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9" r:id="rId5"/>
    <p:sldId id="268" r:id="rId6"/>
    <p:sldId id="258" r:id="rId7"/>
    <p:sldId id="260" r:id="rId8"/>
    <p:sldId id="264" r:id="rId9"/>
    <p:sldId id="261" r:id="rId10"/>
    <p:sldId id="265" r:id="rId11"/>
    <p:sldId id="257" r:id="rId12"/>
    <p:sldId id="259" r:id="rId13"/>
    <p:sldId id="263" r:id="rId14"/>
    <p:sldId id="270" r:id="rId15"/>
    <p:sldId id="271" r:id="rId16"/>
    <p:sldId id="262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E04-73F2-489E-A855-A7E4BCCCB7FF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E23D-FEF9-47E4-9685-B92FD4CF54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489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E04-73F2-489E-A855-A7E4BCCCB7FF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E23D-FEF9-47E4-9685-B92FD4CF54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687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E04-73F2-489E-A855-A7E4BCCCB7FF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E23D-FEF9-47E4-9685-B92FD4CF54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490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E04-73F2-489E-A855-A7E4BCCCB7FF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E23D-FEF9-47E4-9685-B92FD4CF54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66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E04-73F2-489E-A855-A7E4BCCCB7FF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E23D-FEF9-47E4-9685-B92FD4CF54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328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E04-73F2-489E-A855-A7E4BCCCB7FF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E23D-FEF9-47E4-9685-B92FD4CF54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123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E04-73F2-489E-A855-A7E4BCCCB7FF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E23D-FEF9-47E4-9685-B92FD4CF54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419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E04-73F2-489E-A855-A7E4BCCCB7FF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E23D-FEF9-47E4-9685-B92FD4CF54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54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E04-73F2-489E-A855-A7E4BCCCB7FF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E23D-FEF9-47E4-9685-B92FD4CF54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428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E04-73F2-489E-A855-A7E4BCCCB7FF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E23D-FEF9-47E4-9685-B92FD4CF54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887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E04-73F2-489E-A855-A7E4BCCCB7FF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E23D-FEF9-47E4-9685-B92FD4CF54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813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91E04-73F2-489E-A855-A7E4BCCCB7FF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4E23D-FEF9-47E4-9685-B92FD4CF54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394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DESATORO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414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12" y="980728"/>
            <a:ext cx="8917670" cy="49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563888" y="6165304"/>
            <a:ext cx="2380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6. </a:t>
            </a:r>
            <a:r>
              <a:rPr lang="sk-SK" sz="2800" b="1" dirty="0" err="1" smtClean="0"/>
              <a:t>Nezosmilníš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7994"/>
            <a:ext cx="8907980" cy="594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419872" y="5949280"/>
            <a:ext cx="258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7. Nepokradneš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889248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citel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16100" cy="479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citel\Desktop\sudca-676x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99" y="187932"/>
            <a:ext cx="8775210" cy="588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755576" y="609329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8. Nebudeš krivo svedčiť proti svojmu blížnemu.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2518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43608" y="6093296"/>
            <a:ext cx="745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9. Nebudeš žiadostivo túžiť po manželke svojho blížneho.</a:t>
            </a:r>
            <a:endParaRPr lang="sk-SK" sz="24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8923874" cy="502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citel\Desktop\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0521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140306" y="6165304"/>
            <a:ext cx="7083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10. Nebudeš túžiť po majetku svojho blížneho.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34817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citel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1095"/>
            <a:ext cx="817563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57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citel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3036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2195736" y="5445224"/>
            <a:ext cx="534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1. Ja som Pán Boh tvoj, nebudeš mať okrem mňa iných bohov, ktorým by si sa klaňal.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7937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citel\Desktop\10-bozich-prikaz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1769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907704" y="60932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2</a:t>
            </a:r>
            <a:r>
              <a:rPr lang="sk-SK" sz="2800" dirty="0" smtClean="0"/>
              <a:t>. </a:t>
            </a:r>
            <a:r>
              <a:rPr lang="sk-SK" sz="2800" b="1" dirty="0" smtClean="0"/>
              <a:t>Nevezmeš Božie meno nadarmo.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12915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835696" y="609329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3. Pamätaj, že máš svätiť sviatočné dni.</a:t>
            </a:r>
            <a:endParaRPr lang="sk-SK" sz="28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4976"/>
            <a:ext cx="8892480" cy="592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699792" y="6165304"/>
            <a:ext cx="4114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4. Cti svojho otca a matku.</a:t>
            </a:r>
            <a:endParaRPr lang="sk-SK" sz="28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63533" cy="584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546716" y="6093296"/>
            <a:ext cx="2068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5. Nezabiješ.</a:t>
            </a:r>
            <a:endParaRPr lang="sk-SK" sz="28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7" y="234890"/>
            <a:ext cx="9037348" cy="542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9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citel\Desktop\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8064896" cy="601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2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citel\Desktop\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816490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5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87</Words>
  <Application>Microsoft Office PowerPoint</Application>
  <PresentationFormat>Prezentácia na obrazovke (4:3)</PresentationFormat>
  <Paragraphs>11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Motív Office</vt:lpstr>
      <vt:lpstr>DESATORO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DESATORO</dc:title>
  <dc:creator>Ucitel</dc:creator>
  <cp:lastModifiedBy>MS Vinbarg</cp:lastModifiedBy>
  <cp:revision>13</cp:revision>
  <dcterms:created xsi:type="dcterms:W3CDTF">2017-05-17T09:08:11Z</dcterms:created>
  <dcterms:modified xsi:type="dcterms:W3CDTF">2021-09-22T08:57:57Z</dcterms:modified>
</cp:coreProperties>
</file>