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1" r:id="rId6"/>
    <p:sldId id="260" r:id="rId7"/>
    <p:sldId id="267" r:id="rId8"/>
    <p:sldId id="261" r:id="rId9"/>
    <p:sldId id="262" r:id="rId10"/>
    <p:sldId id="263" r:id="rId11"/>
    <p:sldId id="273" r:id="rId12"/>
    <p:sldId id="264" r:id="rId13"/>
    <p:sldId id="276" r:id="rId14"/>
    <p:sldId id="274" r:id="rId15"/>
    <p:sldId id="277" r:id="rId16"/>
    <p:sldId id="270" r:id="rId17"/>
    <p:sldId id="271" r:id="rId18"/>
    <p:sldId id="278" r:id="rId19"/>
    <p:sldId id="266" r:id="rId20"/>
    <p:sldId id="268" r:id="rId21"/>
    <p:sldId id="280" r:id="rId22"/>
    <p:sldId id="269" r:id="rId23"/>
    <p:sldId id="279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9099C-C139-4971-AD79-4A4F853103A1}" type="datetimeFigureOut">
              <a:rPr lang="sk-SK" smtClean="0"/>
              <a:t>29. 3. 2020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ECC84-AAB0-4D9B-8D76-77579AECD9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433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CC84-AAB0-4D9B-8D76-77579AECD9DA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801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787B-7537-4DC2-A13D-90E687E77904}" type="datetimeFigureOut">
              <a:rPr lang="sk-SK" smtClean="0"/>
              <a:t>29. 3. 2020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75FE-ECA3-4359-B8D3-7E8B32085C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770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787B-7537-4DC2-A13D-90E687E77904}" type="datetimeFigureOut">
              <a:rPr lang="sk-SK" smtClean="0"/>
              <a:t>29. 3. 2020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75FE-ECA3-4359-B8D3-7E8B32085C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113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787B-7537-4DC2-A13D-90E687E77904}" type="datetimeFigureOut">
              <a:rPr lang="sk-SK" smtClean="0"/>
              <a:t>29. 3. 2020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75FE-ECA3-4359-B8D3-7E8B32085C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800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787B-7537-4DC2-A13D-90E687E77904}" type="datetimeFigureOut">
              <a:rPr lang="sk-SK" smtClean="0"/>
              <a:t>29. 3. 2020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75FE-ECA3-4359-B8D3-7E8B32085C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948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787B-7537-4DC2-A13D-90E687E77904}" type="datetimeFigureOut">
              <a:rPr lang="sk-SK" smtClean="0"/>
              <a:t>29. 3. 2020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75FE-ECA3-4359-B8D3-7E8B32085C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76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787B-7537-4DC2-A13D-90E687E77904}" type="datetimeFigureOut">
              <a:rPr lang="sk-SK" smtClean="0"/>
              <a:t>29. 3. 2020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75FE-ECA3-4359-B8D3-7E8B32085C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543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787B-7537-4DC2-A13D-90E687E77904}" type="datetimeFigureOut">
              <a:rPr lang="sk-SK" smtClean="0"/>
              <a:t>29. 3. 2020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75FE-ECA3-4359-B8D3-7E8B32085C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751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787B-7537-4DC2-A13D-90E687E77904}" type="datetimeFigureOut">
              <a:rPr lang="sk-SK" smtClean="0"/>
              <a:t>29. 3. 2020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75FE-ECA3-4359-B8D3-7E8B32085C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448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787B-7537-4DC2-A13D-90E687E77904}" type="datetimeFigureOut">
              <a:rPr lang="sk-SK" smtClean="0"/>
              <a:t>29. 3. 2020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75FE-ECA3-4359-B8D3-7E8B32085C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19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787B-7537-4DC2-A13D-90E687E77904}" type="datetimeFigureOut">
              <a:rPr lang="sk-SK" smtClean="0"/>
              <a:t>29. 3. 2020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75FE-ECA3-4359-B8D3-7E8B32085C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842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787B-7537-4DC2-A13D-90E687E77904}" type="datetimeFigureOut">
              <a:rPr lang="sk-SK" smtClean="0"/>
              <a:t>29. 3. 2020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75FE-ECA3-4359-B8D3-7E8B32085C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90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787B-7537-4DC2-A13D-90E687E77904}" type="datetimeFigureOut">
              <a:rPr lang="sk-SK" smtClean="0"/>
              <a:t>29. 3. 2020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B75FE-ECA3-4359-B8D3-7E8B32085C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774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Veľkonočné </a:t>
            </a:r>
            <a:r>
              <a:rPr lang="sk-SK" b="1" dirty="0" err="1" smtClean="0"/>
              <a:t>trojdnie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4652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 descr="C:\Users\Ucitel\Desktop\omš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8" y="188640"/>
            <a:ext cx="85178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267744" y="5099922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Obetovanie... </a:t>
            </a:r>
          </a:p>
          <a:p>
            <a:r>
              <a:rPr lang="sk-SK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Hľa, Baránok Boží...</a:t>
            </a:r>
            <a:endParaRPr lang="sk-SK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69776" y="4696545"/>
            <a:ext cx="3165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Nekrvavá obeta Ježiša Krista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31371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citel\Desktop\eucharis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517"/>
            <a:ext cx="6336704" cy="661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349477" y="525352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Hľa, Baránok Boží...</a:t>
            </a:r>
            <a:endParaRPr lang="sk-SK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6948265" y="1988840"/>
            <a:ext cx="201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Židia pred Veľkou nocou obetovali baránkov, Boží syn sa obetoval za nás ... </a:t>
            </a:r>
            <a:r>
              <a:rPr lang="sk-SK" sz="2000" b="1" dirty="0"/>
              <a:t>a</a:t>
            </a:r>
            <a:r>
              <a:rPr lang="sk-SK" sz="2000" b="1" dirty="0" smtClean="0"/>
              <a:t>ko baránok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208099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citel\Desktop\hr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2349"/>
            <a:ext cx="6518349" cy="663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 flipH="1">
            <a:off x="3851920" y="476672"/>
            <a:ext cx="34563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V piatok večer Ježiša pochovali 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5729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Biela sobota</a:t>
            </a:r>
            <a:endParaRPr lang="sk-SK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5" y="1196752"/>
            <a:ext cx="866763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611560" y="5663227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To je deň veľkého ticha. Pán Ježiš je pochovaný v hrobe. 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09380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Biela sobota</a:t>
            </a:r>
            <a:endParaRPr lang="sk-SK" b="1" dirty="0"/>
          </a:p>
        </p:txBody>
      </p:sp>
      <p:pic>
        <p:nvPicPr>
          <p:cNvPr id="18434" name="Picture 2" descr="C:\Users\Ucitel\Desktop\hr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0" y="1253271"/>
            <a:ext cx="802553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827584" y="6021288"/>
            <a:ext cx="47525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Aj my sa chodíme modliť k Božiemu hrobu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7942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Biela sobota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344"/>
            <a:ext cx="6874456" cy="64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228184" y="5949280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Ďakujem ...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314437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Veľkonočná nedeľa</a:t>
            </a:r>
            <a:endParaRPr lang="sk-SK" b="1" dirty="0"/>
          </a:p>
        </p:txBody>
      </p:sp>
      <p:pic>
        <p:nvPicPr>
          <p:cNvPr id="14338" name="Picture 2" descr="C:\Users\Ucitel\Desktop\prázdny hr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4" y="1403240"/>
            <a:ext cx="8064896" cy="53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 flipH="1">
            <a:off x="1521374" y="6165304"/>
            <a:ext cx="20425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Odvalený kameň 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8915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citel\Desktop\prázdnyhr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8573978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588224" y="1772816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Prázdny hrob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106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citel\Desktop\easter-sun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" y="836712"/>
            <a:ext cx="896191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876257" y="3167257"/>
            <a:ext cx="18722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Vstal </a:t>
            </a:r>
            <a:r>
              <a:rPr lang="sk-SK" sz="2000" b="1" dirty="0" err="1" smtClean="0"/>
              <a:t>zmŕtvych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2011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citel\Desktop\ohe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58095" cy="510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39552" y="602128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svätenie ohňa ...</a:t>
            </a:r>
            <a:endParaRPr lang="sk-SK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6516216" y="692696"/>
            <a:ext cx="21008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Veľkonočná vigília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0164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Zelený štvrtok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Ucitel\Desktop\posledn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2496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755576" y="1604011"/>
            <a:ext cx="20162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Posledná večera</a:t>
            </a:r>
            <a:endParaRPr lang="sk-SK" sz="2000" b="1" dirty="0"/>
          </a:p>
        </p:txBody>
      </p:sp>
      <p:sp>
        <p:nvSpPr>
          <p:cNvPr id="7" name="BlokTextu 6"/>
          <p:cNvSpPr txBox="1"/>
          <p:nvPr/>
        </p:nvSpPr>
        <p:spPr>
          <a:xfrm flipH="1">
            <a:off x="4572000" y="5831553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b="1" dirty="0" smtClean="0"/>
              <a:t>Štvrtok pred židovskou Veľkou nocou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9265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citel\Desktop\paškál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87051" cy="56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 flipH="1">
            <a:off x="323528" y="623731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Paškál symbolizuje Ježiša, ktorý je svetlom pre celý svet. 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3587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primicna-svata-oms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337"/>
            <a:ext cx="852343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55576" y="6165304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Veľkonočná nedeľa – najväčší sviatok kresťanov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1215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citel\Desktop\pašká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6496"/>
            <a:ext cx="2187721" cy="623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059832" y="40466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paškál</a:t>
            </a:r>
            <a:endParaRPr lang="sk-SK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3" descr="C:\Users\Ucitel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52" y="1412776"/>
            <a:ext cx="501073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203848" y="537321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 Kristus</a:t>
            </a:r>
            <a:endParaRPr lang="sk-SK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08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citel\Desktop\Jesus_picture-300x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7" y="332655"/>
            <a:ext cx="8829811" cy="62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483768" y="557269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naozaj vstal ...</a:t>
            </a:r>
            <a:endParaRPr lang="sk-SK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4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C:\Users\Ucitel\Desktop\posledná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88640"/>
            <a:ext cx="8928992" cy="503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55576" y="5373216"/>
            <a:ext cx="813690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3200" b="1" dirty="0" smtClean="0"/>
              <a:t>... </a:t>
            </a:r>
            <a:r>
              <a:rPr lang="sk-SK" sz="3200" b="1" dirty="0"/>
              <a:t>t</a:t>
            </a:r>
            <a:r>
              <a:rPr lang="sk-SK" sz="3200" b="1" dirty="0" smtClean="0"/>
              <a:t>oto je moje telo    ...toto je moja krv ... toto robte a moju pamiatku ...</a:t>
            </a:r>
            <a:endParaRPr lang="sk-SK" sz="3200" b="1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561092"/>
            <a:ext cx="17739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b="1" dirty="0" smtClean="0"/>
              <a:t>Posledná večera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2384070" y="4068832"/>
            <a:ext cx="43758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b="1" dirty="0" smtClean="0"/>
              <a:t>Pán Ježiš ustanovil Eucharistiu, svätú omšu,</a:t>
            </a:r>
          </a:p>
          <a:p>
            <a:r>
              <a:rPr lang="sk-SK" b="1" dirty="0"/>
              <a:t>s</a:t>
            </a:r>
            <a:r>
              <a:rPr lang="sk-SK" b="1" dirty="0" smtClean="0"/>
              <a:t>viatosť kňazstva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4402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citel\Desktop\umývanie nô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8945"/>
            <a:ext cx="6552728" cy="62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747175" y="4051195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... Milujte sa navzájom, ako som miloval ja vás.</a:t>
            </a:r>
            <a:endParaRPr lang="sk-SK" sz="3200" b="1" dirty="0"/>
          </a:p>
        </p:txBody>
      </p:sp>
      <p:sp>
        <p:nvSpPr>
          <p:cNvPr id="2" name="BlokTextu 1"/>
          <p:cNvSpPr txBox="1"/>
          <p:nvPr/>
        </p:nvSpPr>
        <p:spPr>
          <a:xfrm>
            <a:off x="3203848" y="358945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Umývanie nôh pred večerou</a:t>
            </a:r>
            <a:endParaRPr lang="sk-SK" sz="20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6830537" y="2348880"/>
            <a:ext cx="1989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Znak lásky a pokory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35845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_pcz7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4" y="620688"/>
            <a:ext cx="8450119" cy="559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83568" y="836712"/>
            <a:ext cx="16298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Svätá omša</a:t>
            </a:r>
            <a:endParaRPr lang="sk-SK" sz="20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2991892" y="5661248"/>
            <a:ext cx="33576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Sprítomnená posledná večera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2139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itel\Desktop\frantisek-zeleny-stvrtok-tas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90319" cy="572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39552" y="5733256"/>
            <a:ext cx="43204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Spomienka na Ježišovo umývanie nôh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41759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Veľký piatok</a:t>
            </a:r>
            <a:endParaRPr lang="sk-SK" b="1" dirty="0"/>
          </a:p>
        </p:txBody>
      </p:sp>
      <p:pic>
        <p:nvPicPr>
          <p:cNvPr id="11266" name="Picture 2" descr="C:\Users\Ucitel\Desktop\odhaľov kríž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0" y="1124744"/>
            <a:ext cx="8280920" cy="55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11560" y="1268760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Krížová cesta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067944" y="6021288"/>
            <a:ext cx="4536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Spomienka na veľké utrpenie Pána Ježiša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6264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citel\Desktop\veľký pia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34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11560" y="980728"/>
            <a:ext cx="24219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Ježiš na kríži zomiera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33963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itel\Desktop\ježis umi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51762" cy="58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300305" y="47667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Kalvária</a:t>
            </a:r>
            <a:endParaRPr lang="sk-SK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363205" y="5661248"/>
            <a:ext cx="46805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„Otče, odpusť im, lebo nevedia, čo robia.“ 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4063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199</Words>
  <Application>Microsoft Office PowerPoint</Application>
  <PresentationFormat>Prezentácia na obrazovke (4:3)</PresentationFormat>
  <Paragraphs>43</Paragraphs>
  <Slides>23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Motív Office</vt:lpstr>
      <vt:lpstr>Veľkonočné trojdnie</vt:lpstr>
      <vt:lpstr>Zelený štvrtok</vt:lpstr>
      <vt:lpstr>Prezentácia programu PowerPoint</vt:lpstr>
      <vt:lpstr>Prezentácia programu PowerPoint</vt:lpstr>
      <vt:lpstr>Prezentácia programu PowerPoint</vt:lpstr>
      <vt:lpstr>Prezentácia programu PowerPoint</vt:lpstr>
      <vt:lpstr>Veľký piatok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Biela sobota</vt:lpstr>
      <vt:lpstr>Biela sobota</vt:lpstr>
      <vt:lpstr>Prezentácia programu PowerPoint</vt:lpstr>
      <vt:lpstr>Veľkonočná nedeľa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Veľkonočné trojdnie</dc:title>
  <dc:creator>Ucitel</dc:creator>
  <cp:lastModifiedBy>MS Vinbarg</cp:lastModifiedBy>
  <cp:revision>32</cp:revision>
  <dcterms:created xsi:type="dcterms:W3CDTF">2016-03-15T07:43:36Z</dcterms:created>
  <dcterms:modified xsi:type="dcterms:W3CDTF">2020-03-29T20:02:07Z</dcterms:modified>
</cp:coreProperties>
</file>