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D6F-894D-4A76-A5F3-0164CF74FEC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F6C-959A-4E26-8694-E2909C373D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632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D6F-894D-4A76-A5F3-0164CF74FEC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F6C-959A-4E26-8694-E2909C373D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239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D6F-894D-4A76-A5F3-0164CF74FEC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F6C-959A-4E26-8694-E2909C373D0F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999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D6F-894D-4A76-A5F3-0164CF74FEC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F6C-959A-4E26-8694-E2909C373D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9416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D6F-894D-4A76-A5F3-0164CF74FEC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F6C-959A-4E26-8694-E2909C373D0F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5621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D6F-894D-4A76-A5F3-0164CF74FEC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F6C-959A-4E26-8694-E2909C373D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7616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D6F-894D-4A76-A5F3-0164CF74FEC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F6C-959A-4E26-8694-E2909C373D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0802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D6F-894D-4A76-A5F3-0164CF74FEC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F6C-959A-4E26-8694-E2909C373D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811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D6F-894D-4A76-A5F3-0164CF74FEC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F6C-959A-4E26-8694-E2909C373D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469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D6F-894D-4A76-A5F3-0164CF74FEC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F6C-959A-4E26-8694-E2909C373D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087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D6F-894D-4A76-A5F3-0164CF74FEC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F6C-959A-4E26-8694-E2909C373D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986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D6F-894D-4A76-A5F3-0164CF74FEC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F6C-959A-4E26-8694-E2909C373D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419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D6F-894D-4A76-A5F3-0164CF74FEC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F6C-959A-4E26-8694-E2909C373D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488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D6F-894D-4A76-A5F3-0164CF74FEC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F6C-959A-4E26-8694-E2909C373D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543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D6F-894D-4A76-A5F3-0164CF74FEC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F6C-959A-4E26-8694-E2909C373D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899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D6F-894D-4A76-A5F3-0164CF74FEC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F6C-959A-4E26-8694-E2909C373D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764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9BD6F-894D-4A76-A5F3-0164CF74FEC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3E9F6C-959A-4E26-8694-E2909C373D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826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xmlns="" id="{C7EED169-85B8-44CF-A566-F74E09DD1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" b="2680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3559A5F2-8BE0-4998-A1E4-1B145465A9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3A6596D4-D53C-424F-9F16-CC8686C079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1BB890B-70D4-42FE-A599-6AEF1A42D9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842D646-B58C-43C8-8152-01BC782B72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xmlns="" id="{9772CABD-4211-42AA-B349-D4002E52F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xmlns="" id="{BBD91630-4DBA-4294-8016-FEB5C3B0C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E67D1587-504D-41BC-9D48-B61257BFB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F497277-FE58-4AC3-8CCC-5ADDA76E0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530" y="-418546"/>
            <a:ext cx="8348868" cy="19027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800" dirty="0">
                <a:solidFill>
                  <a:srgbClr val="FF0000"/>
                </a:solidFill>
                <a:highlight>
                  <a:srgbClr val="FFFF00"/>
                </a:highlight>
              </a:rPr>
              <a:t>Ľudia v pohybe. Sťahovanie národov a jeho dôsledky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FE5F4AF-15CA-40F1-9251-56739EBBE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6734" y="5666154"/>
            <a:ext cx="4573037" cy="1096899"/>
          </a:xfrm>
        </p:spPr>
        <p:txBody>
          <a:bodyPr>
            <a:normAutofit/>
          </a:bodyPr>
          <a:lstStyle/>
          <a:p>
            <a:r>
              <a:rPr lang="sk-SK" sz="2800" dirty="0">
                <a:solidFill>
                  <a:srgbClr val="FF0000"/>
                </a:solidFill>
                <a:highlight>
                  <a:srgbClr val="FFFF00"/>
                </a:highlight>
              </a:rPr>
              <a:t>Mgr. Tomáš Takáč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xmlns="" id="{8765DD1A-F044-4DE7-8A9B-7C30DC85A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xmlns="" id="{2FE2170D-72D6-48A8-8E9A-BFF3BF03D0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xmlns="" id="{01D19436-094D-463D-AFEA-870FDBD037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xmlns="" id="{9A2DE6E0-967C-4C58-8558-EC08F1138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130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F762200-3A94-42AB-B47F-733B31829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sk-SK" sz="4400" dirty="0">
                <a:solidFill>
                  <a:srgbClr val="FF0000"/>
                </a:solidFill>
                <a:highlight>
                  <a:srgbClr val="FFFF00"/>
                </a:highlight>
              </a:rPr>
              <a:t>Príčiny presunov obyvateľstva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052611F-B0B1-4DE0-80FD-3D46009A6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0400"/>
            <a:ext cx="9607826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V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druhej polovici 4. storočia začalo obdobie sťahovania národov.</a:t>
            </a:r>
          </a:p>
          <a:p>
            <a:r>
              <a:rPr lang="sk-SK" sz="2200" dirty="0">
                <a:solidFill>
                  <a:schemeClr val="tx1"/>
                </a:solidFill>
              </a:rPr>
              <a:t>Kmene si hľadali nové sídla.</a:t>
            </a:r>
          </a:p>
          <a:p>
            <a:r>
              <a:rPr lang="sk-SK" sz="2200" dirty="0">
                <a:solidFill>
                  <a:schemeClr val="tx1"/>
                </a:solidFill>
              </a:rPr>
              <a:t>Najčastejšie dôvody sťahovania:</a:t>
            </a:r>
          </a:p>
          <a:p>
            <a:r>
              <a:rPr lang="sk-SK" sz="2200" b="1" dirty="0">
                <a:solidFill>
                  <a:srgbClr val="FF0000"/>
                </a:solidFill>
                <a:highlight>
                  <a:srgbClr val="FFFF00"/>
                </a:highlight>
              </a:rPr>
              <a:t>1. zhoršené podnebie</a:t>
            </a:r>
          </a:p>
          <a:p>
            <a:r>
              <a:rPr lang="sk-SK" sz="2200" b="1" dirty="0">
                <a:solidFill>
                  <a:srgbClr val="FF0000"/>
                </a:solidFill>
                <a:highlight>
                  <a:srgbClr val="FFFF00"/>
                </a:highlight>
              </a:rPr>
              <a:t>2. preľudnenie</a:t>
            </a:r>
          </a:p>
          <a:p>
            <a:r>
              <a:rPr lang="sk-SK" sz="2200" b="1" dirty="0">
                <a:solidFill>
                  <a:srgbClr val="FF0000"/>
                </a:solidFill>
                <a:highlight>
                  <a:srgbClr val="FFFF00"/>
                </a:highlight>
              </a:rPr>
              <a:t>3. túžba a bojovnosť</a:t>
            </a:r>
          </a:p>
          <a:p>
            <a:r>
              <a:rPr lang="sk-SK" sz="2200" b="1" dirty="0">
                <a:solidFill>
                  <a:srgbClr val="FF0000"/>
                </a:solidFill>
                <a:highlight>
                  <a:srgbClr val="FFFF00"/>
                </a:highlight>
              </a:rPr>
              <a:t>4. útek pred dobyvateľmi</a:t>
            </a:r>
          </a:p>
        </p:txBody>
      </p:sp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xmlns="" id="{F2E0B6FE-E946-40C3-A006-3EAE6289B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12" y="1086678"/>
            <a:ext cx="7403803" cy="5889646"/>
          </a:xfrm>
          <a:prstGeom prst="rect">
            <a:avLst/>
          </a:prstGeom>
        </p:spPr>
      </p:pic>
      <p:pic>
        <p:nvPicPr>
          <p:cNvPr id="7" name="Obrázok 6" descr="Obrázok, na ktorom je mapa&#10;&#10;Automaticky generovaný popis">
            <a:extLst>
              <a:ext uri="{FF2B5EF4-FFF2-40B4-BE49-F238E27FC236}">
                <a16:creationId xmlns:a16="http://schemas.microsoft.com/office/drawing/2014/main" xmlns="" id="{13EA9408-96E3-4A42-AADB-809CC6DB7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988"/>
            <a:ext cx="4803912" cy="303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0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D9B7972-1642-41B0-8220-85F03DF9E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596668" cy="3880773"/>
          </a:xfrm>
        </p:spPr>
        <p:txBody>
          <a:bodyPr/>
          <a:lstStyle/>
          <a:p>
            <a:r>
              <a:rPr lang="sk-SK" sz="2400" dirty="0">
                <a:solidFill>
                  <a:schemeClr val="tx1"/>
                </a:solidFill>
              </a:rPr>
              <a:t>Presuny sa nezaobišli bez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plienenia a rabovania.</a:t>
            </a:r>
          </a:p>
          <a:p>
            <a:r>
              <a:rPr lang="sk-SK" sz="2400" dirty="0">
                <a:solidFill>
                  <a:schemeClr val="tx1"/>
                </a:solidFill>
              </a:rPr>
              <a:t>Zavládol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chaos.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V čase sťahovania národov prišli na naše územie Slovania</a:t>
            </a:r>
            <a:r>
              <a:rPr lang="sk-SK" dirty="0">
                <a:highlight>
                  <a:srgbClr val="FFFF00"/>
                </a:highlight>
              </a:rPr>
              <a:t>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997EA5E5-D6F0-4939-A0EB-D18962546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16" y="1444486"/>
            <a:ext cx="7180683" cy="541351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799B1AEE-1E46-47BF-A1D9-A7985B102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37252"/>
            <a:ext cx="5385841" cy="532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5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287F43-E847-4E1E-9BF6-2116E6338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57" y="1493"/>
            <a:ext cx="9420823" cy="1320800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  <a:highlight>
                  <a:srgbClr val="FFFF00"/>
                </a:highlight>
              </a:rPr>
              <a:t>Rozpad Rímskej ríše, začiatok stredoveku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532A3B7-43B1-4AE8-9EFB-0011E6C3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8475" y="535285"/>
            <a:ext cx="9528313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Kmene Vandalov a </a:t>
            </a:r>
            <a:r>
              <a:rPr lang="sk-SK" sz="2200" dirty="0" err="1">
                <a:solidFill>
                  <a:schemeClr val="tx1"/>
                </a:solidFill>
                <a:highlight>
                  <a:srgbClr val="FFFF00"/>
                </a:highlight>
              </a:rPr>
              <a:t>Vizigótov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 dobyli niekoľkokrát Rím</a:t>
            </a:r>
            <a:r>
              <a:rPr lang="sk-SK" sz="2200" dirty="0">
                <a:solidFill>
                  <a:schemeClr val="tx1"/>
                </a:solidFill>
              </a:rPr>
              <a:t>.</a:t>
            </a:r>
          </a:p>
          <a:p>
            <a:r>
              <a:rPr lang="sk-SK" sz="2200" dirty="0">
                <a:solidFill>
                  <a:schemeClr val="tx1"/>
                </a:solidFill>
              </a:rPr>
              <a:t>Na území kedysi mocnej ríše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vytvárali barbarské kmene vlastné kráľovstvá.</a:t>
            </a:r>
          </a:p>
          <a:p>
            <a:r>
              <a:rPr lang="sk-SK" sz="2200" dirty="0">
                <a:solidFill>
                  <a:schemeClr val="tx1"/>
                </a:solidFill>
              </a:rPr>
              <a:t>Často ničili všetky antické vymoženosti – domy, cesty, vodovody.....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Menili sa štáty a menil sa životný štýl.</a:t>
            </a:r>
          </a:p>
        </p:txBody>
      </p:sp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xmlns="" id="{94B9EAF5-15DE-4B69-94E9-91E4CD1A8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72" y="2207915"/>
            <a:ext cx="7085428" cy="4648592"/>
          </a:xfrm>
          <a:prstGeom prst="rect">
            <a:avLst/>
          </a:prstGeom>
        </p:spPr>
      </p:pic>
      <p:pic>
        <p:nvPicPr>
          <p:cNvPr id="7" name="Obrázok 6" descr="Obrázok, na ktorom je obloha, vonkajšie, budova, kamenný&#10;&#10;Automaticky generovaný popis">
            <a:extLst>
              <a:ext uri="{FF2B5EF4-FFF2-40B4-BE49-F238E27FC236}">
                <a16:creationId xmlns:a16="http://schemas.microsoft.com/office/drawing/2014/main" xmlns="" id="{56EB04A0-9C60-4DDB-9470-81E51B5E0E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9981"/>
            <a:ext cx="5106571" cy="41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3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CDE051-E642-41E0-872E-FEE8723F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D5509C28-910F-460B-B309-909B4E6B6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22"/>
            <a:ext cx="12192000" cy="6791178"/>
          </a:xfrm>
        </p:spPr>
      </p:pic>
    </p:spTree>
    <p:extLst>
      <p:ext uri="{BB962C8B-B14F-4D97-AF65-F5344CB8AC3E}">
        <p14:creationId xmlns:p14="http://schemas.microsoft.com/office/powerpoint/2010/main" val="226478823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1390C"/>
      </a:accent1>
      <a:accent2>
        <a:srgbClr val="562608"/>
      </a:accent2>
      <a:accent3>
        <a:srgbClr val="ED8B50"/>
      </a:accent3>
      <a:accent4>
        <a:srgbClr val="AD4C11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121</Words>
  <Application>Microsoft Office PowerPoint</Application>
  <PresentationFormat>Širokouhlá</PresentationFormat>
  <Paragraphs>18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Fazeta</vt:lpstr>
      <vt:lpstr>Ľudia v pohybe. Sťahovanie národov a jeho dôsledky</vt:lpstr>
      <vt:lpstr>Príčiny presunov obyvateľstva</vt:lpstr>
      <vt:lpstr>Prezentácia programu PowerPoint</vt:lpstr>
      <vt:lpstr>Rozpad Rímskej ríše, začiatok stredoveku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Ľudia v pohybe. Sťahovanie národov a jeho dôsledky</dc:title>
  <dc:creator>Tomáš Takáč</dc:creator>
  <cp:lastModifiedBy>MS Vinbarg</cp:lastModifiedBy>
  <cp:revision>4</cp:revision>
  <dcterms:created xsi:type="dcterms:W3CDTF">2020-12-09T07:26:06Z</dcterms:created>
  <dcterms:modified xsi:type="dcterms:W3CDTF">2021-03-09T17:14:43Z</dcterms:modified>
</cp:coreProperties>
</file>