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81" r:id="rId3"/>
    <p:sldId id="390" r:id="rId4"/>
    <p:sldId id="389" r:id="rId5"/>
    <p:sldId id="391" r:id="rId6"/>
    <p:sldId id="392" r:id="rId7"/>
    <p:sldId id="394" r:id="rId8"/>
    <p:sldId id="395" r:id="rId9"/>
    <p:sldId id="396" r:id="rId10"/>
    <p:sldId id="397" r:id="rId11"/>
    <p:sldId id="400" r:id="rId12"/>
    <p:sldId id="398" r:id="rId13"/>
    <p:sldId id="401" r:id="rId14"/>
    <p:sldId id="399" r:id="rId15"/>
    <p:sldId id="40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E02A-DEE7-4C07-8D05-B869D2C3AD19}" type="datetimeFigureOut">
              <a:rPr lang="sk-SK" smtClean="0"/>
              <a:t>2. 5. 2022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5FB2-97F4-4E79-A1D6-4445E62260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67051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E02A-DEE7-4C07-8D05-B869D2C3AD19}" type="datetimeFigureOut">
              <a:rPr lang="sk-SK" smtClean="0"/>
              <a:t>2. 5. 2022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5FB2-97F4-4E79-A1D6-4445E62260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6686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E02A-DEE7-4C07-8D05-B869D2C3AD19}" type="datetimeFigureOut">
              <a:rPr lang="sk-SK" smtClean="0"/>
              <a:t>2. 5. 2022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5FB2-97F4-4E79-A1D6-4445E622601A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3143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E02A-DEE7-4C07-8D05-B869D2C3AD19}" type="datetimeFigureOut">
              <a:rPr lang="sk-SK" smtClean="0"/>
              <a:t>2. 5. 2022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5FB2-97F4-4E79-A1D6-4445E62260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8396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E02A-DEE7-4C07-8D05-B869D2C3AD19}" type="datetimeFigureOut">
              <a:rPr lang="sk-SK" smtClean="0"/>
              <a:t>2. 5. 2022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5FB2-97F4-4E79-A1D6-4445E622601A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9201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E02A-DEE7-4C07-8D05-B869D2C3AD19}" type="datetimeFigureOut">
              <a:rPr lang="sk-SK" smtClean="0"/>
              <a:t>2. 5. 2022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5FB2-97F4-4E79-A1D6-4445E62260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52646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E02A-DEE7-4C07-8D05-B869D2C3AD19}" type="datetimeFigureOut">
              <a:rPr lang="sk-SK" smtClean="0"/>
              <a:t>2. 5. 2022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5FB2-97F4-4E79-A1D6-4445E62260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9155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E02A-DEE7-4C07-8D05-B869D2C3AD19}" type="datetimeFigureOut">
              <a:rPr lang="sk-SK" smtClean="0"/>
              <a:t>2. 5. 2022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5FB2-97F4-4E79-A1D6-4445E62260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1348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E02A-DEE7-4C07-8D05-B869D2C3AD19}" type="datetimeFigureOut">
              <a:rPr lang="sk-SK" smtClean="0"/>
              <a:t>2. 5. 2022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5FB2-97F4-4E79-A1D6-4445E62260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4695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E02A-DEE7-4C07-8D05-B869D2C3AD19}" type="datetimeFigureOut">
              <a:rPr lang="sk-SK" smtClean="0"/>
              <a:t>2. 5. 2022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5FB2-97F4-4E79-A1D6-4445E62260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3096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E02A-DEE7-4C07-8D05-B869D2C3AD19}" type="datetimeFigureOut">
              <a:rPr lang="sk-SK" smtClean="0"/>
              <a:t>2. 5. 2022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5FB2-97F4-4E79-A1D6-4445E62260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391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E02A-DEE7-4C07-8D05-B869D2C3AD19}" type="datetimeFigureOut">
              <a:rPr lang="sk-SK" smtClean="0"/>
              <a:t>2. 5. 2022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5FB2-97F4-4E79-A1D6-4445E62260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9658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E02A-DEE7-4C07-8D05-B869D2C3AD19}" type="datetimeFigureOut">
              <a:rPr lang="sk-SK" smtClean="0"/>
              <a:t>2. 5. 2022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5FB2-97F4-4E79-A1D6-4445E62260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76781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E02A-DEE7-4C07-8D05-B869D2C3AD19}" type="datetimeFigureOut">
              <a:rPr lang="sk-SK" smtClean="0"/>
              <a:t>2. 5. 2022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5FB2-97F4-4E79-A1D6-4445E62260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6073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E02A-DEE7-4C07-8D05-B869D2C3AD19}" type="datetimeFigureOut">
              <a:rPr lang="sk-SK" smtClean="0"/>
              <a:t>2. 5. 2022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5FB2-97F4-4E79-A1D6-4445E62260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4482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E02A-DEE7-4C07-8D05-B869D2C3AD19}" type="datetimeFigureOut">
              <a:rPr lang="sk-SK" smtClean="0"/>
              <a:t>2. 5. 2022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5FB2-97F4-4E79-A1D6-4445E62260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01071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AE02A-DEE7-4C07-8D05-B869D2C3AD19}" type="datetimeFigureOut">
              <a:rPr lang="sk-SK" smtClean="0"/>
              <a:t>2. 5. 2022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FE65FB2-97F4-4E79-A1D6-4445E62260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162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X42Be2oCFT8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lBn4oKA2glA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80E22E2-067D-4F9B-9B4F-EEC5565118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418" y="1274618"/>
            <a:ext cx="9134965" cy="2154382"/>
          </a:xfrm>
        </p:spPr>
        <p:txBody>
          <a:bodyPr/>
          <a:lstStyle/>
          <a:p>
            <a:pPr algn="ctr"/>
            <a:r>
              <a:rPr lang="sk-SK" dirty="0"/>
              <a:t>IV. HABSBURSKÁ MONARCHIA V NOVOVEKU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91C6CEC2-0290-4D4A-B2A1-8EF426CD1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492" y="4050832"/>
            <a:ext cx="9365672" cy="2482489"/>
          </a:xfrm>
        </p:spPr>
        <p:txBody>
          <a:bodyPr>
            <a:normAutofit/>
          </a:bodyPr>
          <a:lstStyle/>
          <a:p>
            <a:pPr algn="ctr"/>
            <a:r>
              <a:rPr lang="sk-SK" sz="3000" b="1" dirty="0">
                <a:solidFill>
                  <a:schemeClr val="tx1"/>
                </a:solidFill>
              </a:rPr>
              <a:t>6. REFORMÁTOR NA TRÓNE</a:t>
            </a:r>
          </a:p>
        </p:txBody>
      </p:sp>
    </p:spTree>
    <p:extLst>
      <p:ext uri="{BB962C8B-B14F-4D97-AF65-F5344CB8AC3E}">
        <p14:creationId xmlns:p14="http://schemas.microsoft.com/office/powerpoint/2010/main" val="3769070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71E4A0F-BA8F-4892-BCAA-32FE451F8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JOZEF II. (vláda 1780-1790) – reformy: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AEB9F286-8580-4782-B11D-0D03B5C98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48" y="1704534"/>
            <a:ext cx="9647582" cy="4543866"/>
          </a:xfrm>
        </p:spPr>
        <p:txBody>
          <a:bodyPr>
            <a:normAutofit/>
          </a:bodyPr>
          <a:lstStyle/>
          <a:p>
            <a:pPr algn="just"/>
            <a:r>
              <a:rPr lang="sk-SK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rovnosť obyvateľov pred zákonom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96CB6CBE-2747-4520-A3E4-C11AD5CC4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870" y="2705686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70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71E4A0F-BA8F-4892-BCAA-32FE451F8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JOZEF II. (vláda 1780-1790) – reformy: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AEB9F286-8580-4782-B11D-0D03B5C98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48" y="1704534"/>
            <a:ext cx="9647582" cy="4543866"/>
          </a:xfrm>
        </p:spPr>
        <p:txBody>
          <a:bodyPr>
            <a:normAutofit/>
          </a:bodyPr>
          <a:lstStyle/>
          <a:p>
            <a:pPr algn="just"/>
            <a:r>
              <a:rPr lang="sk-SK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zrušenie trestu smrti</a:t>
            </a:r>
          </a:p>
        </p:txBody>
      </p:sp>
      <p:pic>
        <p:nvPicPr>
          <p:cNvPr id="2050" name="Picture 2" descr="VÃ½sledok vyhÄ¾adÃ¡vania obrÃ¡zkov pre dopyt zrusenie trestu smrti">
            <a:extLst>
              <a:ext uri="{FF2B5EF4-FFF2-40B4-BE49-F238E27FC236}">
                <a16:creationId xmlns:a16="http://schemas.microsoft.com/office/drawing/2014/main" xmlns="" id="{782985A2-C7CD-4E7B-B491-F7AF23F68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917" y="2621500"/>
            <a:ext cx="5316756" cy="393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186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71E4A0F-BA8F-4892-BCAA-32FE451F8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JOZEF II. (vláda 1780-1790) – reformy: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AEB9F286-8580-4782-B11D-0D03B5C98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48" y="1704534"/>
            <a:ext cx="9647582" cy="4543866"/>
          </a:xfrm>
        </p:spPr>
        <p:txBody>
          <a:bodyPr>
            <a:normAutofit/>
          </a:bodyPr>
          <a:lstStyle/>
          <a:p>
            <a:pPr algn="just"/>
            <a:r>
              <a:rPr lang="sk-SK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zrušenie cenzúry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4DDE7FD9-8DCF-4AC3-8CA4-A89A2C129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704" y="2790092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42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71E4A0F-BA8F-4892-BCAA-32FE451F8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JOZEF II. (vláda 1780-1790) – reformy: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AEB9F286-8580-4782-B11D-0D03B5C98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48" y="1704534"/>
            <a:ext cx="9647582" cy="4543866"/>
          </a:xfrm>
        </p:spPr>
        <p:txBody>
          <a:bodyPr>
            <a:normAutofit/>
          </a:bodyPr>
          <a:lstStyle/>
          <a:p>
            <a:pPr algn="just"/>
            <a:r>
              <a:rPr lang="sk-SK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rozdelenie Uhorska do 10 dištriktov </a:t>
            </a:r>
            <a:r>
              <a:rPr lang="sk-SK" sz="3200" dirty="0">
                <a:solidFill>
                  <a:schemeClr val="tx1"/>
                </a:solidFill>
              </a:rPr>
              <a:t>(3 na území Slovenska)</a:t>
            </a:r>
            <a:endParaRPr lang="sk-SK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3D359567-D04C-4AEC-8866-D0538DDBD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351" y="2282556"/>
            <a:ext cx="5868572" cy="445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89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71E4A0F-BA8F-4892-BCAA-32FE451F8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JOZEF II. (vláda 1780-1790) – reformy: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AEB9F286-8580-4782-B11D-0D03B5C98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48" y="1704534"/>
            <a:ext cx="9647582" cy="4543866"/>
          </a:xfrm>
        </p:spPr>
        <p:txBody>
          <a:bodyPr>
            <a:normAutofit/>
          </a:bodyPr>
          <a:lstStyle/>
          <a:p>
            <a:pPr algn="just"/>
            <a:r>
              <a:rPr lang="sk-SK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sčítanie obyvateľstva a očíslovanie nehnuteľností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61F1D560-4703-4156-9F6E-CA5B96627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430" y="2431073"/>
            <a:ext cx="76104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2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xmlns="" id="{CD80D7E7-798C-4F88-A106-1DD11B5AC834}"/>
              </a:ext>
            </a:extLst>
          </p:cNvPr>
          <p:cNvSpPr txBox="1"/>
          <p:nvPr/>
        </p:nvSpPr>
        <p:spPr>
          <a:xfrm>
            <a:off x="943351" y="4220307"/>
            <a:ext cx="8778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/>
              <a:t>Jozef II. výukové video </a:t>
            </a:r>
            <a:r>
              <a:rPr lang="sk-SK" sz="2800"/>
              <a:t>cz</a:t>
            </a:r>
            <a:endParaRPr lang="sk-SK" sz="2800" dirty="0"/>
          </a:p>
          <a:p>
            <a:pPr algn="ctr"/>
            <a:r>
              <a:rPr lang="sk-SK" sz="2800" dirty="0">
                <a:hlinkClick r:id="rId2"/>
              </a:rPr>
              <a:t>https://www.youtube.com/watch?v=X42Be2oCFT8</a:t>
            </a:r>
            <a:endParaRPr lang="sk-SK" sz="2800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57FCEE98-B4D9-40B3-8426-9FFEDB911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880" y="765743"/>
            <a:ext cx="3976739" cy="327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40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ok 11">
            <a:extLst>
              <a:ext uri="{FF2B5EF4-FFF2-40B4-BE49-F238E27FC236}">
                <a16:creationId xmlns:a16="http://schemas.microsoft.com/office/drawing/2014/main" xmlns="" id="{AB53A9C3-24AE-49EE-8F3E-0A552E7BB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870" y="5443354"/>
            <a:ext cx="1341733" cy="134173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71E4A0F-BA8F-4892-BCAA-32FE451F8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JOZEF II. (vláda 1780-1790)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AEB9F286-8580-4782-B11D-0D03B5C98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48" y="1704533"/>
            <a:ext cx="9647582" cy="4908301"/>
          </a:xfrm>
        </p:spPr>
        <p:txBody>
          <a:bodyPr>
            <a:normAutofit lnSpcReduction="10000"/>
          </a:bodyPr>
          <a:lstStyle/>
          <a:p>
            <a:pPr algn="just"/>
            <a:r>
              <a:rPr lang="sk-SK" sz="3200" dirty="0">
                <a:solidFill>
                  <a:schemeClr val="tx1"/>
                </a:solidFill>
              </a:rPr>
              <a:t>rodičia: FRANTIŠEK ŠTEFAN LOTRINSKÝ a MÁRIA TERÉZIA</a:t>
            </a:r>
          </a:p>
          <a:p>
            <a:pPr algn="just"/>
            <a:r>
              <a:rPr lang="sk-SK" sz="3200" dirty="0">
                <a:solidFill>
                  <a:schemeClr val="tx1"/>
                </a:solidFill>
              </a:rPr>
              <a:t>2xženatý</a:t>
            </a:r>
          </a:p>
          <a:p>
            <a:pPr algn="just"/>
            <a:r>
              <a:rPr lang="sk-SK" sz="3200" dirty="0">
                <a:solidFill>
                  <a:schemeClr val="tx1"/>
                </a:solidFill>
              </a:rPr>
              <a:t>2 dcéry, ktoré zomreli v detstve</a:t>
            </a:r>
          </a:p>
          <a:p>
            <a:pPr algn="just"/>
            <a:r>
              <a:rPr lang="sk-SK" sz="3200" dirty="0">
                <a:solidFill>
                  <a:schemeClr val="tx1"/>
                </a:solidFill>
              </a:rPr>
              <a:t>nerád sa učil</a:t>
            </a:r>
          </a:p>
          <a:p>
            <a:pPr algn="just"/>
            <a:r>
              <a:rPr lang="sk-SK" sz="3200" dirty="0">
                <a:solidFill>
                  <a:schemeClr val="tx1"/>
                </a:solidFill>
              </a:rPr>
              <a:t>záujem o armádu</a:t>
            </a:r>
          </a:p>
          <a:p>
            <a:pPr algn="just"/>
            <a:r>
              <a:rPr lang="sk-SK" sz="3200" dirty="0">
                <a:solidFill>
                  <a:schemeClr val="tx1"/>
                </a:solidFill>
              </a:rPr>
              <a:t>komplikovaná povaha, vzťah s matkou nebol ideálny</a:t>
            </a:r>
          </a:p>
          <a:p>
            <a:pPr algn="just"/>
            <a:r>
              <a:rPr lang="sk-SK" sz="3200" dirty="0">
                <a:solidFill>
                  <a:schemeClr val="tx1"/>
                </a:solidFill>
              </a:rPr>
              <a:t>„kráľ v klobúku“</a:t>
            </a:r>
          </a:p>
          <a:p>
            <a:pPr algn="just"/>
            <a:endParaRPr lang="sk-SK" sz="32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sk-SK" sz="3200" dirty="0">
              <a:solidFill>
                <a:schemeClr val="tx1"/>
              </a:solidFill>
            </a:endParaRP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EEB4B300-BC36-4F60-803C-77298B598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568" y="2181668"/>
            <a:ext cx="1718434" cy="2908495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xmlns="" id="{785876AB-CBA4-4990-85A5-AC63ADC4AD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4916" y="179166"/>
            <a:ext cx="1577109" cy="2181668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xmlns="" id="{C32D5BE8-FF0D-4FB2-8A7F-899702E436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8738" y="5549609"/>
            <a:ext cx="1919142" cy="1129225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xmlns="" id="{8E80DA16-E7F3-49D1-AB38-4664DF6DE6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8738" y="2559809"/>
            <a:ext cx="1919142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66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71E4A0F-BA8F-4892-BCAA-32FE451F8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JOZEF II. (vláda 1780-1790) – reformy: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AEB9F286-8580-4782-B11D-0D03B5C98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48" y="1704534"/>
            <a:ext cx="9647582" cy="4543866"/>
          </a:xfrm>
        </p:spPr>
        <p:txBody>
          <a:bodyPr>
            <a:normAutofit lnSpcReduction="10000"/>
          </a:bodyPr>
          <a:lstStyle/>
          <a:p>
            <a:pPr algn="just"/>
            <a:r>
              <a:rPr lang="sk-SK" sz="3200" dirty="0">
                <a:solidFill>
                  <a:schemeClr val="tx1"/>
                </a:solidFill>
              </a:rPr>
              <a:t>snaha o vybudovanie jednotnej ríše s centralizovanou štátnou správou a úradným jazykom nemčinou</a:t>
            </a:r>
          </a:p>
          <a:p>
            <a:pPr algn="just"/>
            <a:r>
              <a:rPr lang="sk-SK" sz="3200" dirty="0">
                <a:solidFill>
                  <a:schemeClr val="tx1"/>
                </a:solidFill>
              </a:rPr>
              <a:t>presvedčený o neobmedzenosti moci panovníka, ktorý vykonáva reformy</a:t>
            </a:r>
          </a:p>
          <a:p>
            <a:pPr algn="just"/>
            <a:r>
              <a:rPr lang="sk-SK" sz="3200" dirty="0">
                <a:solidFill>
                  <a:schemeClr val="tx1"/>
                </a:solidFill>
              </a:rPr>
              <a:t>profesionálny úradnícky aparát, polícia</a:t>
            </a:r>
          </a:p>
          <a:p>
            <a:pPr algn="just"/>
            <a:r>
              <a:rPr lang="sk-SK" sz="3200" dirty="0">
                <a:solidFill>
                  <a:schemeClr val="tx1"/>
                </a:solidFill>
              </a:rPr>
              <a:t>množstvo reforiem – často vyvolávali odpor šľachty a cirkevných kruhov, nepochopenie, krátko pred smrťou väčšinu reforiem odvolal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C35DB404-3090-4ABB-B0C0-53F1EF610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0515" y="2124221"/>
            <a:ext cx="1839937" cy="307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00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xmlns="" id="{CD80D7E7-798C-4F88-A106-1DD11B5AC834}"/>
              </a:ext>
            </a:extLst>
          </p:cNvPr>
          <p:cNvSpPr txBox="1"/>
          <p:nvPr/>
        </p:nvSpPr>
        <p:spPr>
          <a:xfrm>
            <a:off x="943351" y="4220307"/>
            <a:ext cx="8778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/>
              <a:t>Jozef II. reformy</a:t>
            </a:r>
          </a:p>
          <a:p>
            <a:pPr algn="ctr"/>
            <a:r>
              <a:rPr lang="sk-SK" sz="2800" dirty="0">
                <a:hlinkClick r:id="rId2"/>
              </a:rPr>
              <a:t>https://www.youtube.com/watch?v=lBn4oKA2glA</a:t>
            </a:r>
            <a:endParaRPr lang="sk-SK" sz="2800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57FCEE98-B4D9-40B3-8426-9FFEDB911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880" y="765743"/>
            <a:ext cx="3976739" cy="327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70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71E4A0F-BA8F-4892-BCAA-32FE451F8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JOZEF II. (vláda 1780-1790) – reformy: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AEB9F286-8580-4782-B11D-0D03B5C98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48" y="1704534"/>
            <a:ext cx="9647582" cy="4543866"/>
          </a:xfrm>
        </p:spPr>
        <p:txBody>
          <a:bodyPr>
            <a:normAutofit/>
          </a:bodyPr>
          <a:lstStyle/>
          <a:p>
            <a:pPr algn="just"/>
            <a:r>
              <a:rPr lang="sk-SK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zrušenie kláštorov – </a:t>
            </a:r>
            <a:r>
              <a:rPr lang="sk-SK" sz="3200" dirty="0">
                <a:solidFill>
                  <a:schemeClr val="tx1"/>
                </a:solidFill>
              </a:rPr>
              <a:t>skonfiškoval ich majetok, ponechal len tie, ktoré sa venovali výchove mládeže, opatrovaniu chorých a starých ľudí, zdravotníctvu</a:t>
            </a:r>
            <a:endParaRPr lang="sk-SK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DC261E59-B0E0-448F-B2EE-772F1007D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266" y="3251983"/>
            <a:ext cx="3835132" cy="352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52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71E4A0F-BA8F-4892-BCAA-32FE451F8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JOZEF II. (vláda 1780-1790) – reformy: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AEB9F286-8580-4782-B11D-0D03B5C98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48" y="1704534"/>
            <a:ext cx="9647582" cy="4543866"/>
          </a:xfrm>
        </p:spPr>
        <p:txBody>
          <a:bodyPr>
            <a:normAutofit/>
          </a:bodyPr>
          <a:lstStyle/>
          <a:p>
            <a:pPr algn="just"/>
            <a:r>
              <a:rPr lang="sk-SK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Tolerančný patent (1781) – </a:t>
            </a:r>
            <a:r>
              <a:rPr lang="sk-SK" sz="3200" dirty="0">
                <a:solidFill>
                  <a:schemeClr val="tx1"/>
                </a:solidFill>
              </a:rPr>
              <a:t>evanjelici, kalvíni, pravoslávni veriaci získali lepšie podmienky na vykonávanie cirkevných obradov a mohli získať miesto v štátnej správe</a:t>
            </a:r>
            <a:endParaRPr lang="sk-SK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92B0ABF1-264E-424C-B646-3DA21F521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042" y="3207433"/>
            <a:ext cx="3423724" cy="352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15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71E4A0F-BA8F-4892-BCAA-32FE451F8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JOZEF II. (vláda 1780-1790) – reformy: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AEB9F286-8580-4782-B11D-0D03B5C98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48" y="1704534"/>
            <a:ext cx="9647582" cy="4543866"/>
          </a:xfrm>
        </p:spPr>
        <p:txBody>
          <a:bodyPr>
            <a:normAutofit/>
          </a:bodyPr>
          <a:lstStyle/>
          <a:p>
            <a:pPr algn="just"/>
            <a:r>
              <a:rPr lang="sk-SK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Židovský patent - </a:t>
            </a:r>
            <a:r>
              <a:rPr lang="sk-SK" sz="3200" dirty="0">
                <a:solidFill>
                  <a:schemeClr val="tx1"/>
                </a:solidFill>
              </a:rPr>
              <a:t>zlepšenie spoločenského postavenia židovského obyvateľstva v monarchii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CC991068-CE02-4446-AD90-9067B262C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273" y="2864534"/>
            <a:ext cx="5852893" cy="387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94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71E4A0F-BA8F-4892-BCAA-32FE451F8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JOZEF II. (vláda 1780-1790) – reformy: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AEB9F286-8580-4782-B11D-0D03B5C98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48" y="1704534"/>
            <a:ext cx="9647582" cy="4543866"/>
          </a:xfrm>
        </p:spPr>
        <p:txBody>
          <a:bodyPr>
            <a:normAutofit/>
          </a:bodyPr>
          <a:lstStyle/>
          <a:p>
            <a:pPr algn="just"/>
            <a:r>
              <a:rPr lang="sk-SK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patent o zrušení nevoľníctva (1785) </a:t>
            </a:r>
            <a:r>
              <a:rPr lang="sk-SK" sz="3200" dirty="0">
                <a:solidFill>
                  <a:schemeClr val="tx1"/>
                </a:solidFill>
              </a:rPr>
              <a:t>– poddaní sa mohli slobodne sťahovať, sobášiť, dávať deti na remeslo a štúdium</a:t>
            </a:r>
            <a:endParaRPr lang="sk-SK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AE4E538C-3438-47BC-89EF-8F8B5DC87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668" y="2729132"/>
            <a:ext cx="2895307" cy="401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34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71E4A0F-BA8F-4892-BCAA-32FE451F8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JOZEF II. (vláda 1780-1790) – reformy: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AEB9F286-8580-4782-B11D-0D03B5C98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48" y="1704534"/>
            <a:ext cx="9647582" cy="4543866"/>
          </a:xfrm>
        </p:spPr>
        <p:txBody>
          <a:bodyPr>
            <a:normAutofit/>
          </a:bodyPr>
          <a:lstStyle/>
          <a:p>
            <a:pPr algn="just"/>
            <a:r>
              <a:rPr lang="sk-SK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rozšírenie školskej dochádzky medzi najchudobnejšie vrstvy</a:t>
            </a:r>
          </a:p>
        </p:txBody>
      </p:sp>
      <p:pic>
        <p:nvPicPr>
          <p:cNvPr id="1026" name="Picture 2" descr="SÃºvisiaci obrÃ¡zok">
            <a:extLst>
              <a:ext uri="{FF2B5EF4-FFF2-40B4-BE49-F238E27FC236}">
                <a16:creationId xmlns:a16="http://schemas.microsoft.com/office/drawing/2014/main" xmlns="" id="{26FFAD68-90DE-49DC-8CE2-4614D393E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339" y="2422867"/>
            <a:ext cx="3724275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482855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1341</TotalTime>
  <Words>338</Words>
  <Application>Microsoft Office PowerPoint</Application>
  <PresentationFormat>Širokouhlá</PresentationFormat>
  <Paragraphs>39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Fazeta</vt:lpstr>
      <vt:lpstr>IV. HABSBURSKÁ MONARCHIA V NOVOVEKU</vt:lpstr>
      <vt:lpstr>JOZEF II. (vláda 1780-1790) </vt:lpstr>
      <vt:lpstr>JOZEF II. (vláda 1780-1790) – reformy:</vt:lpstr>
      <vt:lpstr>Prezentácia programu PowerPoint</vt:lpstr>
      <vt:lpstr>JOZEF II. (vláda 1780-1790) – reformy:</vt:lpstr>
      <vt:lpstr>JOZEF II. (vláda 1780-1790) – reformy:</vt:lpstr>
      <vt:lpstr>JOZEF II. (vláda 1780-1790) – reformy:</vt:lpstr>
      <vt:lpstr>JOZEF II. (vláda 1780-1790) – reformy:</vt:lpstr>
      <vt:lpstr>JOZEF II. (vláda 1780-1790) – reformy:</vt:lpstr>
      <vt:lpstr>JOZEF II. (vláda 1780-1790) – reformy:</vt:lpstr>
      <vt:lpstr>JOZEF II. (vláda 1780-1790) – reformy:</vt:lpstr>
      <vt:lpstr>JOZEF II. (vláda 1780-1790) – reformy:</vt:lpstr>
      <vt:lpstr>JOZEF II. (vláda 1780-1790) – reformy:</vt:lpstr>
      <vt:lpstr>JOZEF II. (vláda 1780-1790) – reformy: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PREDKOVIA SLOVÁKOV  V KARPATSKEJ KOTLINE</dc:title>
  <dc:creator>Erika</dc:creator>
  <cp:lastModifiedBy>MS Vinbarg</cp:lastModifiedBy>
  <cp:revision>963</cp:revision>
  <dcterms:created xsi:type="dcterms:W3CDTF">2018-09-30T12:01:22Z</dcterms:created>
  <dcterms:modified xsi:type="dcterms:W3CDTF">2022-05-02T20:10:15Z</dcterms:modified>
</cp:coreProperties>
</file>