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616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82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54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579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78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91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585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61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182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930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91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CAEE-F2D7-4B9D-84CD-9F338EB11C83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3F26-4A61-431C-9CEA-DDA81B24BE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631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5274" y="2600325"/>
            <a:ext cx="5834063" cy="2143124"/>
          </a:xfrm>
        </p:spPr>
        <p:txBody>
          <a:bodyPr>
            <a:noAutofit/>
          </a:bodyPr>
          <a:lstStyle/>
          <a:p>
            <a:r>
              <a:rPr lang="sk-SK" sz="8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Reformátor na tróne</a:t>
            </a:r>
            <a:endParaRPr lang="sk-SK" sz="8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Zaujímavosti:</a:t>
            </a:r>
            <a:endParaRPr lang="sk-SK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1571625"/>
            <a:ext cx="11844338" cy="5086350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svoj náhrobný kameň si nechal napísať epitaf v znení:</a:t>
            </a:r>
          </a:p>
          <a:p>
            <a:pPr marL="0" indent="0" algn="ctr">
              <a:buNone/>
            </a:pPr>
            <a:endParaRPr lang="sk-SK" sz="6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„Tu odpočíva Jozef II., ktorý vo všetkom, čo robil, zlyhal.“</a:t>
            </a:r>
          </a:p>
        </p:txBody>
      </p:sp>
    </p:spTree>
    <p:extLst>
      <p:ext uri="{BB962C8B-B14F-4D97-AF65-F5344CB8AC3E}">
        <p14:creationId xmlns:p14="http://schemas.microsoft.com/office/powerpoint/2010/main" val="22604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Zaujímavosti:</a:t>
            </a:r>
            <a:endParaRPr lang="sk-SK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1571625"/>
            <a:ext cx="11844338" cy="5086350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 dvakrát ženatý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(išlo o dohodnuté manželstvá, do prvej manželky Izabely sa zamiloval, ale ona mu lásku neopätovala; druhú manželku nemal nikdy v láske)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nemal žiadne deti.</a:t>
            </a:r>
          </a:p>
          <a:p>
            <a:pPr marL="0" indent="0">
              <a:buNone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3" y="2528886"/>
            <a:ext cx="2838710" cy="360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300" y="6128886"/>
            <a:ext cx="438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Jozefova prvá manželka, Izabela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Parmská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910" y="2528886"/>
            <a:ext cx="2825939" cy="360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00851" y="6198788"/>
            <a:ext cx="535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Jozefova druhá manželka, Mária Jozefína Bavorská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7" y="2751138"/>
            <a:ext cx="8701088" cy="1325563"/>
          </a:xfrm>
        </p:spPr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ĎAKUJEM </a:t>
            </a:r>
            <a:br>
              <a:rPr lang="sk-SK" sz="7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sk-SK" sz="7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ZA </a:t>
            </a:r>
            <a:br>
              <a:rPr lang="sk-SK" sz="72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sk-SK" sz="7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POZORNOSŤ</a:t>
            </a:r>
            <a:endParaRPr lang="sk-SK" sz="7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0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413" y="127000"/>
            <a:ext cx="10515600" cy="873125"/>
          </a:xfrm>
        </p:spPr>
        <p:txBody>
          <a:bodyPr/>
          <a:lstStyle/>
          <a:p>
            <a:r>
              <a:rPr lang="sk-SK" dirty="0">
                <a:solidFill>
                  <a:srgbClr val="FFFF00"/>
                </a:solidFill>
                <a:latin typeface="Arial Black" panose="020B0A04020102020204" pitchFamily="34" charset="0"/>
              </a:rPr>
              <a:t>Pracuj s prameňom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5413" y="801885"/>
            <a:ext cx="5157787" cy="550069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Prameň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35945" r="7147" b="23543"/>
          <a:stretch/>
        </p:blipFill>
        <p:spPr>
          <a:xfrm>
            <a:off x="125413" y="1342571"/>
            <a:ext cx="12024000" cy="3050524"/>
          </a:xfrm>
        </p:spPr>
      </p:pic>
      <p:sp>
        <p:nvSpPr>
          <p:cNvPr id="10" name="TextovéPole 9"/>
          <p:cNvSpPr txBox="1"/>
          <p:nvPr/>
        </p:nvSpPr>
        <p:spPr>
          <a:xfrm>
            <a:off x="125413" y="4393095"/>
            <a:ext cx="1202400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Otázky:</a:t>
            </a:r>
          </a:p>
          <a:p>
            <a:pPr marL="342900" indent="-342900">
              <a:buAutoNum type="arabicPeriod"/>
            </a:pPr>
            <a:r>
              <a:rPr lang="sk-SK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akého roku pochádza prameň? Súčasťou čoho je daný prameň?</a:t>
            </a:r>
          </a:p>
          <a:p>
            <a:pPr marL="342900" indent="-342900">
              <a:buAutoNum type="arabicPeriod"/>
            </a:pPr>
            <a:r>
              <a:rPr lang="sk-SK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 je prameň určený (súkromný/verejný).</a:t>
            </a:r>
          </a:p>
          <a:p>
            <a:pPr marL="342900" indent="-342900">
              <a:buAutoNum type="arabicPeriod"/>
            </a:pPr>
            <a:r>
              <a:rPr lang="sk-SK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Čo sa v prameni hovorí o náboženstve?</a:t>
            </a:r>
          </a:p>
          <a:p>
            <a:pPr marL="342900" indent="-342900">
              <a:buAutoNum type="arabicPeriod"/>
            </a:pPr>
            <a:r>
              <a:rPr lang="sk-SK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Aké jazyky sa v monarchii používali? </a:t>
            </a:r>
          </a:p>
          <a:p>
            <a:pPr marL="342900" indent="-342900">
              <a:buAutoNum type="arabicPeriod"/>
            </a:pPr>
            <a:r>
              <a:rPr lang="sk-SK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Prečo sa zaviedlo vyučovanie v materinskom jazyku?</a:t>
            </a:r>
          </a:p>
          <a:p>
            <a:pPr marL="342900" indent="-342900">
              <a:buAutoNum type="arabicPeriod"/>
            </a:pPr>
            <a:r>
              <a:rPr lang="sk-SK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Prečo sa v tomto období nemuseli učiť povinne angličtinu? Aký jazyk sa namiesto nej učili?</a:t>
            </a:r>
          </a:p>
        </p:txBody>
      </p:sp>
    </p:spTree>
    <p:extLst>
      <p:ext uri="{BB962C8B-B14F-4D97-AF65-F5344CB8AC3E}">
        <p14:creationId xmlns:p14="http://schemas.microsoft.com/office/powerpoint/2010/main" val="239406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8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Jozef II.</a:t>
            </a:r>
            <a:r>
              <a:rPr lang="sk-SK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sk-SK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020550" cy="4938712"/>
          </a:xfrm>
          <a:solidFill>
            <a:schemeClr val="bg1">
              <a:alpha val="58000"/>
            </a:schemeClr>
          </a:solidFill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smrti Márie Terézie – panovníkom  jej najstarší syn </a:t>
            </a:r>
            <a:r>
              <a:rPr lang="sk-SK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Jozef II. </a:t>
            </a:r>
            <a:r>
              <a:rPr lang="sk-SK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Vládol princípom </a:t>
            </a:r>
            <a:r>
              <a:rPr lang="sk-SK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osvietenského absolutizmu</a:t>
            </a:r>
            <a:r>
              <a:rPr lang="sk-SK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 pokračoval v reformách. </a:t>
            </a:r>
            <a:endParaRPr lang="sk-SK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Vydal mnoho 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patentov</a:t>
            </a:r>
            <a:r>
              <a:rPr lang="sk-SK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(listín, ktoré zverejňujú rozhodnutie panovníka v rôznych oblastiach).</a:t>
            </a:r>
            <a:endParaRPr lang="sk-SK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38" y="4367212"/>
            <a:ext cx="215729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63" y="117475"/>
            <a:ext cx="10515600" cy="1325563"/>
          </a:xfrm>
        </p:spPr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Patenty</a:t>
            </a:r>
            <a:endParaRPr lang="sk-SK" sz="66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037" y="1443038"/>
            <a:ext cx="7215187" cy="5229225"/>
          </a:xfrm>
          <a:solidFill>
            <a:schemeClr val="bg1">
              <a:alpha val="58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Tolerančný patent</a:t>
            </a:r>
            <a:r>
              <a:rPr lang="sk-SK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(1781) – zlepšil postavenie evanjelikov, pravoslávnych a kalvínov.</a:t>
            </a:r>
            <a:endParaRPr lang="sk-SK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Patent o zrušení nevoľníctva</a:t>
            </a:r>
            <a:r>
              <a:rPr lang="sk-SK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(1785) – poddaní sa mohli slobodne (bez súhlasu zemepána) sťahovať, sobášiť, mohli dať deti na štúdium alebo remeslo</a:t>
            </a:r>
            <a:r>
              <a:rPr lang="sk-SK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1453"/>
          <a:stretch/>
        </p:blipFill>
        <p:spPr>
          <a:xfrm>
            <a:off x="7620001" y="192263"/>
            <a:ext cx="4303395" cy="648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43575" y="6186487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Tolerančný patent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837" y="307975"/>
            <a:ext cx="10515600" cy="132556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Snaha o zlepšenie</a:t>
            </a:r>
            <a:endParaRPr lang="sk-SK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999" y="1633537"/>
            <a:ext cx="11649075" cy="4981575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Chcel, aby si boli všetci ľudia rovní pred zákonom. Zrušil </a:t>
            </a:r>
            <a:r>
              <a:rPr lang="sk-SK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cenzúru</a:t>
            </a:r>
            <a:r>
              <a:rPr lang="sk-SK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 tzv. </a:t>
            </a:r>
            <a:r>
              <a:rPr lang="sk-SK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žobravé rehole</a:t>
            </a:r>
            <a:r>
              <a:rPr lang="sk-SK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(kláštory, ktoré neboli prospešné pre spoločnosť). </a:t>
            </a:r>
            <a:endParaRPr lang="sk-SK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Uhorsko rozdelil na </a:t>
            </a:r>
            <a:r>
              <a:rPr lang="sk-SK" sz="4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dištriktov</a:t>
            </a:r>
            <a:r>
              <a:rPr lang="sk-SK" sz="4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(3 na území dnešného Slovenska). 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9207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464" y="1000125"/>
            <a:ext cx="5543550" cy="5105400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Snažil sa vybodovať jednotný centralizovaný štát so spoločným </a:t>
            </a:r>
            <a:r>
              <a:rPr lang="sk-SK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úradným jazykom </a:t>
            </a:r>
            <a:r>
              <a:rPr lang="sk-SK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(nemčinou). </a:t>
            </a:r>
            <a:endParaRPr lang="sk-SK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sk-SK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Umrel v roku </a:t>
            </a:r>
            <a:r>
              <a:rPr lang="sk-SK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1790</a:t>
            </a:r>
            <a:r>
              <a:rPr lang="sk-SK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sk-SK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sk-SK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sk-SK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02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Zaujímavosti:</a:t>
            </a:r>
            <a:endParaRPr lang="sk-SK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1571625"/>
            <a:ext cx="11844338" cy="5086350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Jozef II. nemal veľmi dobrý vzťah s matkou,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257425"/>
            <a:ext cx="7858125" cy="44005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108156" y="2333685"/>
            <a:ext cx="38504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„Večeriame spolu, len aby sme zachovali zdanie. Dokonca aj vládne záležitosti sú prerokúvané  oddelene. Nálada je každý deň vyhrotenejšia.“</a:t>
            </a:r>
            <a:endParaRPr lang="sk-SK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ásobení 6"/>
          <p:cNvSpPr/>
          <p:nvPr/>
        </p:nvSpPr>
        <p:spPr>
          <a:xfrm>
            <a:off x="2443162" y="2828002"/>
            <a:ext cx="3200400" cy="30432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93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Zaujímavosti:</a:t>
            </a:r>
            <a:endParaRPr lang="sk-SK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3831" y="1450800"/>
            <a:ext cx="9213057" cy="5086350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 veľmi šetrný</a:t>
            </a:r>
          </a:p>
          <a:p>
            <a:r>
              <a:rPr lang="sk-SK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(nosil uniformu na rôzne </a:t>
            </a:r>
          </a:p>
          <a:p>
            <a:pPr marL="0" indent="0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príležitosti</a:t>
            </a:r>
            <a:r>
              <a:rPr lang="sk-SK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aby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nemusel </a:t>
            </a:r>
          </a:p>
          <a:p>
            <a:pPr marL="0" indent="0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platiť za drahé odevy),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888" y="1449919"/>
            <a:ext cx="2553000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Zaujímavosti:</a:t>
            </a:r>
            <a:endParaRPr lang="sk-SK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1571625"/>
            <a:ext cx="11844338" cy="5086350"/>
          </a:xfrm>
          <a:solidFill>
            <a:schemeClr val="bg1">
              <a:alpha val="58000"/>
            </a:schemeClr>
          </a:solidFill>
        </p:spPr>
        <p:txBody>
          <a:bodyPr>
            <a:noAutofit/>
          </a:bodyPr>
          <a:lstStyle/>
          <a:p>
            <a:r>
              <a:rPr lang="sk-SK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rozdiel od svojej matky veľmi rád cestoval – spoznával krajinu </a:t>
            </a:r>
            <a:r>
              <a:rPr lang="sk-SK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(aj Uhorsko)</a:t>
            </a:r>
            <a:r>
              <a:rPr lang="sk-SK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cestoval v utajení, </a:t>
            </a: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71" y="2142367"/>
            <a:ext cx="6706181" cy="43163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57338" y="5829300"/>
            <a:ext cx="402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Jozef II. Ako orie pri </a:t>
            </a:r>
            <a:r>
              <a:rPr lang="sk-SK" dirty="0" err="1" smtClean="0"/>
              <a:t>Slavíkoviciach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08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300</Words>
  <Application>Microsoft Office PowerPoint</Application>
  <PresentationFormat>Širokouhlá</PresentationFormat>
  <Paragraphs>44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Rounded MT Bold</vt:lpstr>
      <vt:lpstr>Calibri</vt:lpstr>
      <vt:lpstr>Calibri Light</vt:lpstr>
      <vt:lpstr>Times New Roman</vt:lpstr>
      <vt:lpstr>Motiv Office</vt:lpstr>
      <vt:lpstr>Reformátor na tróne</vt:lpstr>
      <vt:lpstr>Pracuj s prameňom</vt:lpstr>
      <vt:lpstr>Jozef II. </vt:lpstr>
      <vt:lpstr>Patenty</vt:lpstr>
      <vt:lpstr>Snaha o zlepšenie</vt:lpstr>
      <vt:lpstr>Prezentácia programu PowerPoint</vt:lpstr>
      <vt:lpstr>Zaujímavosti:</vt:lpstr>
      <vt:lpstr>Zaujímavosti:</vt:lpstr>
      <vt:lpstr>Zaujímavosti:</vt:lpstr>
      <vt:lpstr>Zaujímavosti:</vt:lpstr>
      <vt:lpstr>Zaujímavosti:</vt:lpstr>
      <vt:lpstr>ĎAKUJEM  ZA 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Reformátor na tróne</dc:title>
  <dc:creator>Dušana</dc:creator>
  <cp:lastModifiedBy>MS Vinbarg</cp:lastModifiedBy>
  <cp:revision>14</cp:revision>
  <dcterms:created xsi:type="dcterms:W3CDTF">2019-09-01T10:28:21Z</dcterms:created>
  <dcterms:modified xsi:type="dcterms:W3CDTF">2022-05-02T20:07:26Z</dcterms:modified>
</cp:coreProperties>
</file>