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zemek" initials="P" lastIdx="1" clrIdx="0">
    <p:extLst>
      <p:ext uri="{19B8F6BF-5375-455C-9EA6-DF929625EA0E}">
        <p15:presenceInfo xmlns:p15="http://schemas.microsoft.com/office/powerpoint/2012/main" userId="Przem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imgres?imgurl=https%3A%2F%2Focdn.eu%2Fimages%2Fpulscms%2FZTQ7MDA_%2F177d8e25cfe7b7a79a28388adec1f4c1.jpg&amp;imgrefurl=https%3A%2F%2Fwww.fakt.pl%2Fwydarzenia%2Fpolska%2Ftrudne-dziecinstwo-jana-pawla-ii-stracil-matke-gdy-mial-9-lat%2Fzb0bl6x&amp;tbnid=L6eo94GiHgoZ-M&amp;vet=12ahUKEwiLv5CavbHpAhUTwyoKHcN3DeEQMygGegUIARDsAQ..i&amp;docid=246N_EehpPC0IM&amp;w=1905&amp;h=2828&amp;q=karol%20wojty%C5%82a%20dzieci%C5%84stwo&amp;client=firefox-b-d&amp;ved=2ahUKEwiLv5CavbHpAhUTwyoKHcN3DeEQMygGegUIARDsAQ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imgres?imgurl=https%3A%2F%2Focdn.eu%2Fimages%2Fpulscms%2FMWE7MDA_%2F197ff54a6133d43e8ae8858d7b090e94.jpeg&amp;imgrefurl=https%3A%2F%2Fwww.fakt.pl%2Fwydarzenia%2Fswiat%2Fkardynal-karol-wojtyla-zostal-papiezem-41-lat-temu-pierwsze-slowa-jana-pawla-ii%2F0l65bf4&amp;tbnid=1zyeqlEnp-O-UM&amp;vet=12ahUKEwjl7Jmgv7HpAhULiYsKHc98AZoQMygBegUIARDQAQ..i&amp;docid=Bl8VnNNQfUa81M&amp;w=3000&amp;h=2011&amp;q=karol%20wojty%C5%82a%20jako%20papie%C5%BC&amp;client=firefox-b-d&amp;ved=2ahUKEwjl7Jmgv7HpAhULiYsKHc98AZoQMygBegUIARDQAQ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l.wikipedia.org/wiki/Beatyfikowani_i_kanonizowani_przez_Jana_Paw%C5%82a_II" TargetMode="External"/><Relationship Id="rId4" Type="http://schemas.openxmlformats.org/officeDocument/2006/relationships/hyperlink" Target="https://pl.wikipedia.org/wiki/Podr%C3%B3%C5%BCe_apostolskie_Jana_Paw%C5%82a_I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imgres?imgurl=https%3A%2F%2Fd-art.ppstatic.pl%2Fkadry%2Fk%2Fr%2F1%2F81%2F03%2F5db05546ebf1f_o_large.jpg&amp;imgrefurl=https%3A%2F%2Fdziennikpolski24.pl%2Fsw-jan-pawel-ii-doktorem-kosciola-biskupi-pisza-list-do-franciszka%2Far%2Fc1-14526393&amp;tbnid=MRmSpjpSjDsU1M&amp;vet=12ahUKEwjlheXYwrHpAhVy66YKHcHEBmoQMygAegUIARDtAQ..i&amp;docid=RK0kjwoyYt8JzM&amp;w=925&amp;h=592&amp;q=Jan%20Pawe%C5%82%20II&amp;hl=pl&amp;client=firefox-b-d&amp;ved=2ahUKEwjlheXYwrHpAhVy66YKHcHEBmoQMygAegUIARDtAQ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l.wikipedia.org/wiki/Pius_IX" TargetMode="External"/><Relationship Id="rId4" Type="http://schemas.openxmlformats.org/officeDocument/2006/relationships/hyperlink" Target="https://pl.wikipedia.org/wiki/Hadrian_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imgres?imgurl=https%3A%2F%2Fdiecezja.zamojskolubaczowska.pl%2Fcontent%2Fnews%2F1250%2F100-lecie-urodzin-sw-jana-pawla-ii-list-pasterski-kep-20200511103349.jpg&amp;imgrefurl=https%3A%2F%2Fdiecezja.zamojskolubaczowska.pl%2Fwiadomosci%2F2643-100-lecie-urodzin-sw-jana-pawla-ii-list-pasterski-kep&amp;tbnid=XlUB0eJMLfuRMM&amp;vet=12ahUKEwjSoOPOw7HpAhXVfpoKHRDZCOsQMygCegUIARD_AQ..i&amp;docid=xJzW8sepPGDopM&amp;w=1250&amp;h=833&amp;q=100%20rocznica%20urodzin%20jana%20paw%C5%82a%20ii&amp;hl=pl&amp;client=firefox-b-d&amp;ved=2ahUKEwjSoOPOw7HpAhXVfpoKHRDZCOsQMygCegUIARD_AQ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366C18-171D-4697-9482-30D3C0ED6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9917" y="1999209"/>
            <a:ext cx="5518066" cy="2268559"/>
          </a:xfrm>
        </p:spPr>
        <p:txBody>
          <a:bodyPr/>
          <a:lstStyle/>
          <a:p>
            <a:pPr algn="ctr"/>
            <a:r>
              <a:rPr lang="pl-PL" dirty="0"/>
              <a:t>Papież Jan Paweł II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7A3C69D-D4E8-4D60-AD18-08284D57D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2394064"/>
            <a:ext cx="5357600" cy="2576947"/>
          </a:xfrm>
        </p:spPr>
        <p:txBody>
          <a:bodyPr/>
          <a:lstStyle/>
          <a:p>
            <a:r>
              <a:rPr lang="pl-PL" dirty="0"/>
              <a:t>Autor: Oliwia Boroń </a:t>
            </a:r>
          </a:p>
        </p:txBody>
      </p:sp>
    </p:spTree>
    <p:extLst>
      <p:ext uri="{BB962C8B-B14F-4D97-AF65-F5344CB8AC3E}">
        <p14:creationId xmlns:p14="http://schemas.microsoft.com/office/powerpoint/2010/main" val="5158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2E28C0-A0C6-4FB3-BA7E-796B0E42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Papież Jan Paweł II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94F6E11-1C5A-46ED-B8D3-296861E78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759" y="1856624"/>
            <a:ext cx="5591095" cy="4193320"/>
          </a:xfrm>
        </p:spPr>
      </p:pic>
    </p:spTree>
    <p:extLst>
      <p:ext uri="{BB962C8B-B14F-4D97-AF65-F5344CB8AC3E}">
        <p14:creationId xmlns:p14="http://schemas.microsoft.com/office/powerpoint/2010/main" val="14086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udne dzieciństwo Jana Pawła II. Stracił matkę, gdy miał 9 lat">
            <a:hlinkClick r:id="rId2"/>
            <a:extLst>
              <a:ext uri="{FF2B5EF4-FFF2-40B4-BE49-F238E27FC236}">
                <a16:creationId xmlns:a16="http://schemas.microsoft.com/office/drawing/2014/main" id="{872AB2F5-BD30-4FA5-9F88-41F503056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038" y="2188429"/>
            <a:ext cx="2580691" cy="38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D265AE88-862F-4BD0-90C0-EB826240438A}"/>
              </a:ext>
            </a:extLst>
          </p:cNvPr>
          <p:cNvSpPr txBox="1"/>
          <p:nvPr/>
        </p:nvSpPr>
        <p:spPr>
          <a:xfrm>
            <a:off x="4246363" y="1166327"/>
            <a:ext cx="4599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Jan Paweł II – Urodził się w roku 1920r.</a:t>
            </a:r>
          </a:p>
          <a:p>
            <a:pPr algn="ctr"/>
            <a:r>
              <a:rPr lang="pl-PL" dirty="0"/>
              <a:t>Na imię miał – Karol Wojtyła.</a:t>
            </a:r>
          </a:p>
          <a:p>
            <a:pPr algn="ctr"/>
            <a:r>
              <a:rPr lang="pl-PL" dirty="0"/>
              <a:t>Mieszkał w Wadowicach </a:t>
            </a:r>
          </a:p>
        </p:txBody>
      </p:sp>
    </p:spTree>
    <p:extLst>
      <p:ext uri="{BB962C8B-B14F-4D97-AF65-F5344CB8AC3E}">
        <p14:creationId xmlns:p14="http://schemas.microsoft.com/office/powerpoint/2010/main" val="11685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ardynał Karol Wojtyła został Papieżem. 41 lat temu pierwsze słowa ...">
            <a:hlinkClick r:id="rId2"/>
            <a:extLst>
              <a:ext uri="{FF2B5EF4-FFF2-40B4-BE49-F238E27FC236}">
                <a16:creationId xmlns:a16="http://schemas.microsoft.com/office/drawing/2014/main" id="{76CF429D-BF2D-4FCC-8F67-2E3587AB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111" y="2608682"/>
            <a:ext cx="5063389" cy="340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B79152B-C877-45D3-97DD-5207C85B25DB}"/>
              </a:ext>
            </a:extLst>
          </p:cNvPr>
          <p:cNvSpPr txBox="1"/>
          <p:nvPr/>
        </p:nvSpPr>
        <p:spPr>
          <a:xfrm>
            <a:off x="3488511" y="854356"/>
            <a:ext cx="58502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16 Października 1978r. został Papieżem i przybrał imię </a:t>
            </a:r>
          </a:p>
          <a:p>
            <a:r>
              <a:rPr lang="pl-PL" dirty="0"/>
              <a:t>Jan Paweł II </a:t>
            </a:r>
          </a:p>
          <a:p>
            <a:r>
              <a:rPr lang="pl-PL" dirty="0"/>
              <a:t>W trakcie pontyfikatu </a:t>
            </a:r>
            <a:r>
              <a:rPr lang="pl-PL" dirty="0">
                <a:hlinkClick r:id="rId4" tooltip="Podróże apostolskie Jana Pawła I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odwiedził 129 krajów</a:t>
            </a:r>
            <a:r>
              <a:rPr lang="pl-PL" dirty="0"/>
              <a:t>. </a:t>
            </a:r>
            <a:r>
              <a:rPr lang="pl-PL" dirty="0">
                <a:hlinkClick r:id="rId5" tooltip="Beatyfikowani i kanonizowani przez Jana Pawła I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Beatyfikował</a:t>
            </a:r>
            <a:r>
              <a:rPr lang="pl-PL" dirty="0">
                <a:solidFill>
                  <a:srgbClr val="B97669"/>
                </a:solidFill>
                <a:hlinkClick r:id="rId5" tooltip="Beatyfikowani i kanonizowani przez Jana Pawła I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dirty="0">
                <a:hlinkClick r:id="rId5" tooltip="Beatyfikowani i kanonizowani przez Jana Pawła I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1340 osób i kanonizował 483</a:t>
            </a:r>
            <a:r>
              <a:rPr lang="pl-PL" dirty="0"/>
              <a:t>, więcej niż wszyscy jego poprzednicy w okresie pięciu poprzednich wieków.</a:t>
            </a:r>
          </a:p>
        </p:txBody>
      </p:sp>
    </p:spTree>
    <p:extLst>
      <p:ext uri="{BB962C8B-B14F-4D97-AF65-F5344CB8AC3E}">
        <p14:creationId xmlns:p14="http://schemas.microsoft.com/office/powerpoint/2010/main" val="417727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Św. Jan Paweł II doktorem Kościoła? Biskupi piszą list do ...">
            <a:hlinkClick r:id="rId2"/>
            <a:extLst>
              <a:ext uri="{FF2B5EF4-FFF2-40B4-BE49-F238E27FC236}">
                <a16:creationId xmlns:a16="http://schemas.microsoft.com/office/drawing/2014/main" id="{867C5A56-B0A2-44DB-82D4-6A4FCFA8B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79" y="3165751"/>
            <a:ext cx="4665042" cy="298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31AC465-6689-440B-8E38-D2FC3A09CE20}"/>
              </a:ext>
            </a:extLst>
          </p:cNvPr>
          <p:cNvSpPr/>
          <p:nvPr/>
        </p:nvSpPr>
        <p:spPr>
          <a:xfrm>
            <a:off x="2397512" y="1567543"/>
            <a:ext cx="7895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l-PL" dirty="0"/>
              <a:t>Jan Paweł II był pierwszym papieżem spoza Włoch od czasu holenderskiego papieża </a:t>
            </a:r>
            <a:r>
              <a:rPr lang="pl-PL" dirty="0">
                <a:hlinkClick r:id="rId4" tooltip="Hadrian VI"/>
              </a:rPr>
              <a:t>Hadriana VI</a:t>
            </a:r>
            <a:r>
              <a:rPr lang="pl-PL" dirty="0"/>
              <a:t> (1522–1523), a także drugim najdłużej urzędującym papieżem we współczesnej historii po papieżu </a:t>
            </a:r>
            <a:r>
              <a:rPr lang="pl-PL" dirty="0">
                <a:hlinkClick r:id="rId5" tooltip="Pius IX"/>
              </a:rPr>
              <a:t>Piusie IX</a:t>
            </a:r>
            <a:r>
              <a:rPr lang="pl-PL" dirty="0"/>
              <a:t> (1846kwietnia–1878). </a:t>
            </a:r>
          </a:p>
          <a:p>
            <a:pPr lvl="1"/>
            <a:r>
              <a:rPr lang="pl-PL" dirty="0"/>
              <a:t>Zmarł 2 2005.</a:t>
            </a:r>
          </a:p>
        </p:txBody>
      </p:sp>
    </p:spTree>
    <p:extLst>
      <p:ext uri="{BB962C8B-B14F-4D97-AF65-F5344CB8AC3E}">
        <p14:creationId xmlns:p14="http://schemas.microsoft.com/office/powerpoint/2010/main" val="335475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9EE8EE-C856-49D9-9A62-7811920E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942" y="808056"/>
            <a:ext cx="8362198" cy="1077229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W obecnym roku 2020 obchodzimy 100 rocznicę urodzin Jana Pawła II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20F731C-5D66-4FA2-ACAF-55567607D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2" y="3046838"/>
            <a:ext cx="12192000" cy="204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pl-PL" altLang="pl-PL" sz="10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      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100-lecie urodzin św. Jana Pawła II - List Pasterski KEP">
            <a:hlinkClick r:id="rId2"/>
            <a:extLst>
              <a:ext uri="{FF2B5EF4-FFF2-40B4-BE49-F238E27FC236}">
                <a16:creationId xmlns:a16="http://schemas.microsoft.com/office/drawing/2014/main" id="{2D572C03-DAE1-4EAE-BF6F-F0E5F02F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37" y="2027779"/>
            <a:ext cx="6138407" cy="408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767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2D251F"/>
      </a:dk2>
      <a:lt2>
        <a:srgbClr val="FAE9C5"/>
      </a:lt2>
      <a:accent1>
        <a:srgbClr val="ED3846"/>
      </a:accent1>
      <a:accent2>
        <a:srgbClr val="F87184"/>
      </a:accent2>
      <a:accent3>
        <a:srgbClr val="EC9DA9"/>
      </a:accent3>
      <a:accent4>
        <a:srgbClr val="ECC190"/>
      </a:accent4>
      <a:accent5>
        <a:srgbClr val="FFB268"/>
      </a:accent5>
      <a:accent6>
        <a:srgbClr val="F98657"/>
      </a:accent6>
      <a:hlink>
        <a:srgbClr val="B97669"/>
      </a:hlink>
      <a:folHlink>
        <a:srgbClr val="9E94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BCCF8060-3FCB-4641-B728-8A589529B1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47</TotalTime>
  <Words>120</Words>
  <Application>Microsoft Office PowerPoint</Application>
  <PresentationFormat>Panoramiczny</PresentationFormat>
  <Paragraphs>13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MS Shell Dlg 2</vt:lpstr>
      <vt:lpstr>Wingdings</vt:lpstr>
      <vt:lpstr>Wingdings 3</vt:lpstr>
      <vt:lpstr>Madison</vt:lpstr>
      <vt:lpstr>Papież Jan Paweł II</vt:lpstr>
      <vt:lpstr>Papież Jan Paweł II</vt:lpstr>
      <vt:lpstr>Prezentacja programu PowerPoint</vt:lpstr>
      <vt:lpstr>Prezentacja programu PowerPoint</vt:lpstr>
      <vt:lpstr>Prezentacja programu PowerPoint</vt:lpstr>
      <vt:lpstr>W obecnym roku 2020 obchodzimy 100 rocznicę urodzin Jana Pawła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Papież Jan Paweł II</dc:title>
  <dc:creator>Przemek</dc:creator>
  <cp:lastModifiedBy>Przemek</cp:lastModifiedBy>
  <cp:revision>5</cp:revision>
  <dcterms:created xsi:type="dcterms:W3CDTF">2020-05-13T18:21:57Z</dcterms:created>
  <dcterms:modified xsi:type="dcterms:W3CDTF">2020-05-13T19:09:01Z</dcterms:modified>
</cp:coreProperties>
</file>