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451"/>
    <a:srgbClr val="A95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074B7-9EE3-485A-AD64-23BB26303BA3}" type="datetimeFigureOut">
              <a:rPr lang="sk-SK" smtClean="0"/>
              <a:t>8.11.2015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02C42-F0A3-448E-9C56-F56C045F99E0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4896544"/>
          </a:xfrm>
        </p:spPr>
        <p:txBody>
          <a:bodyPr>
            <a:normAutofit/>
          </a:bodyPr>
          <a:lstStyle/>
          <a:p>
            <a:pPr algn="ctr"/>
            <a:r>
              <a:rPr lang="sk-SK" sz="7200" smtClean="0">
                <a:solidFill>
                  <a:srgbClr val="FF0000"/>
                </a:solidFill>
              </a:rPr>
              <a:t>Tematický </a:t>
            </a:r>
            <a:r>
              <a:rPr lang="sk-SK" sz="7200" dirty="0" smtClean="0">
                <a:solidFill>
                  <a:srgbClr val="FF0000"/>
                </a:solidFill>
              </a:rPr>
              <a:t>celok :</a:t>
            </a:r>
            <a:br>
              <a:rPr lang="sk-SK" sz="7200" dirty="0" smtClean="0">
                <a:solidFill>
                  <a:srgbClr val="FF0000"/>
                </a:solidFill>
              </a:rPr>
            </a:br>
            <a:r>
              <a:rPr lang="sk-SK" sz="7200" dirty="0" smtClean="0">
                <a:solidFill>
                  <a:srgbClr val="FF0000"/>
                </a:solidFill>
              </a:rPr>
              <a:t>Kráľovstvo života </a:t>
            </a:r>
            <a:br>
              <a:rPr lang="sk-SK" sz="7200" dirty="0" smtClean="0">
                <a:solidFill>
                  <a:srgbClr val="FF0000"/>
                </a:solidFill>
              </a:rPr>
            </a:br>
            <a:r>
              <a:rPr lang="sk-SK" sz="7200" dirty="0" smtClean="0">
                <a:solidFill>
                  <a:srgbClr val="FFC000"/>
                </a:solidFill>
              </a:rPr>
              <a:t>1. časť : Ľudské telo</a:t>
            </a:r>
            <a:endParaRPr lang="sk-SK" sz="7200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044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Základné časti ľudského tela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20713"/>
            <a:ext cx="7848872" cy="6237287"/>
          </a:xfrm>
        </p:spPr>
      </p:pic>
    </p:spTree>
    <p:extLst>
      <p:ext uri="{BB962C8B-B14F-4D97-AF65-F5344CB8AC3E}">
        <p14:creationId xmlns:p14="http://schemas.microsoft.com/office/powerpoint/2010/main" val="244343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83127"/>
            <a:ext cx="8229600" cy="86409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A9550F"/>
                </a:solidFill>
              </a:rPr>
              <a:t>          Horná časť tela</a:t>
            </a:r>
            <a:endParaRPr lang="sk-SK" b="1" dirty="0">
              <a:solidFill>
                <a:srgbClr val="A9550F"/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760640"/>
          </a:xfrm>
        </p:spPr>
      </p:pic>
    </p:spTree>
    <p:extLst>
      <p:ext uri="{BB962C8B-B14F-4D97-AF65-F5344CB8AC3E}">
        <p14:creationId xmlns:p14="http://schemas.microsoft.com/office/powerpoint/2010/main" val="414342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Dolná časť tela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34270"/>
            <a:ext cx="9144000" cy="5103042"/>
          </a:xfrm>
        </p:spPr>
      </p:pic>
    </p:spTree>
    <p:extLst>
      <p:ext uri="{BB962C8B-B14F-4D97-AF65-F5344CB8AC3E}">
        <p14:creationId xmlns:p14="http://schemas.microsoft.com/office/powerpoint/2010/main" val="327016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5C2451"/>
                </a:solidFill>
              </a:rPr>
              <a:t>Hlava a časti tváre</a:t>
            </a:r>
            <a:endParaRPr lang="sk-SK" b="1" dirty="0">
              <a:solidFill>
                <a:srgbClr val="5C2451"/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616624"/>
          </a:xfrm>
        </p:spPr>
      </p:pic>
    </p:spTree>
    <p:extLst>
      <p:ext uri="{BB962C8B-B14F-4D97-AF65-F5344CB8AC3E}">
        <p14:creationId xmlns:p14="http://schemas.microsoft.com/office/powerpoint/2010/main" val="286246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472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>
                <a:solidFill>
                  <a:srgbClr val="FF0000"/>
                </a:solidFill>
              </a:rPr>
              <a:t>Pospájaj správne časti tela s obrázkom</a:t>
            </a:r>
            <a:endParaRPr lang="sk-SK" sz="3200" b="1" dirty="0">
              <a:solidFill>
                <a:srgbClr val="FF0000"/>
              </a:solidFill>
            </a:endParaRP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20688"/>
            <a:ext cx="6126875" cy="6131720"/>
          </a:xfrm>
        </p:spPr>
      </p:pic>
    </p:spTree>
    <p:extLst>
      <p:ext uri="{BB962C8B-B14F-4D97-AF65-F5344CB8AC3E}">
        <p14:creationId xmlns:p14="http://schemas.microsoft.com/office/powerpoint/2010/main" val="292782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rgbClr val="FF0000"/>
                </a:solidFill>
              </a:rPr>
              <a:t>Báseň o ľudskom tele</a:t>
            </a:r>
            <a:endParaRPr lang="sk-SK" sz="3200" b="1" dirty="0">
              <a:solidFill>
                <a:srgbClr val="FF0000"/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5688632" cy="5862272"/>
          </a:xfrm>
        </p:spPr>
      </p:pic>
    </p:spTree>
    <p:extLst>
      <p:ext uri="{BB962C8B-B14F-4D97-AF65-F5344CB8AC3E}">
        <p14:creationId xmlns:p14="http://schemas.microsoft.com/office/powerpoint/2010/main" val="151103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/>
              <a:t>Spracovala : Mgr. M. </a:t>
            </a:r>
            <a:r>
              <a:rPr lang="sk-SK" sz="2800" b="1" dirty="0" err="1" smtClean="0"/>
              <a:t>Pástorová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Obrázky : zdroj internet</a:t>
            </a:r>
            <a:br>
              <a:rPr lang="sk-SK" sz="2800" b="1" dirty="0" smtClean="0"/>
            </a:b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Pokračovanie:   Kráľovstvo života : 2. časť - Zmysly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744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47</Words>
  <Application>Microsoft Office PowerPoint</Application>
  <PresentationFormat>Prezentácia na obrazovke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Tok</vt:lpstr>
      <vt:lpstr>Tematický celok : Kráľovstvo života  1. časť : Ľudské telo</vt:lpstr>
      <vt:lpstr>Základné časti ľudského tela</vt:lpstr>
      <vt:lpstr>          Horná časť tela</vt:lpstr>
      <vt:lpstr>Dolná časť tela</vt:lpstr>
      <vt:lpstr>Hlava a časti tváre</vt:lpstr>
      <vt:lpstr>Pospájaj správne časti tela s obrázkom</vt:lpstr>
      <vt:lpstr>Báseň o ľudskom tele</vt:lpstr>
      <vt:lpstr>Spracovala : Mgr. M. Pástorová Obrázky : zdroj internet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Tématický celok : Kráľovstvo života  1. časť : Ľudské telo</dc:title>
  <dc:creator>user</dc:creator>
  <cp:lastModifiedBy>user</cp:lastModifiedBy>
  <cp:revision>7</cp:revision>
  <dcterms:created xsi:type="dcterms:W3CDTF">2015-11-08T12:32:01Z</dcterms:created>
  <dcterms:modified xsi:type="dcterms:W3CDTF">2015-11-08T21:24:26Z</dcterms:modified>
</cp:coreProperties>
</file>