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54-236F-4406-B416-A6225ECCAB15}" type="datetimeFigureOut">
              <a:rPr lang="sk-SK" smtClean="0"/>
              <a:t>24. 10. 2021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10D4-B2F3-456A-BC57-AEBC95D35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651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54-236F-4406-B416-A6225ECCAB15}" type="datetimeFigureOut">
              <a:rPr lang="sk-SK" smtClean="0"/>
              <a:t>24. 10. 2021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10D4-B2F3-456A-BC57-AEBC95D35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451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54-236F-4406-B416-A6225ECCAB15}" type="datetimeFigureOut">
              <a:rPr lang="sk-SK" smtClean="0"/>
              <a:t>24. 10. 2021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10D4-B2F3-456A-BC57-AEBC95D3555D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981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54-236F-4406-B416-A6225ECCAB15}" type="datetimeFigureOut">
              <a:rPr lang="sk-SK" smtClean="0"/>
              <a:t>24. 10. 2021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10D4-B2F3-456A-BC57-AEBC95D35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5573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54-236F-4406-B416-A6225ECCAB15}" type="datetimeFigureOut">
              <a:rPr lang="sk-SK" smtClean="0"/>
              <a:t>24. 10. 2021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10D4-B2F3-456A-BC57-AEBC95D3555D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1948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54-236F-4406-B416-A6225ECCAB15}" type="datetimeFigureOut">
              <a:rPr lang="sk-SK" smtClean="0"/>
              <a:t>24. 10. 2021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10D4-B2F3-456A-BC57-AEBC95D35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792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54-236F-4406-B416-A6225ECCAB15}" type="datetimeFigureOut">
              <a:rPr lang="sk-SK" smtClean="0"/>
              <a:t>24. 10. 2021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10D4-B2F3-456A-BC57-AEBC95D35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5371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54-236F-4406-B416-A6225ECCAB15}" type="datetimeFigureOut">
              <a:rPr lang="sk-SK" smtClean="0"/>
              <a:t>24. 10. 2021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10D4-B2F3-456A-BC57-AEBC95D35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104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54-236F-4406-B416-A6225ECCAB15}" type="datetimeFigureOut">
              <a:rPr lang="sk-SK" smtClean="0"/>
              <a:t>24. 10. 2021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10D4-B2F3-456A-BC57-AEBC95D35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615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54-236F-4406-B416-A6225ECCAB15}" type="datetimeFigureOut">
              <a:rPr lang="sk-SK" smtClean="0"/>
              <a:t>24. 10. 2021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10D4-B2F3-456A-BC57-AEBC95D35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662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54-236F-4406-B416-A6225ECCAB15}" type="datetimeFigureOut">
              <a:rPr lang="sk-SK" smtClean="0"/>
              <a:t>24. 10. 2021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10D4-B2F3-456A-BC57-AEBC95D35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177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54-236F-4406-B416-A6225ECCAB15}" type="datetimeFigureOut">
              <a:rPr lang="sk-SK" smtClean="0"/>
              <a:t>24. 10. 2021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10D4-B2F3-456A-BC57-AEBC95D35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417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54-236F-4406-B416-A6225ECCAB15}" type="datetimeFigureOut">
              <a:rPr lang="sk-SK" smtClean="0"/>
              <a:t>24. 10. 2021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10D4-B2F3-456A-BC57-AEBC95D35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938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54-236F-4406-B416-A6225ECCAB15}" type="datetimeFigureOut">
              <a:rPr lang="sk-SK" smtClean="0"/>
              <a:t>24. 10. 2021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10D4-B2F3-456A-BC57-AEBC95D35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839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54-236F-4406-B416-A6225ECCAB15}" type="datetimeFigureOut">
              <a:rPr lang="sk-SK" smtClean="0"/>
              <a:t>24. 10. 2021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10D4-B2F3-456A-BC57-AEBC95D35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150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54-236F-4406-B416-A6225ECCAB15}" type="datetimeFigureOut">
              <a:rPr lang="sk-SK" smtClean="0"/>
              <a:t>24. 10. 2021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10D4-B2F3-456A-BC57-AEBC95D35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865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1F154-236F-4406-B416-A6225ECCAB15}" type="datetimeFigureOut">
              <a:rPr lang="sk-SK" smtClean="0"/>
              <a:t>24. 10. 2021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6910D4-B2F3-456A-BC57-AEBC95D35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343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vonkajšie, budova, zrúcanina, obrovské&#10;&#10;Automaticky generovaný popis">
            <a:extLst>
              <a:ext uri="{FF2B5EF4-FFF2-40B4-BE49-F238E27FC236}">
                <a16:creationId xmlns:a16="http://schemas.microsoft.com/office/drawing/2014/main" xmlns="" id="{16761744-391A-437C-8160-C98F7A842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7" t="6190" b="60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01D524-9204-4764-9453-E2BEDF4C8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sk-SK" sz="4800" dirty="0">
                <a:solidFill>
                  <a:srgbClr val="FF0000"/>
                </a:solidFill>
                <a:highlight>
                  <a:srgbClr val="FFFF00"/>
                </a:highlight>
              </a:rPr>
              <a:t>Dávnoveké Grécko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A40742AB-207C-4B2A-84D4-78EF4EC25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941" y="6131422"/>
            <a:ext cx="4079721" cy="1096901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rgbClr val="FF0000"/>
                </a:solidFill>
              </a:rPr>
              <a:t>Mgr. Tomáš Takáč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xmlns="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xmlns="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24">
            <a:extLst>
              <a:ext uri="{FF2B5EF4-FFF2-40B4-BE49-F238E27FC236}">
                <a16:creationId xmlns:a16="http://schemas.microsoft.com/office/drawing/2014/main" xmlns="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xmlns="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xmlns="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xmlns="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9">
            <a:extLst>
              <a:ext uri="{FF2B5EF4-FFF2-40B4-BE49-F238E27FC236}">
                <a16:creationId xmlns:a16="http://schemas.microsoft.com/office/drawing/2014/main" xmlns="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67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A1A335A-D3A6-4709-A717-87A2C3D87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60" y="251791"/>
            <a:ext cx="8596668" cy="1320800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  <a:highlight>
                  <a:srgbClr val="FFFF00"/>
                </a:highlight>
              </a:rPr>
              <a:t>Čo spájalo Grékov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B6BA87C-CDA3-4E05-AF0B-1DC2F4D1C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60" y="1325702"/>
            <a:ext cx="8596668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Spoločný jazyk</a:t>
            </a:r>
          </a:p>
          <a:p>
            <a:r>
              <a:rPr lang="sk-SK" sz="2400" dirty="0">
                <a:solidFill>
                  <a:schemeClr val="tx1"/>
                </a:solidFill>
              </a:rPr>
              <a:t>Dejiny a umenie</a:t>
            </a:r>
          </a:p>
          <a:p>
            <a:r>
              <a:rPr lang="sk-SK" sz="2400" dirty="0">
                <a:solidFill>
                  <a:schemeClr val="tx1"/>
                </a:solidFill>
              </a:rPr>
              <a:t>Láska k filozofii</a:t>
            </a:r>
          </a:p>
          <a:p>
            <a:r>
              <a:rPr lang="sk-SK" sz="2400" dirty="0">
                <a:solidFill>
                  <a:schemeClr val="tx1"/>
                </a:solidFill>
              </a:rPr>
              <a:t>Viera v rovnakých bohov</a:t>
            </a:r>
          </a:p>
          <a:p>
            <a:r>
              <a:rPr lang="sk-SK" sz="2400" dirty="0">
                <a:solidFill>
                  <a:schemeClr val="tx1"/>
                </a:solidFill>
              </a:rPr>
              <a:t>Veštiareň v Delfách</a:t>
            </a:r>
          </a:p>
          <a:p>
            <a:r>
              <a:rPr lang="sk-SK" sz="2400" dirty="0">
                <a:solidFill>
                  <a:schemeClr val="tx1"/>
                </a:solidFill>
              </a:rPr>
              <a:t>Olympijské hry</a:t>
            </a:r>
          </a:p>
        </p:txBody>
      </p:sp>
      <p:pic>
        <p:nvPicPr>
          <p:cNvPr id="7" name="Obrázok 6" descr="Obrázok, na ktorom je mapa&#10;&#10;Automaticky generovaný popis">
            <a:extLst>
              <a:ext uri="{FF2B5EF4-FFF2-40B4-BE49-F238E27FC236}">
                <a16:creationId xmlns:a16="http://schemas.microsoft.com/office/drawing/2014/main" xmlns="" id="{B534C10A-F50B-478C-AEB1-C98F52D8E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04" y="0"/>
            <a:ext cx="8013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1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31D732C-3E6F-4421-9008-3A16E8831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5" y="303653"/>
            <a:ext cx="4778455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Prvé olympijské hry sa konali v roku 776 pred Kr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.</a:t>
            </a:r>
          </a:p>
          <a:p>
            <a:r>
              <a:rPr lang="sk-SK" sz="2000" dirty="0">
                <a:solidFill>
                  <a:schemeClr val="tx1"/>
                </a:solidFill>
              </a:rPr>
              <a:t>Počas olympiády Gréci prerušili konflikty.</a:t>
            </a:r>
          </a:p>
          <a:p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Postupne sa rozrastal aj počet disciplín </a:t>
            </a:r>
            <a:r>
              <a:rPr lang="sk-SK" sz="2000" dirty="0">
                <a:solidFill>
                  <a:schemeClr val="tx1"/>
                </a:solidFill>
              </a:rPr>
              <a:t>(beh, hod diskom, box, hod oštepom, skok)</a:t>
            </a:r>
          </a:p>
        </p:txBody>
      </p:sp>
      <p:pic>
        <p:nvPicPr>
          <p:cNvPr id="5" name="Obrázok 4" descr="Obrázok, na ktorom je osoba, ľudia, skupina, muž&#10;&#10;Automaticky generovaný popis">
            <a:extLst>
              <a:ext uri="{FF2B5EF4-FFF2-40B4-BE49-F238E27FC236}">
                <a16:creationId xmlns:a16="http://schemas.microsoft.com/office/drawing/2014/main" xmlns="" id="{08598F12-3970-466D-B5D9-053D0C747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97" y="3074505"/>
            <a:ext cx="6269503" cy="3810000"/>
          </a:xfrm>
          <a:prstGeom prst="rect">
            <a:avLst/>
          </a:prstGeom>
        </p:spPr>
      </p:pic>
      <p:pic>
        <p:nvPicPr>
          <p:cNvPr id="8" name="Obrázok 7" descr="Obrázok, na ktorom je budova, vnútri, stôl, predné&#10;&#10;Automaticky generovaný popis">
            <a:extLst>
              <a:ext uri="{FF2B5EF4-FFF2-40B4-BE49-F238E27FC236}">
                <a16:creationId xmlns:a16="http://schemas.microsoft.com/office/drawing/2014/main" xmlns="" id="{4F5499F5-45D3-48B6-8197-16E393038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98" y="-3946"/>
            <a:ext cx="6224166" cy="3224224"/>
          </a:xfrm>
          <a:prstGeom prst="rect">
            <a:avLst/>
          </a:prstGeom>
        </p:spPr>
      </p:pic>
      <p:pic>
        <p:nvPicPr>
          <p:cNvPr id="11" name="Obrázok 10" descr="Obrázok, na ktorom je vonkajšie, trávnik, kôň, muž&#10;&#10;Automaticky generovaný popis">
            <a:extLst>
              <a:ext uri="{FF2B5EF4-FFF2-40B4-BE49-F238E27FC236}">
                <a16:creationId xmlns:a16="http://schemas.microsoft.com/office/drawing/2014/main" xmlns="" id="{FD99F3A2-1FFF-441E-A110-6D8B952AC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71095"/>
            <a:ext cx="592249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46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718AE46-5AF9-41B2-9A43-87B1620BE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13" y="313592"/>
            <a:ext cx="8965069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Na konci staroveku sa  olympijské hry prestali usporadúvať.</a:t>
            </a:r>
          </a:p>
          <a:p>
            <a:r>
              <a:rPr lang="sk-SK" sz="2400" dirty="0">
                <a:solidFill>
                  <a:schemeClr val="tx1"/>
                </a:solidFill>
              </a:rPr>
              <a:t>Myšlienku obnovil Francúz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Pierre de Coubertin.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1896 Atény – prvé letné olympijské hry.</a:t>
            </a:r>
          </a:p>
        </p:txBody>
      </p:sp>
      <p:pic>
        <p:nvPicPr>
          <p:cNvPr id="5" name="Obrázok 4" descr="Obrázok, na ktorom je budova, fotografia, koláč, stôl&#10;&#10;Automaticky generovaný popis">
            <a:extLst>
              <a:ext uri="{FF2B5EF4-FFF2-40B4-BE49-F238E27FC236}">
                <a16:creationId xmlns:a16="http://schemas.microsoft.com/office/drawing/2014/main" xmlns="" id="{19ABC487-880B-4A84-A6FB-087D72D07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9" y="2832982"/>
            <a:ext cx="7785627" cy="4051523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74FD5BB0-E2B2-4489-BEB3-688EA1CCA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776" y="1042461"/>
            <a:ext cx="4223033" cy="193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9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9583E8D-CDE3-4498-BD55-397B8D236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179" y="0"/>
            <a:ext cx="5259640" cy="1320800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  <a:highlight>
                  <a:srgbClr val="FFFF00"/>
                </a:highlight>
              </a:rPr>
              <a:t>Staroveká Sparta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78CC3DD-ECFC-490C-8E78-A916C99F3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4250"/>
            <a:ext cx="6095999" cy="388077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</a:rPr>
              <a:t>Spartu založili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Dórovia.</a:t>
            </a:r>
          </a:p>
          <a:p>
            <a:r>
              <a:rPr lang="sk-SK" sz="2000" dirty="0">
                <a:solidFill>
                  <a:schemeClr val="tx1"/>
                </a:solidFill>
              </a:rPr>
              <a:t>Ich zákony spísal </a:t>
            </a:r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Lykurgos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.</a:t>
            </a:r>
          </a:p>
          <a:p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Ich povinnosťou bolo bojovať vo vojnách.</a:t>
            </a:r>
          </a:p>
          <a:p>
            <a:r>
              <a:rPr lang="sk-SK" sz="2000" dirty="0">
                <a:solidFill>
                  <a:schemeClr val="tx1"/>
                </a:solidFill>
              </a:rPr>
              <a:t>Na čele stáli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dvaja králi</a:t>
            </a:r>
            <a:r>
              <a:rPr lang="sk-SK" sz="2000" dirty="0">
                <a:solidFill>
                  <a:schemeClr val="tx1"/>
                </a:solidFill>
              </a:rPr>
              <a:t>, ktorých moc kontrolovalo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5 úradníkov (</a:t>
            </a:r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efori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).</a:t>
            </a:r>
          </a:p>
          <a:p>
            <a:r>
              <a:rPr lang="sk-SK" sz="2000" dirty="0">
                <a:solidFill>
                  <a:schemeClr val="tx1"/>
                </a:solidFill>
              </a:rPr>
              <a:t>Významné postavenie mala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rada starších.</a:t>
            </a:r>
          </a:p>
        </p:txBody>
      </p:sp>
      <p:pic>
        <p:nvPicPr>
          <p:cNvPr id="5" name="Obrázok 4" descr="Obrázok, na ktorom je vnútri, jedlo, stôl, vyplnené&#10;&#10;Automaticky generovaný popis">
            <a:extLst>
              <a:ext uri="{FF2B5EF4-FFF2-40B4-BE49-F238E27FC236}">
                <a16:creationId xmlns:a16="http://schemas.microsoft.com/office/drawing/2014/main" xmlns="" id="{634FDCC2-A74D-4ADE-B224-881B7B2A3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52" y="-56977"/>
            <a:ext cx="6692347" cy="3880773"/>
          </a:xfrm>
          <a:prstGeom prst="rect">
            <a:avLst/>
          </a:prstGeom>
        </p:spPr>
      </p:pic>
      <p:pic>
        <p:nvPicPr>
          <p:cNvPr id="7" name="Obrázok 6" descr="Obrázok, na ktorom je vonkajšie, osoba, socha, muž&#10;&#10;Automaticky generovaný popis">
            <a:extLst>
              <a:ext uri="{FF2B5EF4-FFF2-40B4-BE49-F238E27FC236}">
                <a16:creationId xmlns:a16="http://schemas.microsoft.com/office/drawing/2014/main" xmlns="" id="{F67C134F-D098-448E-A100-0628ED64C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0821"/>
            <a:ext cx="6095999" cy="3490675"/>
          </a:xfrm>
          <a:prstGeom prst="rect">
            <a:avLst/>
          </a:prstGeom>
        </p:spPr>
      </p:pic>
      <p:pic>
        <p:nvPicPr>
          <p:cNvPr id="9" name="Obrázok 8" descr="Obrázok, na ktorom je držiaci, lyžovanie, kreslenie, stojaci&#10;&#10;Automaticky generovaný popis">
            <a:extLst>
              <a:ext uri="{FF2B5EF4-FFF2-40B4-BE49-F238E27FC236}">
                <a16:creationId xmlns:a16="http://schemas.microsoft.com/office/drawing/2014/main" xmlns="" id="{1EBCAEAB-38F1-4A58-A7B8-96E52AA42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24" y="3823796"/>
            <a:ext cx="5931876" cy="305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75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2A4E8C2-F2B5-48EB-9450-E7E9D87C3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" name="Zástupný objekt pre obsah 8" descr="Obrázok, na ktorom je žena, sedenie, nosenie, dáždnik&#10;&#10;Automaticky generovaný popis">
            <a:extLst>
              <a:ext uri="{FF2B5EF4-FFF2-40B4-BE49-F238E27FC236}">
                <a16:creationId xmlns:a16="http://schemas.microsoft.com/office/drawing/2014/main" xmlns="" id="{A925981E-77AE-48B2-B469-F7FB3BA65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711686" cy="6857999"/>
          </a:xfrm>
        </p:spPr>
      </p:pic>
      <p:pic>
        <p:nvPicPr>
          <p:cNvPr id="22" name="Obrázok 21" descr="Obrázok, na ktorom je osoba, muž, predné, držiaci&#10;&#10;Automaticky generovaný popis">
            <a:extLst>
              <a:ext uri="{FF2B5EF4-FFF2-40B4-BE49-F238E27FC236}">
                <a16:creationId xmlns:a16="http://schemas.microsoft.com/office/drawing/2014/main" xmlns="" id="{C427E406-AD8D-49E0-A7C1-D2DFBE836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686" y="0"/>
            <a:ext cx="6480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9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D7C7933-6ED9-4762-82B6-207C6CB05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42" y="318052"/>
            <a:ext cx="8596668" cy="1320800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  <a:highlight>
                  <a:srgbClr val="FFFF00"/>
                </a:highlight>
              </a:rPr>
              <a:t>Aténski zákonodarcovia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D93E659-E805-4058-B5B1-11F6A63F7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0155" y="1118657"/>
            <a:ext cx="5833824" cy="388077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</a:rPr>
              <a:t>Spočiatku vládli králi.</a:t>
            </a:r>
          </a:p>
          <a:p>
            <a:r>
              <a:rPr lang="sk-SK" sz="2000" dirty="0">
                <a:solidFill>
                  <a:schemeClr val="tx1"/>
                </a:solidFill>
              </a:rPr>
              <a:t>Nevládli spravodlivo a moci sa ujala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aristokracia.</a:t>
            </a:r>
          </a:p>
          <a:p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621 pred Kr. – </a:t>
            </a:r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Drakón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 – </a:t>
            </a:r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drakonské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 zákony</a:t>
            </a:r>
          </a:p>
          <a:p>
            <a:r>
              <a:rPr lang="sk-SK" sz="2000" dirty="0">
                <a:solidFill>
                  <a:schemeClr val="tx1"/>
                </a:solidFill>
              </a:rPr>
              <a:t>Zločincov trestal surovým spôsobom.</a:t>
            </a:r>
          </a:p>
          <a:p>
            <a:r>
              <a:rPr lang="sk-SK" sz="2000" dirty="0">
                <a:solidFill>
                  <a:schemeClr val="tx1"/>
                </a:solidFill>
              </a:rPr>
              <a:t>Pomery zlepšil v roku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594 pred. </a:t>
            </a:r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Kr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Solón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.</a:t>
            </a:r>
          </a:p>
          <a:p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Solón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 oslobodil z otroctva všetkých Aténčanov, ktorí sa do otroctva dostali pre dlhy.</a:t>
            </a:r>
          </a:p>
        </p:txBody>
      </p:sp>
      <p:pic>
        <p:nvPicPr>
          <p:cNvPr id="5" name="Obrázok 4" descr="Obrázok, na ktorom je vonkajšie, budova, voda, staré&#10;&#10;Automaticky generovaný popis">
            <a:extLst>
              <a:ext uri="{FF2B5EF4-FFF2-40B4-BE49-F238E27FC236}">
                <a16:creationId xmlns:a16="http://schemas.microsoft.com/office/drawing/2014/main" xmlns="" id="{DFB059C2-2300-4D30-8B35-683C19275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373" y="0"/>
            <a:ext cx="6488627" cy="6858000"/>
          </a:xfrm>
          <a:prstGeom prst="rect">
            <a:avLst/>
          </a:prstGeom>
        </p:spPr>
      </p:pic>
      <p:pic>
        <p:nvPicPr>
          <p:cNvPr id="7" name="Obrázok 6" descr="Obrázok, na ktorom je osoba, muž, vnútri, pozeranie&#10;&#10;Automaticky generovaný popis">
            <a:extLst>
              <a:ext uri="{FF2B5EF4-FFF2-40B4-BE49-F238E27FC236}">
                <a16:creationId xmlns:a16="http://schemas.microsoft.com/office/drawing/2014/main" xmlns="" id="{5776C6E1-3BF7-4D5E-95DB-07B672FF0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540" y="4479235"/>
            <a:ext cx="3072434" cy="240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65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FF58C8A-64D0-457E-A723-649D99496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65" y="233543"/>
            <a:ext cx="8596668" cy="1320800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  <a:highlight>
                  <a:srgbClr val="FFFF00"/>
                </a:highlight>
              </a:rPr>
              <a:t>Tyrania a zrod Demokracie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9D3C3B5-7FE1-4FD8-930C-BFD44CF1A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7850"/>
            <a:ext cx="8596668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Tyrania= krutovláda (</a:t>
            </a:r>
            <a:r>
              <a:rPr lang="sk-SK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Peisistratos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)</a:t>
            </a:r>
          </a:p>
          <a:p>
            <a:r>
              <a:rPr lang="sk-SK" sz="2400" dirty="0">
                <a:solidFill>
                  <a:schemeClr val="tx1"/>
                </a:solidFill>
              </a:rPr>
              <a:t>Moc tyranie ukončil </a:t>
            </a:r>
            <a:r>
              <a:rPr lang="sk-SK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Kleistenes</a:t>
            </a:r>
            <a:endParaRPr lang="sk-SK" sz="24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sk-SK" sz="2400" dirty="0" err="1">
                <a:solidFill>
                  <a:schemeClr val="tx1"/>
                </a:solidFill>
              </a:rPr>
              <a:t>Kleistenes</a:t>
            </a:r>
            <a:r>
              <a:rPr lang="sk-SK" sz="2400" dirty="0">
                <a:solidFill>
                  <a:schemeClr val="tx1"/>
                </a:solidFill>
              </a:rPr>
              <a:t> položil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základy demokracie.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Demokracia= vláda ľudu.</a:t>
            </a:r>
          </a:p>
          <a:p>
            <a:r>
              <a:rPr lang="sk-SK" sz="2400" dirty="0">
                <a:solidFill>
                  <a:schemeClr val="tx1"/>
                </a:solidFill>
              </a:rPr>
              <a:t>Zaviedol </a:t>
            </a:r>
            <a:r>
              <a:rPr lang="sk-SK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ostrakizmus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 = črepinový súd.</a:t>
            </a:r>
          </a:p>
        </p:txBody>
      </p:sp>
      <p:pic>
        <p:nvPicPr>
          <p:cNvPr id="5" name="Obrázok 4" descr="Obrázok, na ktorom je dáždnik, čln, voda, obrovské&#10;&#10;Automaticky generovaný popis">
            <a:extLst>
              <a:ext uri="{FF2B5EF4-FFF2-40B4-BE49-F238E27FC236}">
                <a16:creationId xmlns:a16="http://schemas.microsoft.com/office/drawing/2014/main" xmlns="" id="{8C3FB55A-5ABB-4F6A-B53C-22AC6CA61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492" y="-225083"/>
            <a:ext cx="5742641" cy="3880773"/>
          </a:xfrm>
          <a:prstGeom prst="rect">
            <a:avLst/>
          </a:prstGeom>
        </p:spPr>
      </p:pic>
      <p:pic>
        <p:nvPicPr>
          <p:cNvPr id="7" name="Obrázok 6" descr="Obrázok, na ktorom je šípka&#10;&#10;Automaticky generovaný popis">
            <a:extLst>
              <a:ext uri="{FF2B5EF4-FFF2-40B4-BE49-F238E27FC236}">
                <a16:creationId xmlns:a16="http://schemas.microsoft.com/office/drawing/2014/main" xmlns="" id="{BFBA38DE-A073-4548-8A29-595833511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722" y="3655690"/>
            <a:ext cx="5718411" cy="3202310"/>
          </a:xfrm>
          <a:prstGeom prst="rect">
            <a:avLst/>
          </a:prstGeom>
        </p:spPr>
      </p:pic>
      <p:pic>
        <p:nvPicPr>
          <p:cNvPr id="9" name="Obrázok 8" descr="Obrázok, na ktorom je budova, fotografia, muž, voda&#10;&#10;Automaticky generovaný popis">
            <a:extLst>
              <a:ext uri="{FF2B5EF4-FFF2-40B4-BE49-F238E27FC236}">
                <a16:creationId xmlns:a16="http://schemas.microsoft.com/office/drawing/2014/main" xmlns="" id="{DF472031-3ED1-4272-9A9D-E0B809365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5873"/>
            <a:ext cx="6513513" cy="320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3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35C896C-9AEF-48D2-B04C-44C0E6393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84A31499-A5AF-41F8-907B-AFF92CA92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66" y="162975"/>
            <a:ext cx="11270899" cy="6547972"/>
          </a:xfrm>
        </p:spPr>
      </p:pic>
    </p:spTree>
    <p:extLst>
      <p:ext uri="{BB962C8B-B14F-4D97-AF65-F5344CB8AC3E}">
        <p14:creationId xmlns:p14="http://schemas.microsoft.com/office/powerpoint/2010/main" val="411987828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81390C"/>
      </a:accent1>
      <a:accent2>
        <a:srgbClr val="562608"/>
      </a:accent2>
      <a:accent3>
        <a:srgbClr val="ED8B50"/>
      </a:accent3>
      <a:accent4>
        <a:srgbClr val="AD4C11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</TotalTime>
  <Words>207</Words>
  <Application>Microsoft Office PowerPoint</Application>
  <PresentationFormat>Širokouhlá</PresentationFormat>
  <Paragraphs>34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Fazeta</vt:lpstr>
      <vt:lpstr>Dávnoveké Grécko</vt:lpstr>
      <vt:lpstr>Čo spájalo Grékov</vt:lpstr>
      <vt:lpstr>Prezentácia programu PowerPoint</vt:lpstr>
      <vt:lpstr>Prezentácia programu PowerPoint</vt:lpstr>
      <vt:lpstr>Staroveká Sparta</vt:lpstr>
      <vt:lpstr>Prezentácia programu PowerPoint</vt:lpstr>
      <vt:lpstr>Aténski zákonodarcovia</vt:lpstr>
      <vt:lpstr>Tyrania a zrod Demokracie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Dávnoveké Grécko</dc:title>
  <dc:creator>takac.tomas1863@gmail.com</dc:creator>
  <cp:lastModifiedBy>MS Vinbarg</cp:lastModifiedBy>
  <cp:revision>7</cp:revision>
  <dcterms:created xsi:type="dcterms:W3CDTF">2020-09-28T14:18:01Z</dcterms:created>
  <dcterms:modified xsi:type="dcterms:W3CDTF">2021-10-24T20:45:35Z</dcterms:modified>
</cp:coreProperties>
</file>