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775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31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65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341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5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27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807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58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17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67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732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0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9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76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945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707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2BC0-B774-4BF2-9EED-05496ED0E90D}" type="datetimeFigureOut">
              <a:rPr lang="sk-SK" smtClean="0"/>
              <a:t>22. 9. 2021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496CCB-7A06-4A4A-BF0F-140B5C8055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54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Boh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k-SK" dirty="0" smtClean="0"/>
          </a:p>
          <a:p>
            <a:pPr algn="ctr"/>
            <a:r>
              <a:rPr lang="sk-SK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Aký vlastne je?</a:t>
            </a:r>
            <a:endParaRPr lang="sk-SK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28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Boh</a:t>
            </a:r>
            <a:endParaRPr lang="sk-SK" dirty="0"/>
          </a:p>
        </p:txBody>
      </p:sp>
      <p:pic>
        <p:nvPicPr>
          <p:cNvPr id="1026" name="Picture 2" descr="http://static.sashe.sk/photos/c/2/3/7/8/c-2378408_5c5b9a8a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222" y="1745777"/>
            <a:ext cx="2043308" cy="15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daart.estranky.cz/img/mid/179/atuska-no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26" y="404042"/>
            <a:ext cx="2081961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oči kresl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82" y="142223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677334" y="4203510"/>
            <a:ext cx="7961699" cy="1419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/>
              <a:t>Boh nemá ruky, nohy, oči, nos, ústa,....</a:t>
            </a:r>
          </a:p>
          <a:p>
            <a:pPr algn="ctr"/>
            <a:r>
              <a:rPr lang="sk-SK" sz="2800" b="1" dirty="0" smtClean="0"/>
              <a:t>Je to čistý (bez hriechu) DUCH.</a:t>
            </a:r>
          </a:p>
          <a:p>
            <a:pPr algn="ctr"/>
            <a:r>
              <a:rPr lang="sk-SK" sz="2800" b="1" dirty="0" smtClean="0"/>
              <a:t>Preto ho nemôžeme vidieť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60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má vlastnosti?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b="1" dirty="0" smtClean="0"/>
              <a:t>Všemohúci</a:t>
            </a:r>
          </a:p>
          <a:p>
            <a:r>
              <a:rPr lang="sk-SK" sz="3200" b="1" dirty="0" smtClean="0"/>
              <a:t>Vševediaci</a:t>
            </a:r>
          </a:p>
          <a:p>
            <a:r>
              <a:rPr lang="sk-SK" sz="3200" b="1" dirty="0" smtClean="0"/>
              <a:t>Večný</a:t>
            </a:r>
          </a:p>
          <a:p>
            <a:r>
              <a:rPr lang="sk-SK" sz="3200" b="1" dirty="0" smtClean="0"/>
              <a:t>Všadeprítomný</a:t>
            </a:r>
          </a:p>
          <a:p>
            <a:r>
              <a:rPr lang="sk-SK" sz="3200" b="1" dirty="0" smtClean="0"/>
              <a:t>Milosrdný</a:t>
            </a:r>
          </a:p>
          <a:p>
            <a:r>
              <a:rPr lang="sk-SK" sz="3200" b="1" dirty="0" smtClean="0"/>
              <a:t>Svätý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http://www.netanimations.net/Animated-dancing-red-question-mark-picture-mov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07" y="46038"/>
            <a:ext cx="2644125" cy="32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Všemohúci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Všetko + mohúci </a:t>
            </a:r>
            <a:r>
              <a:rPr lang="sk-SK" dirty="0" smtClean="0"/>
              <a:t>= všetko môže urobiť</a:t>
            </a:r>
          </a:p>
          <a:p>
            <a:r>
              <a:rPr lang="sk-SK" dirty="0" smtClean="0"/>
              <a:t>Zodvihnúť skalu</a:t>
            </a:r>
          </a:p>
          <a:p>
            <a:r>
              <a:rPr lang="sk-SK" dirty="0" smtClean="0"/>
              <a:t>Odniesť Afriku</a:t>
            </a:r>
          </a:p>
          <a:p>
            <a:r>
              <a:rPr lang="sk-SK" dirty="0" smtClean="0"/>
              <a:t>Zmeniť vodu na piesok</a:t>
            </a:r>
          </a:p>
          <a:p>
            <a:r>
              <a:rPr lang="sk-SK" dirty="0" smtClean="0"/>
              <a:t>Utíšiť búrku</a:t>
            </a:r>
          </a:p>
          <a:p>
            <a:r>
              <a:rPr lang="sk-SK" dirty="0" smtClean="0"/>
              <a:t>Uzdraviť chorých</a:t>
            </a:r>
          </a:p>
          <a:p>
            <a:r>
              <a:rPr lang="sk-SK" dirty="0" smtClean="0"/>
              <a:t>Chodiť po vode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417" y="2160589"/>
            <a:ext cx="48387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Vševediaci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Všetko + vediaci = </a:t>
            </a:r>
            <a:r>
              <a:rPr lang="sk-SK" dirty="0" smtClean="0"/>
              <a:t>všetko vie a pozná</a:t>
            </a:r>
          </a:p>
          <a:p>
            <a:r>
              <a:rPr lang="sk-SK" dirty="0" smtClean="0"/>
              <a:t>Vie, čím budem o 10 rokov</a:t>
            </a:r>
          </a:p>
          <a:p>
            <a:r>
              <a:rPr lang="sk-SK" dirty="0" smtClean="0"/>
              <a:t>Kedy bude tma</a:t>
            </a:r>
          </a:p>
          <a:p>
            <a:r>
              <a:rPr lang="sk-SK" dirty="0" smtClean="0"/>
              <a:t>Koľko mám na hlave vlasov</a:t>
            </a:r>
          </a:p>
          <a:p>
            <a:r>
              <a:rPr lang="sk-SK" dirty="0" smtClean="0"/>
              <a:t>Kedy budem vedieť lietať</a:t>
            </a:r>
          </a:p>
          <a:p>
            <a:r>
              <a:rPr lang="sk-SK" dirty="0" smtClean="0"/>
              <a:t>Ako vyliečiť chorých</a:t>
            </a:r>
          </a:p>
          <a:p>
            <a:r>
              <a:rPr lang="sk-SK" dirty="0" smtClean="0"/>
              <a:t>Ako potešiť zarmútených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8" y="264202"/>
            <a:ext cx="1838325" cy="20478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59" y="2657475"/>
            <a:ext cx="37909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Večný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Vždy bol a vždy bude, nikdy nezačal a nikdy neskončí</a:t>
            </a:r>
          </a:p>
          <a:p>
            <a:r>
              <a:rPr lang="sk-SK" dirty="0" smtClean="0"/>
              <a:t>Čas v nebi plynie inak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098" name="Picture 2" descr="http://2.bp.blogspot.com/-QuxMB2MSSCM/T9OPJFjy2aI/AAAAAAAACSU/CgcSHykV83M/s1600/clock-hou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58" y="205143"/>
            <a:ext cx="1967744" cy="19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ĺžnik 3"/>
          <p:cNvSpPr/>
          <p:nvPr/>
        </p:nvSpPr>
        <p:spPr>
          <a:xfrm>
            <a:off x="832513" y="3125338"/>
            <a:ext cx="7601803" cy="31935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Rozhovor s Bohom:</a:t>
            </a: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Bože, koľko trvá v nebi sto rokov?</a:t>
            </a: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Asi ako sekunda u vás.</a:t>
            </a: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Bože, akú cenu má pre teba milión eur?</a:t>
            </a: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Asi ako pre teba jeden cent.</a:t>
            </a: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Človek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Bože, mohol by si mi dať jeden cent?</a:t>
            </a:r>
          </a:p>
          <a:p>
            <a:pPr algn="ctr"/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Boh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Vydrž sekundu.</a:t>
            </a:r>
          </a:p>
          <a:p>
            <a:pPr algn="ctr"/>
            <a:endParaRPr lang="sk-SK" sz="2400" dirty="0" smtClean="0"/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50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50125"/>
            <a:ext cx="8596668" cy="1780275"/>
          </a:xfrm>
        </p:spPr>
        <p:txBody>
          <a:bodyPr/>
          <a:lstStyle/>
          <a:p>
            <a:r>
              <a:rPr lang="sk-SK" dirty="0" smtClean="0"/>
              <a:t>Všadeprítomný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050879"/>
            <a:ext cx="8596668" cy="4417278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Všade + prítomný</a:t>
            </a:r>
            <a:r>
              <a:rPr lang="sk-SK" dirty="0" smtClean="0"/>
              <a:t> = môže sa nachádzať na viacerých miestach naraz</a:t>
            </a:r>
          </a:p>
          <a:p>
            <a:r>
              <a:rPr lang="sk-SK" dirty="0" smtClean="0"/>
              <a:t>K Bohu sa denne modlí mnoho ľudí a On dokáže počúvať všetkých</a:t>
            </a:r>
          </a:p>
          <a:p>
            <a:r>
              <a:rPr lang="sk-SK" dirty="0" smtClean="0"/>
              <a:t>Aj dnes sa vie postarať o 6 miliárd ľudí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cdn.smartpassiveincome.com/wp-content/uploads/2010/07/building-online-br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8" y="2416864"/>
            <a:ext cx="9015721" cy="46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32012"/>
            <a:ext cx="8596668" cy="1698388"/>
          </a:xfrm>
        </p:spPr>
        <p:txBody>
          <a:bodyPr/>
          <a:lstStyle/>
          <a:p>
            <a:r>
              <a:rPr lang="sk-SK" dirty="0" smtClean="0"/>
              <a:t>Milosrdný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119117"/>
            <a:ext cx="8596668" cy="4922246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</a:rPr>
              <a:t>Milé + srdce </a:t>
            </a:r>
            <a:r>
              <a:rPr lang="sk-SK" dirty="0" smtClean="0"/>
              <a:t>= jeho dobré srdce vie odpustiť každý hriech, ak o to človek stojí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127" y="1440397"/>
            <a:ext cx="4429765" cy="54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Svätý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473959"/>
            <a:ext cx="8596668" cy="4567404"/>
          </a:xfrm>
        </p:spPr>
        <p:txBody>
          <a:bodyPr/>
          <a:lstStyle/>
          <a:p>
            <a:r>
              <a:rPr lang="sk-SK" dirty="0" smtClean="0"/>
              <a:t>Neurobil žiadny hriech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17" y="510504"/>
            <a:ext cx="4639102" cy="59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Červeno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232</Words>
  <Application>Microsoft Office PowerPoint</Application>
  <PresentationFormat>Širokouhlá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Boh</vt:lpstr>
      <vt:lpstr>Boh</vt:lpstr>
      <vt:lpstr>Aké má vlastnosti?</vt:lpstr>
      <vt:lpstr>Všemohúci</vt:lpstr>
      <vt:lpstr>Vševediaci</vt:lpstr>
      <vt:lpstr>Večný</vt:lpstr>
      <vt:lpstr>Všadeprítomný</vt:lpstr>
      <vt:lpstr>Milosrdný</vt:lpstr>
      <vt:lpstr>Svätý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</dc:title>
  <dc:creator>Alena</dc:creator>
  <cp:lastModifiedBy>MS Vinbarg</cp:lastModifiedBy>
  <cp:revision>6</cp:revision>
  <dcterms:created xsi:type="dcterms:W3CDTF">2015-09-23T18:42:03Z</dcterms:created>
  <dcterms:modified xsi:type="dcterms:W3CDTF">2021-09-22T20:21:55Z</dcterms:modified>
</cp:coreProperties>
</file>