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4" r:id="rId4"/>
    <p:sldId id="257" r:id="rId5"/>
    <p:sldId id="265" r:id="rId6"/>
    <p:sldId id="263" r:id="rId7"/>
    <p:sldId id="261" r:id="rId8"/>
    <p:sldId id="266" r:id="rId9"/>
    <p:sldId id="262" r:id="rId10"/>
    <p:sldId id="260" r:id="rId11"/>
    <p:sldId id="269" r:id="rId12"/>
    <p:sldId id="270" r:id="rId13"/>
    <p:sldId id="258" r:id="rId14"/>
    <p:sldId id="259" r:id="rId15"/>
    <p:sldId id="268" r:id="rId16"/>
    <p:sldId id="267" r:id="rId17"/>
    <p:sldId id="271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4386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823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04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233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953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098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350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981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427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868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102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F968E-DEE2-4D28-98AD-EE7D52F84B32}" type="datetimeFigureOut">
              <a:rPr lang="sk-SK" smtClean="0"/>
              <a:t>19. 4. 2021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D8E6-7B38-42FC-843E-05305BA558D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40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Ježiš sľubuje duchovný pokrm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Chlieb z neba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82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9" y="132813"/>
            <a:ext cx="11628581" cy="654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5" y="3013854"/>
            <a:ext cx="1465307" cy="126537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3" y="5002396"/>
            <a:ext cx="1612857" cy="139279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552" y="3221434"/>
            <a:ext cx="1606281" cy="138711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843" y="3567447"/>
            <a:ext cx="1648495" cy="142357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445" y="5312032"/>
            <a:ext cx="1653116" cy="142756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054" y="2728928"/>
            <a:ext cx="1682486" cy="145292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93" y="5310164"/>
            <a:ext cx="1542614" cy="133213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59205" y="4713096"/>
            <a:ext cx="1774958" cy="15327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973" y="3149226"/>
            <a:ext cx="1540931" cy="133068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854" y="2567272"/>
            <a:ext cx="1560660" cy="134772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881" y="5310164"/>
            <a:ext cx="1544119" cy="133343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323" y="4647832"/>
            <a:ext cx="1538287" cy="1328400"/>
          </a:xfrm>
          <a:prstGeom prst="rect">
            <a:avLst/>
          </a:prstGeom>
        </p:spPr>
      </p:pic>
      <p:sp>
        <p:nvSpPr>
          <p:cNvPr id="14" name="BlokTextu 13"/>
          <p:cNvSpPr txBox="1"/>
          <p:nvPr/>
        </p:nvSpPr>
        <p:spPr>
          <a:xfrm>
            <a:off x="1700010" y="1532586"/>
            <a:ext cx="7765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/>
          </a:p>
          <a:p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540913" y="326154"/>
            <a:ext cx="112174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Keď sa nasýtili, povedal svojim učeníkom: „Pozbierajte zvyšné odrobiny, aby nič nevyšlo nazmar!“ Pozbierali teda a odrobinami z piatich jačmenných chlebov, ktoré zostali po tých, čo jedli, naplnili dvanásť košov.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967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73488" y="115910"/>
            <a:ext cx="1156522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/>
              <a:t>Keď ľudia videli, aké znamenia urobil, hovorili: „Toto je naozaj ten prorok, ktorý má prísť na svet</a:t>
            </a:r>
            <a:r>
              <a:rPr lang="sk-SK" sz="3600" b="1" dirty="0" smtClean="0"/>
              <a:t>.“</a:t>
            </a:r>
            <a:endParaRPr lang="sk-SK" sz="3600" b="1" dirty="0"/>
          </a:p>
          <a:p>
            <a:r>
              <a:rPr lang="sk-SK" sz="3600" b="1" dirty="0" smtClean="0"/>
              <a:t>     Na </a:t>
            </a:r>
            <a:r>
              <a:rPr lang="sk-SK" sz="3600" b="1" dirty="0"/>
              <a:t>druhý deň za ním prišli zase, ale mnohí iba preto, aby ich </a:t>
            </a:r>
            <a:r>
              <a:rPr lang="sk-SK" sz="3600" b="1" u="sng" dirty="0"/>
              <a:t>znova nasýtil</a:t>
            </a:r>
            <a:r>
              <a:rPr lang="sk-SK" sz="3600" b="1" dirty="0"/>
              <a:t>. Preto im hovoril: „Nezháňajte sa za pominuteľným pokrmom, ale za </a:t>
            </a:r>
            <a:r>
              <a:rPr lang="sk-SK" sz="3600" b="1" u="sng" dirty="0"/>
              <a:t>pokrmom</a:t>
            </a:r>
            <a:r>
              <a:rPr lang="sk-SK" sz="3600" b="1" dirty="0"/>
              <a:t>, ktorý ostáva pre </a:t>
            </a:r>
            <a:r>
              <a:rPr lang="sk-SK" sz="3600" b="1" u="sng" dirty="0"/>
              <a:t>večný život </a:t>
            </a:r>
            <a:r>
              <a:rPr lang="sk-SK" sz="3600" b="1" dirty="0"/>
              <a:t>a ten vám dá Syn človeka</a:t>
            </a:r>
            <a:r>
              <a:rPr lang="sk-SK" sz="3600" b="1" dirty="0" smtClean="0"/>
              <a:t>.“</a:t>
            </a:r>
            <a:endParaRPr lang="sk-SK" sz="3600" b="1" dirty="0"/>
          </a:p>
          <a:p>
            <a:r>
              <a:rPr lang="sk-SK" sz="3600" b="1" dirty="0" smtClean="0"/>
              <a:t>      A </a:t>
            </a:r>
            <a:r>
              <a:rPr lang="sk-SK" sz="3600" b="1" dirty="0"/>
              <a:t>oni sa ho pýtali: „ Aké znamenia urobíš, aby sme ti uverili? Naši otcovia na púšti jedli </a:t>
            </a:r>
            <a:r>
              <a:rPr lang="sk-SK" sz="3600" b="1" u="sng" dirty="0"/>
              <a:t>mannu</a:t>
            </a:r>
            <a:r>
              <a:rPr lang="sk-SK" sz="3600" b="1" dirty="0"/>
              <a:t>,“ o ktorej je napísané, že to bol </a:t>
            </a:r>
            <a:r>
              <a:rPr lang="sk-SK" sz="3600" b="1" u="sng" dirty="0"/>
              <a:t>chlieb z neba </a:t>
            </a:r>
            <a:endParaRPr lang="sk-SK" sz="3600" b="1" u="sng" dirty="0" smtClean="0"/>
          </a:p>
          <a:p>
            <a:r>
              <a:rPr lang="sk-SK" sz="2400" dirty="0" smtClean="0"/>
              <a:t>/</a:t>
            </a:r>
            <a:r>
              <a:rPr lang="sk-SK" sz="2400" dirty="0"/>
              <a:t>na púšti, keď utekali z Egypta a boli hladní/.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411" y="4703303"/>
            <a:ext cx="4468970" cy="20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32" y="231820"/>
            <a:ext cx="11753773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1669" y="117693"/>
            <a:ext cx="41341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Ježiš povedal: „Vaši otcovia jedli na púšti mannu a </a:t>
            </a:r>
            <a:r>
              <a:rPr lang="sk-SK" sz="2400" b="1" dirty="0" smtClean="0"/>
              <a:t>/</a:t>
            </a:r>
            <a:r>
              <a:rPr lang="sk-SK" sz="3600" dirty="0" smtClean="0"/>
              <a:t>neskôr</a:t>
            </a:r>
            <a:r>
              <a:rPr lang="sk-SK" sz="2400" b="1" dirty="0" smtClean="0"/>
              <a:t>/ </a:t>
            </a:r>
            <a:r>
              <a:rPr lang="sk-SK" sz="3600" b="1" dirty="0" smtClean="0"/>
              <a:t>pomreli.“ ... </a:t>
            </a:r>
          </a:p>
          <a:p>
            <a:r>
              <a:rPr lang="sk-SK" sz="3600" b="1" i="1" u="sng" dirty="0" smtClean="0"/>
              <a:t>„ Ja som živý chlieb, ktorý zostúpil z neba.    Kto bude jesť z tohto chleba, bude žiť naveky. A chlieb, ktorý ja dám, je moje telo za život sveta.“</a:t>
            </a:r>
            <a:endParaRPr lang="sk-SK" sz="3600" b="1" i="1" u="sng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787" y="473743"/>
            <a:ext cx="7791717" cy="569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175867"/>
            <a:ext cx="8603087" cy="6541941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190894" y="2392333"/>
            <a:ext cx="2698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Toto je moje telo ...</a:t>
            </a:r>
          </a:p>
          <a:p>
            <a:r>
              <a:rPr lang="sk-SK" sz="3600" b="1" dirty="0" smtClean="0"/>
              <a:t>Toto je moja krv ...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32854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590801" y="1746738"/>
            <a:ext cx="84757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b="1" dirty="0" smtClean="0"/>
              <a:t>Naša duša sa sýti </a:t>
            </a:r>
            <a:r>
              <a:rPr lang="sk-SK" sz="7200" b="1" u="sng" dirty="0" smtClean="0"/>
              <a:t>živým chlebom</a:t>
            </a:r>
            <a:r>
              <a:rPr lang="sk-SK" sz="7200" b="1" dirty="0" smtClean="0"/>
              <a:t>, ktorým je Pán Ježiš.</a:t>
            </a:r>
            <a:endParaRPr lang="sk-SK" sz="7200" b="1" dirty="0"/>
          </a:p>
        </p:txBody>
      </p:sp>
    </p:spTree>
    <p:extLst>
      <p:ext uri="{BB962C8B-B14F-4D97-AF65-F5344CB8AC3E}">
        <p14:creationId xmlns:p14="http://schemas.microsoft.com/office/powerpoint/2010/main" val="349310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 flipH="1">
            <a:off x="3890886" y="3294185"/>
            <a:ext cx="4772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Ďakujem za pozornosť.</a:t>
            </a:r>
            <a:endParaRPr lang="sk-SK" sz="3600" b="1" dirty="0"/>
          </a:p>
        </p:txBody>
      </p:sp>
    </p:spTree>
    <p:extLst>
      <p:ext uri="{BB962C8B-B14F-4D97-AF65-F5344CB8AC3E}">
        <p14:creationId xmlns:p14="http://schemas.microsoft.com/office/powerpoint/2010/main" val="287515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75009" y="553792"/>
            <a:ext cx="10071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Keď chceme žiť, potrebujeme prijímať pokrm. Sýtime sa chlebom, ktorý pripravujeme z plodov zeme. </a:t>
            </a:r>
          </a:p>
          <a:p>
            <a:r>
              <a:rPr lang="sk-SK" sz="3600" b="1" dirty="0"/>
              <a:t> </a:t>
            </a:r>
            <a:r>
              <a:rPr lang="sk-SK" sz="3600" b="1" dirty="0" smtClean="0"/>
              <a:t>    Ale my máme nielen </a:t>
            </a:r>
            <a:r>
              <a:rPr lang="sk-SK" sz="3600" b="1" u="sng" dirty="0" smtClean="0"/>
              <a:t>telo,</a:t>
            </a:r>
            <a:r>
              <a:rPr lang="sk-SK" sz="3600" b="1" dirty="0" smtClean="0"/>
              <a:t> ale aj </a:t>
            </a:r>
            <a:r>
              <a:rPr lang="sk-SK" sz="3600" b="1" u="sng" dirty="0" smtClean="0"/>
              <a:t>dušu</a:t>
            </a:r>
            <a:r>
              <a:rPr lang="sk-SK" sz="3600" b="1" dirty="0" smtClean="0"/>
              <a:t>. Aj dušu potrebujeme sýtiť. Pokrmom pre našu dušu je živý chlieb, ktorým je Pán Ježiš.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130" y="4098694"/>
            <a:ext cx="3869187" cy="25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3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01781" y="545605"/>
            <a:ext cx="11025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u="sng" dirty="0" smtClean="0"/>
              <a:t>Zázračné rozmnoženie chlebov </a:t>
            </a:r>
            <a:r>
              <a:rPr lang="sk-SK" sz="3600" b="1" dirty="0" smtClean="0"/>
              <a:t>   </a:t>
            </a:r>
            <a:r>
              <a:rPr lang="sk-SK" sz="2400" dirty="0" smtClean="0"/>
              <a:t>/</a:t>
            </a:r>
            <a:r>
              <a:rPr lang="sk-SK" sz="2400" dirty="0" err="1" smtClean="0"/>
              <a:t>porov</a:t>
            </a:r>
            <a:r>
              <a:rPr lang="sk-SK" sz="2400" dirty="0" smtClean="0"/>
              <a:t>. </a:t>
            </a:r>
            <a:r>
              <a:rPr lang="sk-SK" sz="2400" dirty="0" err="1" smtClean="0"/>
              <a:t>Jn</a:t>
            </a:r>
            <a:r>
              <a:rPr lang="sk-SK" sz="2400" dirty="0" smtClean="0"/>
              <a:t> 6,1-59</a:t>
            </a:r>
            <a:r>
              <a:rPr lang="sk-SK" sz="2400" b="1" dirty="0" smtClean="0"/>
              <a:t> /</a:t>
            </a:r>
          </a:p>
          <a:p>
            <a:endParaRPr lang="sk-SK" sz="3600" dirty="0"/>
          </a:p>
          <a:p>
            <a:r>
              <a:rPr lang="sk-SK" sz="3600" b="1" dirty="0" smtClean="0"/>
              <a:t>Ježiš odišiel na breh </a:t>
            </a:r>
            <a:r>
              <a:rPr lang="sk-SK" sz="3600" b="1" dirty="0" err="1" smtClean="0"/>
              <a:t>Galilejského</a:t>
            </a:r>
            <a:r>
              <a:rPr lang="sk-SK" sz="3600" b="1" dirty="0" smtClean="0"/>
              <a:t> mora. Šlo za ním veľké množstvo ľudí a on ich učil. Keď sa zvečerilo, boli už hladní a Ježiš sa pýta: „Kde nakúpime chleba, aby sa títo najedli?“</a:t>
            </a:r>
            <a:r>
              <a:rPr lang="sk-SK" sz="2400" i="1" dirty="0" smtClean="0"/>
              <a:t>/</a:t>
            </a:r>
            <a:r>
              <a:rPr lang="sk-SK" sz="2400" dirty="0" smtClean="0"/>
              <a:t>nemali kde kúpiť, ani za čo/</a:t>
            </a:r>
            <a:r>
              <a:rPr lang="sk-SK" sz="2400" b="1" dirty="0" smtClean="0"/>
              <a:t> </a:t>
            </a:r>
            <a:r>
              <a:rPr lang="sk-SK" sz="3600" b="1" dirty="0" smtClean="0"/>
              <a:t>Lebo tam bolo okolo 5 000 mužov, ale boli tam aj deti a ženy, takže ich kľudne mohlo byť okolo 10 000. 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887" y="4702227"/>
            <a:ext cx="3607841" cy="20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3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67" y="121754"/>
            <a:ext cx="11521960" cy="64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67657" y="445326"/>
            <a:ext cx="11001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Jeden z jeho učeníkov mu povedal: „Je tu chlapec, ktorý má päť jačmenných chlebov a dve ryby. Ale čo je to pre toľkých.“ Ježiš povedal: „Usaďte ľudí.“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3" y="2927061"/>
            <a:ext cx="6290014" cy="35381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691" y="3142445"/>
            <a:ext cx="5713946" cy="321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141668"/>
            <a:ext cx="11631051" cy="654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0" y="214312"/>
            <a:ext cx="11478493" cy="64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2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465655" y="787246"/>
            <a:ext cx="9850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Tu Ježiš vzal chleby, vzdával vďaky a rozdával sediacim. Podobne aj z rýb, koľko chceli. </a:t>
            </a:r>
            <a:endParaRPr lang="sk-SK" sz="3600" b="1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98" y="3191242"/>
            <a:ext cx="5622364" cy="316333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44" y="3082921"/>
            <a:ext cx="5824905" cy="32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3964"/>
            <a:ext cx="11388936" cy="640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424</Words>
  <Application>Microsoft Office PowerPoint</Application>
  <PresentationFormat>Širokouhlá</PresentationFormat>
  <Paragraphs>20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Ježiš sľubuje duchovný pokrm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Ježiš sľubuje duchovný pokrm</dc:title>
  <dc:creator>MS Vinbarg</dc:creator>
  <cp:lastModifiedBy>MS Vinbarg</cp:lastModifiedBy>
  <cp:revision>24</cp:revision>
  <dcterms:created xsi:type="dcterms:W3CDTF">2020-04-23T08:22:31Z</dcterms:created>
  <dcterms:modified xsi:type="dcterms:W3CDTF">2021-04-19T15:58:25Z</dcterms:modified>
</cp:coreProperties>
</file>