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74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52DE1-4AB9-41FD-8871-80EC6F89521C}" v="915" dt="2020-05-20T07:42:07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8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7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0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4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2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1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9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6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1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6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1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0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1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84E4E-90BE-4CD7-BC09-B84D1097A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WIELCY POLACY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cs typeface="Calibri"/>
              </a:rPr>
              <a:t>Jan </a:t>
            </a:r>
            <a:r>
              <a:rPr lang="pl-PL" dirty="0" err="1">
                <a:solidFill>
                  <a:srgbClr val="FFFFFF"/>
                </a:solidFill>
                <a:cs typeface="Calibri"/>
              </a:rPr>
              <a:t>Matejko,Mikołaj</a:t>
            </a:r>
            <a:r>
              <a:rPr lang="pl-PL" dirty="0">
                <a:solidFill>
                  <a:srgbClr val="FFFFFF"/>
                </a:solidFill>
                <a:cs typeface="Calibri"/>
              </a:rPr>
              <a:t> </a:t>
            </a:r>
            <a:r>
              <a:rPr lang="pl-PL" dirty="0" err="1">
                <a:solidFill>
                  <a:srgbClr val="FFFFFF"/>
                </a:solidFill>
                <a:cs typeface="Calibri"/>
              </a:rPr>
              <a:t>Kopernik,Fryderyk</a:t>
            </a:r>
            <a:r>
              <a:rPr lang="pl-PL" dirty="0">
                <a:solidFill>
                  <a:srgbClr val="FFFFFF"/>
                </a:solidFill>
                <a:cs typeface="Calibri"/>
              </a:rPr>
              <a:t> </a:t>
            </a:r>
            <a:r>
              <a:rPr lang="pl-PL" dirty="0" err="1">
                <a:solidFill>
                  <a:srgbClr val="FFFFFF"/>
                </a:solidFill>
                <a:cs typeface="Calibri"/>
              </a:rPr>
              <a:t>Chopin,Maria</a:t>
            </a:r>
            <a:r>
              <a:rPr lang="pl-PL" dirty="0">
                <a:solidFill>
                  <a:srgbClr val="FFFFFF"/>
                </a:solidFill>
                <a:cs typeface="Calibri"/>
              </a:rPr>
              <a:t> Skłodowska-</a:t>
            </a:r>
            <a:r>
              <a:rPr lang="pl-PL" dirty="0" err="1">
                <a:solidFill>
                  <a:srgbClr val="FFFFFF"/>
                </a:solidFill>
                <a:cs typeface="Calibri"/>
              </a:rPr>
              <a:t>Cuire,Ignacy</a:t>
            </a:r>
            <a:r>
              <a:rPr lang="pl-PL" dirty="0">
                <a:solidFill>
                  <a:srgbClr val="FFFFFF"/>
                </a:solidFill>
                <a:cs typeface="Calibri"/>
              </a:rPr>
              <a:t> </a:t>
            </a:r>
            <a:r>
              <a:rPr lang="pl-PL" dirty="0" err="1">
                <a:solidFill>
                  <a:srgbClr val="FFFFFF"/>
                </a:solidFill>
                <a:cs typeface="Calibri"/>
              </a:rPr>
              <a:t>Łukasiewicz,Jan</a:t>
            </a:r>
            <a:r>
              <a:rPr lang="pl-PL" dirty="0">
                <a:solidFill>
                  <a:srgbClr val="FFFFFF"/>
                </a:solidFill>
                <a:cs typeface="Calibri"/>
              </a:rPr>
              <a:t> Paweł II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9A274-712C-4C57-8694-83531870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Jan Matejko</a:t>
            </a:r>
            <a:br>
              <a:rPr lang="en-US" sz="4400"/>
            </a:br>
            <a:endParaRPr lang="en-US" sz="44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FF0350-FFF3-4FB7-951E-F6026A875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/>
              <a:t>Wybitny Polski Malarz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5" name="Obraz 5" descr="Obraz zawierający osoba, budynek, kobieta, siedzi&#10;&#10;Opis wygenerowany przy bardzo wysokim poziomie pewności">
            <a:extLst>
              <a:ext uri="{FF2B5EF4-FFF2-40B4-BE49-F238E27FC236}">
                <a16:creationId xmlns:a16="http://schemas.microsoft.com/office/drawing/2014/main" id="{E90CA819-5D1B-4B88-B868-32CB5EC422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5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9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FA96C67-E9FE-423D-AFB6-97659F58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Mikołaj Kopernik</a:t>
            </a:r>
            <a:br>
              <a:rPr lang="en-US" sz="4400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5C0896-A5DB-4204-A2BD-D7A967008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618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Wybitny Polski astronom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osoba, mężczyzna, odzież, wewnątrz&#10;&#10;Opis wygenerowany przy bardzo wysokim poziomie pewności">
            <a:extLst>
              <a:ext uri="{FF2B5EF4-FFF2-40B4-BE49-F238E27FC236}">
                <a16:creationId xmlns:a16="http://schemas.microsoft.com/office/drawing/2014/main" id="{25087481-F5C4-4248-877E-4629C11020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</a:blip>
          <a:srcRect l="1119" r="13895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2746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70BB68-8A81-4232-AEEF-149EEB34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Fryderyk Chopin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osoba, siedzi, mężczyzna, noszenie&#10;&#10;Opis wygenerowany przy bardzo wysokim poziomie pewności">
            <a:extLst>
              <a:ext uri="{FF2B5EF4-FFF2-40B4-BE49-F238E27FC236}">
                <a16:creationId xmlns:a16="http://schemas.microsoft.com/office/drawing/2014/main" id="{E0F36C07-A64F-497E-BA53-7F5BABFF1B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909" b="790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783E9-F6F1-4CF1-A80C-929765679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38578" y="2871982"/>
            <a:ext cx="5004073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Wybitny Polski Muzykant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69893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E56D4F5-9A5C-49C4-A2A9-94474456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Maria Skłodowska-Cuire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638DE2-CDD0-4551-BF11-85377F97A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Wybitny Polski alchemik I doktor.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5" name="Obraz 5" descr="Obraz zawierający krawat, zdjęcie, pozujący, mężczyzna&#10;&#10;Opis wygenerowany przy bardzo wysokim poziomie pewności">
            <a:extLst>
              <a:ext uri="{FF2B5EF4-FFF2-40B4-BE49-F238E27FC236}">
                <a16:creationId xmlns:a16="http://schemas.microsoft.com/office/drawing/2014/main" id="{66AE1C52-8131-4B13-B154-EB6041BF5E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44" r="1" b="1"/>
          <a:stretch/>
        </p:blipFill>
        <p:spPr>
          <a:xfrm>
            <a:off x="6038101" y="1433330"/>
            <a:ext cx="5510771" cy="36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6996B2-C415-4516-93F5-BC0B7C61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Ignacy Łukasiewicz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D9B0AC-1F82-44D5-A930-F14893F49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Wymyślił lampę naftową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osoba, wewnątrz, mężczyzna, stojące&#10;&#10;Opis wygenerowany przy bardzo wysokim poziomie pewności">
            <a:extLst>
              <a:ext uri="{FF2B5EF4-FFF2-40B4-BE49-F238E27FC236}">
                <a16:creationId xmlns:a16="http://schemas.microsoft.com/office/drawing/2014/main" id="{CB714DDB-2591-4EE4-9726-3DDEAF9842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326" r="13799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6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969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1923CE-79E7-4ADA-BA8A-1DA3ECBF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Jan Paweł II</a:t>
            </a:r>
          </a:p>
        </p:txBody>
      </p:sp>
      <p:pic>
        <p:nvPicPr>
          <p:cNvPr id="5" name="Obraz 5" descr="Obraz zawierający mężczyzna, osoba, zewnętrzne, stojące&#10;&#10;Opis wygenerowany przy bardzo wysokim poziomie pewności">
            <a:extLst>
              <a:ext uri="{FF2B5EF4-FFF2-40B4-BE49-F238E27FC236}">
                <a16:creationId xmlns:a16="http://schemas.microsoft.com/office/drawing/2014/main" id="{AE5EF57F-1A50-4A99-820A-837F14DB0D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" b="915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B7B230-5ECF-4662-BC34-49938A398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Polski papież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3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DarkSeed_2SEEDS">
      <a:dk1>
        <a:srgbClr val="000000"/>
      </a:dk1>
      <a:lt1>
        <a:srgbClr val="FFFFFF"/>
      </a:lt1>
      <a:dk2>
        <a:srgbClr val="242F41"/>
      </a:dk2>
      <a:lt2>
        <a:srgbClr val="E8E6E2"/>
      </a:lt2>
      <a:accent1>
        <a:srgbClr val="3B5DB1"/>
      </a:accent1>
      <a:accent2>
        <a:srgbClr val="4DA1C3"/>
      </a:accent2>
      <a:accent3>
        <a:srgbClr val="5B4DC3"/>
      </a:accent3>
      <a:accent4>
        <a:srgbClr val="B13B5E"/>
      </a:accent4>
      <a:accent5>
        <a:srgbClr val="C35B4D"/>
      </a:accent5>
      <a:accent6>
        <a:srgbClr val="B17B3B"/>
      </a:accent6>
      <a:hlink>
        <a:srgbClr val="C147A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9" baseType="lpstr">
      <vt:lpstr>Office Theme</vt:lpstr>
      <vt:lpstr>BrushVTI</vt:lpstr>
      <vt:lpstr>WIELCY POLACY</vt:lpstr>
      <vt:lpstr>Jan Matejko </vt:lpstr>
      <vt:lpstr>Mikołaj Kopernik </vt:lpstr>
      <vt:lpstr>Fryderyk Chopin</vt:lpstr>
      <vt:lpstr>Maria Skłodowska-Cuire</vt:lpstr>
      <vt:lpstr>Ignacy Łukasiewicz</vt:lpstr>
      <vt:lpstr>Jan Paweł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180</cp:revision>
  <dcterms:created xsi:type="dcterms:W3CDTF">2020-05-20T07:17:09Z</dcterms:created>
  <dcterms:modified xsi:type="dcterms:W3CDTF">2020-05-20T07:44:36Z</dcterms:modified>
</cp:coreProperties>
</file>