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1" r:id="rId10"/>
    <p:sldId id="266" r:id="rId11"/>
    <p:sldId id="264" r:id="rId12"/>
    <p:sldId id="267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92FF-93AE-40BE-B8FF-868838B3C156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5D7-66D1-4D47-AD68-B2F9DA95A3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289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92FF-93AE-40BE-B8FF-868838B3C156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5D7-66D1-4D47-AD68-B2F9DA95A3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353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92FF-93AE-40BE-B8FF-868838B3C156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5D7-66D1-4D47-AD68-B2F9DA95A3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17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92FF-93AE-40BE-B8FF-868838B3C156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5D7-66D1-4D47-AD68-B2F9DA95A3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42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92FF-93AE-40BE-B8FF-868838B3C156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5D7-66D1-4D47-AD68-B2F9DA95A3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002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92FF-93AE-40BE-B8FF-868838B3C156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5D7-66D1-4D47-AD68-B2F9DA95A3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303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92FF-93AE-40BE-B8FF-868838B3C156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5D7-66D1-4D47-AD68-B2F9DA95A3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821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92FF-93AE-40BE-B8FF-868838B3C156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5D7-66D1-4D47-AD68-B2F9DA95A3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750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92FF-93AE-40BE-B8FF-868838B3C156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5D7-66D1-4D47-AD68-B2F9DA95A3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941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92FF-93AE-40BE-B8FF-868838B3C156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5D7-66D1-4D47-AD68-B2F9DA95A3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638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92FF-93AE-40BE-B8FF-868838B3C156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5D7-66D1-4D47-AD68-B2F9DA95A3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810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092FF-93AE-40BE-B8FF-868838B3C156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F65D7-66D1-4D47-AD68-B2F9DA95A3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439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85362" y="1637519"/>
            <a:ext cx="9144000" cy="2387600"/>
          </a:xfrm>
        </p:spPr>
        <p:txBody>
          <a:bodyPr>
            <a:normAutofit/>
          </a:bodyPr>
          <a:lstStyle/>
          <a:p>
            <a:r>
              <a:rPr lang="sk-SK" sz="7200" b="1" dirty="0" smtClean="0"/>
              <a:t>Rozhodnutie a sloboda</a:t>
            </a:r>
            <a:endParaRPr lang="sk-SK" sz="7200" b="1" dirty="0"/>
          </a:p>
        </p:txBody>
      </p:sp>
    </p:spTree>
    <p:extLst>
      <p:ext uri="{BB962C8B-B14F-4D97-AF65-F5344CB8AC3E}">
        <p14:creationId xmlns:p14="http://schemas.microsoft.com/office/powerpoint/2010/main" val="36450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9" y="1612778"/>
            <a:ext cx="10793516" cy="5019842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 flipH="1">
            <a:off x="1475273" y="334850"/>
            <a:ext cx="7591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Častý výsledok „slobody“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153863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265" y="128682"/>
            <a:ext cx="9496384" cy="65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 flipH="1">
            <a:off x="4237148" y="2343955"/>
            <a:ext cx="31939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/>
              <a:t>Koniec?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sz="6000" b="1" dirty="0" smtClean="0"/>
              <a:t>Začiatok?</a:t>
            </a:r>
            <a:endParaRPr lang="sk-SK" sz="6000" b="1" dirty="0"/>
          </a:p>
        </p:txBody>
      </p:sp>
    </p:spTree>
    <p:extLst>
      <p:ext uri="{BB962C8B-B14F-4D97-AF65-F5344CB8AC3E}">
        <p14:creationId xmlns:p14="http://schemas.microsoft.com/office/powerpoint/2010/main" val="355120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835" y="344792"/>
            <a:ext cx="9641380" cy="6390858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463639" y="1481070"/>
            <a:ext cx="15969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/>
              <a:t>Kain a Ábel</a:t>
            </a:r>
            <a:endParaRPr lang="sk-SK" sz="4400" b="1" dirty="0"/>
          </a:p>
        </p:txBody>
      </p:sp>
    </p:spTree>
    <p:extLst>
      <p:ext uri="{BB962C8B-B14F-4D97-AF65-F5344CB8AC3E}">
        <p14:creationId xmlns:p14="http://schemas.microsoft.com/office/powerpoint/2010/main" val="36154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758" y="2395470"/>
            <a:ext cx="7975242" cy="446253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56" y="52847"/>
            <a:ext cx="6598045" cy="369490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7160654" y="511436"/>
            <a:ext cx="4468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/>
              <a:t>Jakub a </a:t>
            </a:r>
            <a:r>
              <a:rPr lang="sk-SK" sz="6000" b="1" dirty="0" err="1" smtClean="0"/>
              <a:t>Ezau</a:t>
            </a:r>
            <a:endParaRPr lang="sk-SK" sz="6000" b="1" dirty="0"/>
          </a:p>
        </p:txBody>
      </p:sp>
    </p:spTree>
    <p:extLst>
      <p:ext uri="{BB962C8B-B14F-4D97-AF65-F5344CB8AC3E}">
        <p14:creationId xmlns:p14="http://schemas.microsoft.com/office/powerpoint/2010/main" val="23076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543" y="109950"/>
            <a:ext cx="7096259" cy="6687366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159099" y="2846231"/>
            <a:ext cx="2614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/>
              <a:t>Ester</a:t>
            </a:r>
            <a:endParaRPr lang="sk-SK" sz="6000" b="1" dirty="0"/>
          </a:p>
        </p:txBody>
      </p:sp>
    </p:spTree>
    <p:extLst>
      <p:ext uri="{BB962C8B-B14F-4D97-AF65-F5344CB8AC3E}">
        <p14:creationId xmlns:p14="http://schemas.microsoft.com/office/powerpoint/2010/main" val="274698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429" y="542874"/>
            <a:ext cx="9199227" cy="6129035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167425" y="2163651"/>
            <a:ext cx="2253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alkohol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406153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185589"/>
            <a:ext cx="11371337" cy="6395516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605307" y="347729"/>
            <a:ext cx="2537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chemeClr val="bg1"/>
                </a:solidFill>
              </a:rPr>
              <a:t>cigarety</a:t>
            </a:r>
            <a:endParaRPr lang="sk-SK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2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749" y="98372"/>
            <a:ext cx="8590209" cy="6456973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 flipH="1">
            <a:off x="380570" y="2846231"/>
            <a:ext cx="2169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násilie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3335638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1" y="120303"/>
            <a:ext cx="11656879" cy="6563832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9324304" y="5872766"/>
            <a:ext cx="2434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chemeClr val="bg1"/>
                </a:solidFill>
              </a:rPr>
              <a:t>herne</a:t>
            </a:r>
            <a:endParaRPr lang="sk-SK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6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537" y="199157"/>
            <a:ext cx="8512936" cy="6568691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399245" y="1764406"/>
            <a:ext cx="2794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/>
              <a:t>s</a:t>
            </a:r>
            <a:r>
              <a:rPr lang="sk-SK" sz="4000" b="1" dirty="0" smtClean="0"/>
              <a:t>loboda? </a:t>
            </a:r>
            <a:endParaRPr lang="sk-SK" sz="40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399245" y="4224271"/>
            <a:ext cx="248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/>
              <a:t>z</a:t>
            </a:r>
            <a:r>
              <a:rPr lang="sk-SK" sz="4000" b="1" dirty="0" smtClean="0"/>
              <a:t>ávislosť ?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226497820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27</Words>
  <Application>Microsoft Office PowerPoint</Application>
  <PresentationFormat>Širokouhlá</PresentationFormat>
  <Paragraphs>17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Motív Office</vt:lpstr>
      <vt:lpstr>Rozhodnutie a sloboda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MS Vinbarg</dc:creator>
  <cp:lastModifiedBy>MS Vinbarg</cp:lastModifiedBy>
  <cp:revision>7</cp:revision>
  <dcterms:created xsi:type="dcterms:W3CDTF">2021-10-13T09:40:06Z</dcterms:created>
  <dcterms:modified xsi:type="dcterms:W3CDTF">2021-10-13T18:57:21Z</dcterms:modified>
</cp:coreProperties>
</file>