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0ED343-C493-4E75-A222-8EFC80080EA5}" type="datetimeFigureOut">
              <a:rPr lang="sk-SK" smtClean="0"/>
              <a:t>4. 4. 2020</a:t>
            </a:fld>
            <a:endParaRPr lang="sk-SK"/>
          </a:p>
        </p:txBody>
      </p:sp>
      <p:sp>
        <p:nvSpPr>
          <p:cNvPr id="4" name="Zástupný symbol obrazu snímky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73D2C5-8AB3-4564-B62E-E95397FC5130}" type="slidenum">
              <a:rPr lang="sk-SK" smtClean="0"/>
              <a:t>‹#›</a:t>
            </a:fld>
            <a:endParaRPr lang="sk-SK"/>
          </a:p>
        </p:txBody>
      </p:sp>
    </p:spTree>
    <p:extLst>
      <p:ext uri="{BB962C8B-B14F-4D97-AF65-F5344CB8AC3E}">
        <p14:creationId xmlns:p14="http://schemas.microsoft.com/office/powerpoint/2010/main" val="2246420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6473D2C5-8AB3-4564-B62E-E95397FC5130}" type="slidenum">
              <a:rPr lang="sk-SK" smtClean="0"/>
              <a:t>7</a:t>
            </a:fld>
            <a:endParaRPr lang="sk-SK"/>
          </a:p>
        </p:txBody>
      </p:sp>
    </p:spTree>
    <p:extLst>
      <p:ext uri="{BB962C8B-B14F-4D97-AF65-F5344CB8AC3E}">
        <p14:creationId xmlns:p14="http://schemas.microsoft.com/office/powerpoint/2010/main" val="3561904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Upravte štýly predlohy textu</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Upravte štýl predlohy podnadpisov</a:t>
            </a:r>
            <a:endParaRPr lang="sk-SK"/>
          </a:p>
        </p:txBody>
      </p:sp>
      <p:sp>
        <p:nvSpPr>
          <p:cNvPr id="4" name="Zástupný symbol dátumu 3"/>
          <p:cNvSpPr>
            <a:spLocks noGrp="1"/>
          </p:cNvSpPr>
          <p:nvPr>
            <p:ph type="dt" sz="half" idx="10"/>
          </p:nvPr>
        </p:nvSpPr>
        <p:spPr/>
        <p:txBody>
          <a:bodyPr/>
          <a:lstStyle/>
          <a:p>
            <a:fld id="{802231A3-C2EE-4100-9850-79E6023A21E9}" type="datetimeFigureOut">
              <a:rPr lang="sk-SK" smtClean="0"/>
              <a:t>4. 4. 2020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6CDC9310-E4E0-462F-BE7B-01AD9ED41BA1}" type="slidenum">
              <a:rPr lang="sk-SK" smtClean="0"/>
              <a:t>‹#›</a:t>
            </a:fld>
            <a:endParaRPr lang="sk-SK"/>
          </a:p>
        </p:txBody>
      </p:sp>
    </p:spTree>
    <p:extLst>
      <p:ext uri="{BB962C8B-B14F-4D97-AF65-F5344CB8AC3E}">
        <p14:creationId xmlns:p14="http://schemas.microsoft.com/office/powerpoint/2010/main" val="2557047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zvislého textu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802231A3-C2EE-4100-9850-79E6023A21E9}" type="datetimeFigureOut">
              <a:rPr lang="sk-SK" smtClean="0"/>
              <a:t>4. 4. 2020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6CDC9310-E4E0-462F-BE7B-01AD9ED41BA1}" type="slidenum">
              <a:rPr lang="sk-SK" smtClean="0"/>
              <a:t>‹#›</a:t>
            </a:fld>
            <a:endParaRPr lang="sk-SK"/>
          </a:p>
        </p:txBody>
      </p:sp>
    </p:spTree>
    <p:extLst>
      <p:ext uri="{BB962C8B-B14F-4D97-AF65-F5344CB8AC3E}">
        <p14:creationId xmlns:p14="http://schemas.microsoft.com/office/powerpoint/2010/main" val="2032842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Upravte štýly predlohy textu</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802231A3-C2EE-4100-9850-79E6023A21E9}" type="datetimeFigureOut">
              <a:rPr lang="sk-SK" smtClean="0"/>
              <a:t>4. 4. 2020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6CDC9310-E4E0-462F-BE7B-01AD9ED41BA1}" type="slidenum">
              <a:rPr lang="sk-SK" smtClean="0"/>
              <a:t>‹#›</a:t>
            </a:fld>
            <a:endParaRPr lang="sk-SK"/>
          </a:p>
        </p:txBody>
      </p:sp>
    </p:spTree>
    <p:extLst>
      <p:ext uri="{BB962C8B-B14F-4D97-AF65-F5344CB8AC3E}">
        <p14:creationId xmlns:p14="http://schemas.microsoft.com/office/powerpoint/2010/main" val="3793757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802231A3-C2EE-4100-9850-79E6023A21E9}" type="datetimeFigureOut">
              <a:rPr lang="sk-SK" smtClean="0"/>
              <a:t>4. 4. 2020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6CDC9310-E4E0-462F-BE7B-01AD9ED41BA1}" type="slidenum">
              <a:rPr lang="sk-SK" smtClean="0"/>
              <a:t>‹#›</a:t>
            </a:fld>
            <a:endParaRPr lang="sk-SK"/>
          </a:p>
        </p:txBody>
      </p:sp>
    </p:spTree>
    <p:extLst>
      <p:ext uri="{BB962C8B-B14F-4D97-AF65-F5344CB8AC3E}">
        <p14:creationId xmlns:p14="http://schemas.microsoft.com/office/powerpoint/2010/main" val="1328987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Zástupný symbol dátumu 3"/>
          <p:cNvSpPr>
            <a:spLocks noGrp="1"/>
          </p:cNvSpPr>
          <p:nvPr>
            <p:ph type="dt" sz="half" idx="10"/>
          </p:nvPr>
        </p:nvSpPr>
        <p:spPr/>
        <p:txBody>
          <a:bodyPr/>
          <a:lstStyle/>
          <a:p>
            <a:fld id="{802231A3-C2EE-4100-9850-79E6023A21E9}" type="datetimeFigureOut">
              <a:rPr lang="sk-SK" smtClean="0"/>
              <a:t>4. 4. 2020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6CDC9310-E4E0-462F-BE7B-01AD9ED41BA1}" type="slidenum">
              <a:rPr lang="sk-SK" smtClean="0"/>
              <a:t>‹#›</a:t>
            </a:fld>
            <a:endParaRPr lang="sk-SK"/>
          </a:p>
        </p:txBody>
      </p:sp>
    </p:spTree>
    <p:extLst>
      <p:ext uri="{BB962C8B-B14F-4D97-AF65-F5344CB8AC3E}">
        <p14:creationId xmlns:p14="http://schemas.microsoft.com/office/powerpoint/2010/main" val="411009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802231A3-C2EE-4100-9850-79E6023A21E9}" type="datetimeFigureOut">
              <a:rPr lang="sk-SK" smtClean="0"/>
              <a:t>4. 4. 2020</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6CDC9310-E4E0-462F-BE7B-01AD9ED41BA1}" type="slidenum">
              <a:rPr lang="sk-SK" smtClean="0"/>
              <a:t>‹#›</a:t>
            </a:fld>
            <a:endParaRPr lang="sk-SK"/>
          </a:p>
        </p:txBody>
      </p:sp>
    </p:spTree>
    <p:extLst>
      <p:ext uri="{BB962C8B-B14F-4D97-AF65-F5344CB8AC3E}">
        <p14:creationId xmlns:p14="http://schemas.microsoft.com/office/powerpoint/2010/main" val="1472701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Upravte štýly predlohy textu</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802231A3-C2EE-4100-9850-79E6023A21E9}" type="datetimeFigureOut">
              <a:rPr lang="sk-SK" smtClean="0"/>
              <a:t>4. 4. 2020</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6CDC9310-E4E0-462F-BE7B-01AD9ED41BA1}" type="slidenum">
              <a:rPr lang="sk-SK" smtClean="0"/>
              <a:t>‹#›</a:t>
            </a:fld>
            <a:endParaRPr lang="sk-SK"/>
          </a:p>
        </p:txBody>
      </p:sp>
    </p:spTree>
    <p:extLst>
      <p:ext uri="{BB962C8B-B14F-4D97-AF65-F5344CB8AC3E}">
        <p14:creationId xmlns:p14="http://schemas.microsoft.com/office/powerpoint/2010/main" val="2645097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dátumu 2"/>
          <p:cNvSpPr>
            <a:spLocks noGrp="1"/>
          </p:cNvSpPr>
          <p:nvPr>
            <p:ph type="dt" sz="half" idx="10"/>
          </p:nvPr>
        </p:nvSpPr>
        <p:spPr/>
        <p:txBody>
          <a:bodyPr/>
          <a:lstStyle/>
          <a:p>
            <a:fld id="{802231A3-C2EE-4100-9850-79E6023A21E9}" type="datetimeFigureOut">
              <a:rPr lang="sk-SK" smtClean="0"/>
              <a:t>4. 4. 2020</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6CDC9310-E4E0-462F-BE7B-01AD9ED41BA1}" type="slidenum">
              <a:rPr lang="sk-SK" smtClean="0"/>
              <a:t>‹#›</a:t>
            </a:fld>
            <a:endParaRPr lang="sk-SK"/>
          </a:p>
        </p:txBody>
      </p:sp>
    </p:spTree>
    <p:extLst>
      <p:ext uri="{BB962C8B-B14F-4D97-AF65-F5344CB8AC3E}">
        <p14:creationId xmlns:p14="http://schemas.microsoft.com/office/powerpoint/2010/main" val="2663813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802231A3-C2EE-4100-9850-79E6023A21E9}" type="datetimeFigureOut">
              <a:rPr lang="sk-SK" smtClean="0"/>
              <a:t>4. 4. 2020</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6CDC9310-E4E0-462F-BE7B-01AD9ED41BA1}" type="slidenum">
              <a:rPr lang="sk-SK" smtClean="0"/>
              <a:t>‹#›</a:t>
            </a:fld>
            <a:endParaRPr lang="sk-SK"/>
          </a:p>
        </p:txBody>
      </p:sp>
    </p:spTree>
    <p:extLst>
      <p:ext uri="{BB962C8B-B14F-4D97-AF65-F5344CB8AC3E}">
        <p14:creationId xmlns:p14="http://schemas.microsoft.com/office/powerpoint/2010/main" val="1499070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802231A3-C2EE-4100-9850-79E6023A21E9}" type="datetimeFigureOut">
              <a:rPr lang="sk-SK" smtClean="0"/>
              <a:t>4. 4. 2020</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6CDC9310-E4E0-462F-BE7B-01AD9ED41BA1}" type="slidenum">
              <a:rPr lang="sk-SK" smtClean="0"/>
              <a:t>‹#›</a:t>
            </a:fld>
            <a:endParaRPr lang="sk-SK"/>
          </a:p>
        </p:txBody>
      </p:sp>
    </p:spTree>
    <p:extLst>
      <p:ext uri="{BB962C8B-B14F-4D97-AF65-F5344CB8AC3E}">
        <p14:creationId xmlns:p14="http://schemas.microsoft.com/office/powerpoint/2010/main" val="793580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802231A3-C2EE-4100-9850-79E6023A21E9}" type="datetimeFigureOut">
              <a:rPr lang="sk-SK" smtClean="0"/>
              <a:t>4. 4. 2020</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6CDC9310-E4E0-462F-BE7B-01AD9ED41BA1}" type="slidenum">
              <a:rPr lang="sk-SK" smtClean="0"/>
              <a:t>‹#›</a:t>
            </a:fld>
            <a:endParaRPr lang="sk-SK"/>
          </a:p>
        </p:txBody>
      </p:sp>
    </p:spTree>
    <p:extLst>
      <p:ext uri="{BB962C8B-B14F-4D97-AF65-F5344CB8AC3E}">
        <p14:creationId xmlns:p14="http://schemas.microsoft.com/office/powerpoint/2010/main" val="1010233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Upravte štýly predlohy textu</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2231A3-C2EE-4100-9850-79E6023A21E9}" type="datetimeFigureOut">
              <a:rPr lang="sk-SK" smtClean="0"/>
              <a:t>4. 4. 2020</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DC9310-E4E0-462F-BE7B-01AD9ED41BA1}" type="slidenum">
              <a:rPr lang="sk-SK" smtClean="0"/>
              <a:t>‹#›</a:t>
            </a:fld>
            <a:endParaRPr lang="sk-SK"/>
          </a:p>
        </p:txBody>
      </p:sp>
    </p:spTree>
    <p:extLst>
      <p:ext uri="{BB962C8B-B14F-4D97-AF65-F5344CB8AC3E}">
        <p14:creationId xmlns:p14="http://schemas.microsoft.com/office/powerpoint/2010/main" val="3314548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sk-SK" b="1" dirty="0" smtClean="0"/>
              <a:t>Krížová cesta</a:t>
            </a:r>
            <a:endParaRPr lang="sk-SK" b="1" dirty="0"/>
          </a:p>
        </p:txBody>
      </p:sp>
      <p:sp>
        <p:nvSpPr>
          <p:cNvPr id="3" name="Podnadpis 2"/>
          <p:cNvSpPr>
            <a:spLocks noGrp="1"/>
          </p:cNvSpPr>
          <p:nvPr>
            <p:ph type="subTitle" idx="1"/>
          </p:nvPr>
        </p:nvSpPr>
        <p:spPr/>
        <p:txBody>
          <a:bodyPr/>
          <a:lstStyle/>
          <a:p>
            <a:endParaRPr lang="sk-SK"/>
          </a:p>
        </p:txBody>
      </p:sp>
    </p:spTree>
    <p:extLst>
      <p:ext uri="{BB962C8B-B14F-4D97-AF65-F5344CB8AC3E}">
        <p14:creationId xmlns:p14="http://schemas.microsoft.com/office/powerpoint/2010/main" val="777995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233353"/>
            <a:ext cx="2808312" cy="2016224"/>
          </a:xfrm>
        </p:spPr>
        <p:txBody>
          <a:bodyPr>
            <a:noAutofit/>
          </a:bodyPr>
          <a:lstStyle/>
          <a:p>
            <a:r>
              <a:rPr lang="sk-SK" b="1" dirty="0" smtClean="0"/>
              <a:t>9. Ježiš padá tretí krát</a:t>
            </a:r>
            <a:endParaRPr lang="sk-SK" b="1" dirty="0"/>
          </a:p>
        </p:txBody>
      </p:sp>
      <p:pic>
        <p:nvPicPr>
          <p:cNvPr id="9218" name="Picture 2" descr="C:\Users\Ucitel\Desktop\krížova\siedm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79912" y="79219"/>
            <a:ext cx="5058561" cy="6744749"/>
          </a:xfrm>
          <a:prstGeom prst="rect">
            <a:avLst/>
          </a:prstGeom>
          <a:noFill/>
          <a:extLst>
            <a:ext uri="{909E8E84-426E-40DD-AFC4-6F175D3DCCD1}">
              <a14:hiddenFill xmlns:a14="http://schemas.microsoft.com/office/drawing/2010/main">
                <a:solidFill>
                  <a:srgbClr val="FFFFFF"/>
                </a:solidFill>
              </a14:hiddenFill>
            </a:ext>
          </a:extLst>
        </p:spPr>
      </p:pic>
      <p:sp>
        <p:nvSpPr>
          <p:cNvPr id="3" name="BlokTextu 2"/>
          <p:cNvSpPr txBox="1"/>
          <p:nvPr/>
        </p:nvSpPr>
        <p:spPr>
          <a:xfrm>
            <a:off x="551128" y="4941168"/>
            <a:ext cx="2808312" cy="1631216"/>
          </a:xfrm>
          <a:prstGeom prst="rect">
            <a:avLst/>
          </a:prstGeom>
          <a:noFill/>
        </p:spPr>
        <p:txBody>
          <a:bodyPr wrap="square" rtlCol="0">
            <a:spAutoFit/>
          </a:bodyPr>
          <a:lstStyle/>
          <a:p>
            <a:r>
              <a:rPr lang="sk-SK" sz="2000" b="1" dirty="0" smtClean="0">
                <a:solidFill>
                  <a:srgbClr val="FF0000"/>
                </a:solidFill>
              </a:rPr>
              <a:t>Klaniame </a:t>
            </a:r>
            <a:r>
              <a:rPr lang="sk-SK" sz="2000" b="1" dirty="0">
                <a:solidFill>
                  <a:srgbClr val="FF0000"/>
                </a:solidFill>
              </a:rPr>
              <a:t>sa ti Kriste a dobrorečíme ti.</a:t>
            </a:r>
          </a:p>
          <a:p>
            <a:r>
              <a:rPr lang="sk-SK" sz="2000" b="1" dirty="0">
                <a:solidFill>
                  <a:srgbClr val="FF0000"/>
                </a:solidFill>
              </a:rPr>
              <a:t>Lebo si svojím krížom vykúpil svet.</a:t>
            </a:r>
          </a:p>
          <a:p>
            <a:endParaRPr lang="sk-SK" sz="2000" dirty="0"/>
          </a:p>
        </p:txBody>
      </p:sp>
    </p:spTree>
    <p:extLst>
      <p:ext uri="{BB962C8B-B14F-4D97-AF65-F5344CB8AC3E}">
        <p14:creationId xmlns:p14="http://schemas.microsoft.com/office/powerpoint/2010/main" val="155755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2962672" cy="2146250"/>
          </a:xfrm>
        </p:spPr>
        <p:txBody>
          <a:bodyPr/>
          <a:lstStyle/>
          <a:p>
            <a:r>
              <a:rPr lang="sk-SK" b="1" dirty="0" smtClean="0"/>
              <a:t>10. Ježiša vyzliekli zo šiat</a:t>
            </a:r>
            <a:endParaRPr lang="sk-SK" b="1" dirty="0"/>
          </a:p>
        </p:txBody>
      </p:sp>
      <p:pic>
        <p:nvPicPr>
          <p:cNvPr id="10242" name="Picture 2" descr="C:\Users\Ucitel\Desktop\krížova\osm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51920" y="116632"/>
            <a:ext cx="4968552" cy="6608120"/>
          </a:xfrm>
          <a:prstGeom prst="rect">
            <a:avLst/>
          </a:prstGeom>
          <a:noFill/>
          <a:extLst>
            <a:ext uri="{909E8E84-426E-40DD-AFC4-6F175D3DCCD1}">
              <a14:hiddenFill xmlns:a14="http://schemas.microsoft.com/office/drawing/2010/main">
                <a:solidFill>
                  <a:srgbClr val="FFFFFF"/>
                </a:solidFill>
              </a14:hiddenFill>
            </a:ext>
          </a:extLst>
        </p:spPr>
      </p:pic>
      <p:sp>
        <p:nvSpPr>
          <p:cNvPr id="3" name="BlokTextu 2"/>
          <p:cNvSpPr txBox="1"/>
          <p:nvPr/>
        </p:nvSpPr>
        <p:spPr>
          <a:xfrm>
            <a:off x="457200" y="5157192"/>
            <a:ext cx="3178696" cy="1600438"/>
          </a:xfrm>
          <a:prstGeom prst="rect">
            <a:avLst/>
          </a:prstGeom>
          <a:noFill/>
        </p:spPr>
        <p:txBody>
          <a:bodyPr wrap="square" rtlCol="0">
            <a:spAutoFit/>
          </a:bodyPr>
          <a:lstStyle/>
          <a:p>
            <a:r>
              <a:rPr lang="sk-SK" sz="2000" b="1" dirty="0">
                <a:solidFill>
                  <a:srgbClr val="FF0000"/>
                </a:solidFill>
              </a:rPr>
              <a:t>Klaniame sa ti Kriste a dobrorečíme ti.</a:t>
            </a:r>
          </a:p>
          <a:p>
            <a:r>
              <a:rPr lang="sk-SK" sz="2000" b="1" dirty="0">
                <a:solidFill>
                  <a:srgbClr val="FF0000"/>
                </a:solidFill>
              </a:rPr>
              <a:t>Lebo si svojím krížom vykúpil svet.</a:t>
            </a:r>
          </a:p>
          <a:p>
            <a:endParaRPr lang="sk-SK" dirty="0"/>
          </a:p>
        </p:txBody>
      </p:sp>
    </p:spTree>
    <p:extLst>
      <p:ext uri="{BB962C8B-B14F-4D97-AF65-F5344CB8AC3E}">
        <p14:creationId xmlns:p14="http://schemas.microsoft.com/office/powerpoint/2010/main" val="411634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2746648" cy="1858218"/>
          </a:xfrm>
        </p:spPr>
        <p:txBody>
          <a:bodyPr>
            <a:noAutofit/>
          </a:bodyPr>
          <a:lstStyle/>
          <a:p>
            <a:r>
              <a:rPr lang="sk-SK" b="1" dirty="0" smtClean="0"/>
              <a:t>11. Ježiša pribíjajú na kríž</a:t>
            </a:r>
            <a:endParaRPr lang="sk-SK" b="1" dirty="0"/>
          </a:p>
        </p:txBody>
      </p:sp>
      <p:pic>
        <p:nvPicPr>
          <p:cNvPr id="11266" name="Picture 2" descr="C:\Users\Ucitel\Desktop\krížova\deviat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00128" y="89336"/>
            <a:ext cx="4957691" cy="6624736"/>
          </a:xfrm>
          <a:prstGeom prst="rect">
            <a:avLst/>
          </a:prstGeom>
          <a:noFill/>
          <a:extLst>
            <a:ext uri="{909E8E84-426E-40DD-AFC4-6F175D3DCCD1}">
              <a14:hiddenFill xmlns:a14="http://schemas.microsoft.com/office/drawing/2010/main">
                <a:solidFill>
                  <a:srgbClr val="FFFFFF"/>
                </a:solidFill>
              </a14:hiddenFill>
            </a:ext>
          </a:extLst>
        </p:spPr>
      </p:pic>
      <p:sp>
        <p:nvSpPr>
          <p:cNvPr id="4" name="BlokTextu 3"/>
          <p:cNvSpPr txBox="1"/>
          <p:nvPr/>
        </p:nvSpPr>
        <p:spPr>
          <a:xfrm>
            <a:off x="618701" y="4989523"/>
            <a:ext cx="2746255" cy="1600438"/>
          </a:xfrm>
          <a:prstGeom prst="rect">
            <a:avLst/>
          </a:prstGeom>
          <a:noFill/>
        </p:spPr>
        <p:txBody>
          <a:bodyPr wrap="square" rtlCol="0">
            <a:spAutoFit/>
          </a:bodyPr>
          <a:lstStyle/>
          <a:p>
            <a:r>
              <a:rPr lang="sk-SK" sz="2000" b="1" dirty="0" smtClean="0">
                <a:solidFill>
                  <a:srgbClr val="FF0000"/>
                </a:solidFill>
              </a:rPr>
              <a:t>Klaniame </a:t>
            </a:r>
            <a:r>
              <a:rPr lang="sk-SK" sz="2000" b="1" dirty="0">
                <a:solidFill>
                  <a:srgbClr val="FF0000"/>
                </a:solidFill>
              </a:rPr>
              <a:t>sa ti Kriste a dobrorečíme ti.</a:t>
            </a:r>
          </a:p>
          <a:p>
            <a:r>
              <a:rPr lang="sk-SK" sz="2000" b="1" dirty="0">
                <a:solidFill>
                  <a:srgbClr val="FF0000"/>
                </a:solidFill>
              </a:rPr>
              <a:t>Lebo si svojím krížom vykúpil svet.</a:t>
            </a:r>
          </a:p>
          <a:p>
            <a:endParaRPr lang="sk-SK" dirty="0"/>
          </a:p>
        </p:txBody>
      </p:sp>
    </p:spTree>
    <p:extLst>
      <p:ext uri="{BB962C8B-B14F-4D97-AF65-F5344CB8AC3E}">
        <p14:creationId xmlns:p14="http://schemas.microsoft.com/office/powerpoint/2010/main" val="250252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2314600" cy="2146250"/>
          </a:xfrm>
        </p:spPr>
        <p:txBody>
          <a:bodyPr/>
          <a:lstStyle/>
          <a:p>
            <a:r>
              <a:rPr lang="sk-SK" b="1" dirty="0" smtClean="0"/>
              <a:t>12. Ježiš umiera na kríži</a:t>
            </a:r>
            <a:endParaRPr lang="sk-SK" b="1" dirty="0"/>
          </a:p>
        </p:txBody>
      </p:sp>
      <p:pic>
        <p:nvPicPr>
          <p:cNvPr id="12290" name="Picture 2" descr="C:\Users\Ucitel\Desktop\krížova\desiat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188640"/>
            <a:ext cx="4896544" cy="6507035"/>
          </a:xfrm>
          <a:prstGeom prst="rect">
            <a:avLst/>
          </a:prstGeom>
          <a:noFill/>
          <a:extLst>
            <a:ext uri="{909E8E84-426E-40DD-AFC4-6F175D3DCCD1}">
              <a14:hiddenFill xmlns:a14="http://schemas.microsoft.com/office/drawing/2010/main">
                <a:solidFill>
                  <a:srgbClr val="FFFFFF"/>
                </a:solidFill>
              </a14:hiddenFill>
            </a:ext>
          </a:extLst>
        </p:spPr>
      </p:pic>
      <p:sp>
        <p:nvSpPr>
          <p:cNvPr id="3" name="BlokTextu 2"/>
          <p:cNvSpPr txBox="1"/>
          <p:nvPr/>
        </p:nvSpPr>
        <p:spPr>
          <a:xfrm flipH="1">
            <a:off x="683568" y="4797152"/>
            <a:ext cx="2808312" cy="1600438"/>
          </a:xfrm>
          <a:prstGeom prst="rect">
            <a:avLst/>
          </a:prstGeom>
          <a:noFill/>
        </p:spPr>
        <p:txBody>
          <a:bodyPr wrap="square" rtlCol="0">
            <a:spAutoFit/>
          </a:bodyPr>
          <a:lstStyle/>
          <a:p>
            <a:r>
              <a:rPr lang="sk-SK" sz="2000" b="1" dirty="0" smtClean="0">
                <a:solidFill>
                  <a:srgbClr val="FF0000"/>
                </a:solidFill>
              </a:rPr>
              <a:t>Klaniame </a:t>
            </a:r>
            <a:r>
              <a:rPr lang="sk-SK" sz="2000" b="1" dirty="0">
                <a:solidFill>
                  <a:srgbClr val="FF0000"/>
                </a:solidFill>
              </a:rPr>
              <a:t>sa ti Kriste a dobrorečíme ti.</a:t>
            </a:r>
          </a:p>
          <a:p>
            <a:r>
              <a:rPr lang="sk-SK" sz="2000" b="1" dirty="0">
                <a:solidFill>
                  <a:srgbClr val="FF0000"/>
                </a:solidFill>
              </a:rPr>
              <a:t>Lebo si svojím krížom vykúpil svet.</a:t>
            </a:r>
          </a:p>
          <a:p>
            <a:endParaRPr lang="sk-SK" dirty="0"/>
          </a:p>
        </p:txBody>
      </p:sp>
    </p:spTree>
    <p:extLst>
      <p:ext uri="{BB962C8B-B14F-4D97-AF65-F5344CB8AC3E}">
        <p14:creationId xmlns:p14="http://schemas.microsoft.com/office/powerpoint/2010/main" val="258865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2890664" cy="2146250"/>
          </a:xfrm>
        </p:spPr>
        <p:txBody>
          <a:bodyPr>
            <a:noAutofit/>
          </a:bodyPr>
          <a:lstStyle/>
          <a:p>
            <a:r>
              <a:rPr lang="sk-SK" b="1" dirty="0" smtClean="0"/>
              <a:t>13. Ježiša skladajú z kríža</a:t>
            </a:r>
            <a:endParaRPr lang="sk-SK" b="1" dirty="0"/>
          </a:p>
        </p:txBody>
      </p:sp>
      <p:pic>
        <p:nvPicPr>
          <p:cNvPr id="13314" name="Picture 2" descr="C:\Users\Ucitel\Desktop\krížova\jedenást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95936" y="90309"/>
            <a:ext cx="4824536" cy="6588175"/>
          </a:xfrm>
          <a:prstGeom prst="rect">
            <a:avLst/>
          </a:prstGeom>
          <a:noFill/>
          <a:extLst>
            <a:ext uri="{909E8E84-426E-40DD-AFC4-6F175D3DCCD1}">
              <a14:hiddenFill xmlns:a14="http://schemas.microsoft.com/office/drawing/2010/main">
                <a:solidFill>
                  <a:srgbClr val="FFFFFF"/>
                </a:solidFill>
              </a14:hiddenFill>
            </a:ext>
          </a:extLst>
        </p:spPr>
      </p:pic>
      <p:sp>
        <p:nvSpPr>
          <p:cNvPr id="3" name="BlokTextu 2"/>
          <p:cNvSpPr txBox="1"/>
          <p:nvPr/>
        </p:nvSpPr>
        <p:spPr>
          <a:xfrm>
            <a:off x="709857" y="4751433"/>
            <a:ext cx="2782023" cy="1600438"/>
          </a:xfrm>
          <a:prstGeom prst="rect">
            <a:avLst/>
          </a:prstGeom>
          <a:noFill/>
        </p:spPr>
        <p:txBody>
          <a:bodyPr wrap="square" rtlCol="0">
            <a:spAutoFit/>
          </a:bodyPr>
          <a:lstStyle/>
          <a:p>
            <a:r>
              <a:rPr lang="sk-SK" sz="2000" b="1" dirty="0" smtClean="0">
                <a:solidFill>
                  <a:srgbClr val="FF0000"/>
                </a:solidFill>
              </a:rPr>
              <a:t>Klaniame </a:t>
            </a:r>
            <a:r>
              <a:rPr lang="sk-SK" sz="2000" b="1" dirty="0">
                <a:solidFill>
                  <a:srgbClr val="FF0000"/>
                </a:solidFill>
              </a:rPr>
              <a:t>sa ti Kriste a dobrorečíme ti.</a:t>
            </a:r>
          </a:p>
          <a:p>
            <a:r>
              <a:rPr lang="sk-SK" sz="2000" b="1" dirty="0">
                <a:solidFill>
                  <a:srgbClr val="FF0000"/>
                </a:solidFill>
              </a:rPr>
              <a:t>Lebo si svojím krížom vykúpil svet.</a:t>
            </a:r>
          </a:p>
          <a:p>
            <a:endParaRPr lang="sk-SK" dirty="0"/>
          </a:p>
        </p:txBody>
      </p:sp>
    </p:spTree>
    <p:extLst>
      <p:ext uri="{BB962C8B-B14F-4D97-AF65-F5344CB8AC3E}">
        <p14:creationId xmlns:p14="http://schemas.microsoft.com/office/powerpoint/2010/main" val="183529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74638"/>
            <a:ext cx="3384376" cy="1354162"/>
          </a:xfrm>
        </p:spPr>
        <p:txBody>
          <a:bodyPr>
            <a:noAutofit/>
          </a:bodyPr>
          <a:lstStyle/>
          <a:p>
            <a:r>
              <a:rPr lang="sk-SK" b="1" dirty="0" smtClean="0"/>
              <a:t>14. Ježiša pochovávajú</a:t>
            </a:r>
            <a:endParaRPr lang="sk-SK" b="1" dirty="0"/>
          </a:p>
        </p:txBody>
      </p:sp>
      <p:pic>
        <p:nvPicPr>
          <p:cNvPr id="14338" name="Picture 2" descr="C:\Users\Ucitel\Desktop\krížova\dvanást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07904" y="180524"/>
            <a:ext cx="4968552" cy="6660212"/>
          </a:xfrm>
          <a:prstGeom prst="rect">
            <a:avLst/>
          </a:prstGeom>
          <a:noFill/>
          <a:extLst>
            <a:ext uri="{909E8E84-426E-40DD-AFC4-6F175D3DCCD1}">
              <a14:hiddenFill xmlns:a14="http://schemas.microsoft.com/office/drawing/2010/main">
                <a:solidFill>
                  <a:srgbClr val="FFFFFF"/>
                </a:solidFill>
              </a14:hiddenFill>
            </a:ext>
          </a:extLst>
        </p:spPr>
      </p:pic>
      <p:sp>
        <p:nvSpPr>
          <p:cNvPr id="3" name="BlokTextu 2"/>
          <p:cNvSpPr txBox="1"/>
          <p:nvPr/>
        </p:nvSpPr>
        <p:spPr>
          <a:xfrm>
            <a:off x="503548" y="4797152"/>
            <a:ext cx="2736304" cy="1600438"/>
          </a:xfrm>
          <a:prstGeom prst="rect">
            <a:avLst/>
          </a:prstGeom>
          <a:noFill/>
        </p:spPr>
        <p:txBody>
          <a:bodyPr wrap="square" rtlCol="0">
            <a:spAutoFit/>
          </a:bodyPr>
          <a:lstStyle/>
          <a:p>
            <a:r>
              <a:rPr lang="sk-SK" sz="2000" b="1" dirty="0" smtClean="0">
                <a:solidFill>
                  <a:srgbClr val="FF0000"/>
                </a:solidFill>
              </a:rPr>
              <a:t>Klaniame </a:t>
            </a:r>
            <a:r>
              <a:rPr lang="sk-SK" sz="2000" b="1" dirty="0">
                <a:solidFill>
                  <a:srgbClr val="FF0000"/>
                </a:solidFill>
              </a:rPr>
              <a:t>sa ti Kriste a dobrorečíme ti.</a:t>
            </a:r>
          </a:p>
          <a:p>
            <a:r>
              <a:rPr lang="sk-SK" sz="2000" b="1" dirty="0">
                <a:solidFill>
                  <a:srgbClr val="FF0000"/>
                </a:solidFill>
              </a:rPr>
              <a:t>Lebo si svojím krížom vykúpil svet.</a:t>
            </a:r>
          </a:p>
          <a:p>
            <a:endParaRPr lang="sk-SK" dirty="0"/>
          </a:p>
        </p:txBody>
      </p:sp>
    </p:spTree>
    <p:extLst>
      <p:ext uri="{BB962C8B-B14F-4D97-AF65-F5344CB8AC3E}">
        <p14:creationId xmlns:p14="http://schemas.microsoft.com/office/powerpoint/2010/main" val="304133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t>Záver</a:t>
            </a:r>
            <a:endParaRPr lang="sk-SK" b="1" dirty="0"/>
          </a:p>
        </p:txBody>
      </p:sp>
      <p:sp>
        <p:nvSpPr>
          <p:cNvPr id="3" name="Zástupný symbol obsahu 2"/>
          <p:cNvSpPr>
            <a:spLocks noGrp="1"/>
          </p:cNvSpPr>
          <p:nvPr>
            <p:ph idx="1"/>
          </p:nvPr>
        </p:nvSpPr>
        <p:spPr/>
        <p:txBody>
          <a:bodyPr>
            <a:noAutofit/>
          </a:bodyPr>
          <a:lstStyle/>
          <a:p>
            <a:pPr marL="0" indent="0" algn="just">
              <a:buNone/>
            </a:pPr>
            <a:r>
              <a:rPr lang="sk-SK" sz="3600" b="1" dirty="0" smtClean="0"/>
              <a:t>Ďakujem ti Ježiš, že som mohol kráčať spolu s tebou po krížovej ceste. Pomôž mi, nech nikdy nezabúdam na utrpenie, ktoré si pre mňa podstúpil. Ďakujem za všetko, čo si pre mňa urobil, že si ľuďom opäť otvoril nebo, aby sme sa tam raz všetci mohli stretnúť. Amen.</a:t>
            </a:r>
            <a:endParaRPr lang="sk-SK" sz="3600" b="1" dirty="0"/>
          </a:p>
        </p:txBody>
      </p:sp>
    </p:spTree>
    <p:extLst>
      <p:ext uri="{BB962C8B-B14F-4D97-AF65-F5344CB8AC3E}">
        <p14:creationId xmlns:p14="http://schemas.microsoft.com/office/powerpoint/2010/main" val="2368566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97732"/>
            <a:ext cx="2247900" cy="3168352"/>
          </a:xfrm>
        </p:spPr>
        <p:txBody>
          <a:bodyPr>
            <a:noAutofit/>
          </a:bodyPr>
          <a:lstStyle/>
          <a:p>
            <a:r>
              <a:rPr lang="sk-SK" b="1" dirty="0" smtClean="0"/>
              <a:t>1. Pilát odsúdil Ježiša na smrť</a:t>
            </a:r>
            <a:br>
              <a:rPr lang="sk-SK" b="1" dirty="0" smtClean="0"/>
            </a:br>
            <a:endParaRPr lang="sk-SK" b="1" dirty="0"/>
          </a:p>
        </p:txBody>
      </p:sp>
      <p:pic>
        <p:nvPicPr>
          <p:cNvPr id="1026" name="Picture 2" descr="C:\Users\Ucitel\Desktop\krížova\prvé.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233352"/>
            <a:ext cx="4824536" cy="6455782"/>
          </a:xfrm>
          <a:prstGeom prst="rect">
            <a:avLst/>
          </a:prstGeom>
          <a:noFill/>
          <a:extLst>
            <a:ext uri="{909E8E84-426E-40DD-AFC4-6F175D3DCCD1}">
              <a14:hiddenFill xmlns:a14="http://schemas.microsoft.com/office/drawing/2010/main">
                <a:solidFill>
                  <a:srgbClr val="FFFFFF"/>
                </a:solidFill>
              </a14:hiddenFill>
            </a:ext>
          </a:extLst>
        </p:spPr>
      </p:pic>
      <p:sp>
        <p:nvSpPr>
          <p:cNvPr id="3" name="BlokTextu 2"/>
          <p:cNvSpPr txBox="1"/>
          <p:nvPr/>
        </p:nvSpPr>
        <p:spPr>
          <a:xfrm>
            <a:off x="467544" y="4725144"/>
            <a:ext cx="3240360" cy="1323439"/>
          </a:xfrm>
          <a:prstGeom prst="rect">
            <a:avLst/>
          </a:prstGeom>
          <a:noFill/>
        </p:spPr>
        <p:txBody>
          <a:bodyPr wrap="square" rtlCol="0">
            <a:spAutoFit/>
          </a:bodyPr>
          <a:lstStyle/>
          <a:p>
            <a:r>
              <a:rPr lang="sk-SK" sz="2000" b="1" dirty="0" smtClean="0">
                <a:solidFill>
                  <a:srgbClr val="FF0000"/>
                </a:solidFill>
              </a:rPr>
              <a:t>Klaniame sa ti Kriste a dobrorečíme ti.</a:t>
            </a:r>
          </a:p>
          <a:p>
            <a:r>
              <a:rPr lang="sk-SK" sz="2000" b="1" dirty="0" smtClean="0">
                <a:solidFill>
                  <a:srgbClr val="FF0000"/>
                </a:solidFill>
              </a:rPr>
              <a:t>Lebo si svojím krížom vykúpil svet.</a:t>
            </a:r>
            <a:endParaRPr lang="sk-SK" sz="2000" b="1" dirty="0">
              <a:solidFill>
                <a:srgbClr val="FF0000"/>
              </a:solidFill>
            </a:endParaRPr>
          </a:p>
        </p:txBody>
      </p:sp>
    </p:spTree>
    <p:extLst>
      <p:ext uri="{BB962C8B-B14F-4D97-AF65-F5344CB8AC3E}">
        <p14:creationId xmlns:p14="http://schemas.microsoft.com/office/powerpoint/2010/main" val="15348018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2386608" cy="2794322"/>
          </a:xfrm>
        </p:spPr>
        <p:txBody>
          <a:bodyPr/>
          <a:lstStyle/>
          <a:p>
            <a:r>
              <a:rPr lang="sk-SK" b="1" dirty="0" smtClean="0"/>
              <a:t>2. Ježiš berie kríž na svoje plecia</a:t>
            </a:r>
            <a:endParaRPr lang="sk-SK" b="1" dirty="0"/>
          </a:p>
        </p:txBody>
      </p:sp>
      <p:pic>
        <p:nvPicPr>
          <p:cNvPr id="2050" name="Picture 2" descr="C:\Users\Ucitel\Desktop\krížova\druh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91879" y="188640"/>
            <a:ext cx="4847867" cy="6552728"/>
          </a:xfrm>
          <a:prstGeom prst="rect">
            <a:avLst/>
          </a:prstGeom>
          <a:noFill/>
          <a:extLst>
            <a:ext uri="{909E8E84-426E-40DD-AFC4-6F175D3DCCD1}">
              <a14:hiddenFill xmlns:a14="http://schemas.microsoft.com/office/drawing/2010/main">
                <a:solidFill>
                  <a:srgbClr val="FFFFFF"/>
                </a:solidFill>
              </a14:hiddenFill>
            </a:ext>
          </a:extLst>
        </p:spPr>
      </p:pic>
      <p:sp>
        <p:nvSpPr>
          <p:cNvPr id="3" name="BlokTextu 2"/>
          <p:cNvSpPr txBox="1"/>
          <p:nvPr/>
        </p:nvSpPr>
        <p:spPr>
          <a:xfrm flipH="1">
            <a:off x="473457" y="5013176"/>
            <a:ext cx="2880322" cy="1600438"/>
          </a:xfrm>
          <a:prstGeom prst="rect">
            <a:avLst/>
          </a:prstGeom>
          <a:noFill/>
        </p:spPr>
        <p:txBody>
          <a:bodyPr wrap="square" rtlCol="0">
            <a:spAutoFit/>
          </a:bodyPr>
          <a:lstStyle/>
          <a:p>
            <a:r>
              <a:rPr lang="sk-SK" sz="2000" b="1" dirty="0">
                <a:solidFill>
                  <a:srgbClr val="FF0000"/>
                </a:solidFill>
              </a:rPr>
              <a:t>Klaniame sa ti Kriste a dobrorečíme ti.</a:t>
            </a:r>
          </a:p>
          <a:p>
            <a:r>
              <a:rPr lang="sk-SK" sz="2000" b="1" dirty="0">
                <a:solidFill>
                  <a:srgbClr val="FF0000"/>
                </a:solidFill>
              </a:rPr>
              <a:t>Lebo si svojím krížom vykúpil svet.</a:t>
            </a:r>
          </a:p>
          <a:p>
            <a:endParaRPr lang="sk-SK" dirty="0"/>
          </a:p>
        </p:txBody>
      </p:sp>
    </p:spTree>
    <p:extLst>
      <p:ext uri="{BB962C8B-B14F-4D97-AF65-F5344CB8AC3E}">
        <p14:creationId xmlns:p14="http://schemas.microsoft.com/office/powerpoint/2010/main" val="370358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260648"/>
            <a:ext cx="3071192" cy="1440160"/>
          </a:xfrm>
        </p:spPr>
        <p:txBody>
          <a:bodyPr/>
          <a:lstStyle/>
          <a:p>
            <a:r>
              <a:rPr lang="sk-SK" b="1" dirty="0" smtClean="0"/>
              <a:t>3. Ježiš padá pod krížom</a:t>
            </a:r>
            <a:endParaRPr lang="sk-SK" b="1" dirty="0"/>
          </a:p>
        </p:txBody>
      </p:sp>
      <p:pic>
        <p:nvPicPr>
          <p:cNvPr id="3074" name="Picture 2" descr="C:\Users\Ucitel\Desktop\krížova\piat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188640"/>
            <a:ext cx="5005799" cy="6524410"/>
          </a:xfrm>
          <a:prstGeom prst="rect">
            <a:avLst/>
          </a:prstGeom>
          <a:noFill/>
          <a:extLst>
            <a:ext uri="{909E8E84-426E-40DD-AFC4-6F175D3DCCD1}">
              <a14:hiddenFill xmlns:a14="http://schemas.microsoft.com/office/drawing/2010/main">
                <a:solidFill>
                  <a:srgbClr val="FFFFFF"/>
                </a:solidFill>
              </a14:hiddenFill>
            </a:ext>
          </a:extLst>
        </p:spPr>
      </p:pic>
      <p:sp>
        <p:nvSpPr>
          <p:cNvPr id="3" name="BlokTextu 2"/>
          <p:cNvSpPr txBox="1"/>
          <p:nvPr/>
        </p:nvSpPr>
        <p:spPr>
          <a:xfrm>
            <a:off x="490972" y="5112612"/>
            <a:ext cx="2880320" cy="1600438"/>
          </a:xfrm>
          <a:prstGeom prst="rect">
            <a:avLst/>
          </a:prstGeom>
          <a:noFill/>
        </p:spPr>
        <p:txBody>
          <a:bodyPr wrap="square" rtlCol="0">
            <a:spAutoFit/>
          </a:bodyPr>
          <a:lstStyle/>
          <a:p>
            <a:r>
              <a:rPr lang="sk-SK" sz="2000" b="1" dirty="0" smtClean="0">
                <a:solidFill>
                  <a:srgbClr val="FF0000"/>
                </a:solidFill>
              </a:rPr>
              <a:t>Klaniame </a:t>
            </a:r>
            <a:r>
              <a:rPr lang="sk-SK" sz="2000" b="1" dirty="0">
                <a:solidFill>
                  <a:srgbClr val="FF0000"/>
                </a:solidFill>
              </a:rPr>
              <a:t>sa ti Kriste a dobrorečíme ti.</a:t>
            </a:r>
          </a:p>
          <a:p>
            <a:r>
              <a:rPr lang="sk-SK" sz="2000" b="1" dirty="0">
                <a:solidFill>
                  <a:srgbClr val="FF0000"/>
                </a:solidFill>
              </a:rPr>
              <a:t>Lebo si svojím krížom vykúpil svet.</a:t>
            </a:r>
          </a:p>
          <a:p>
            <a:endParaRPr lang="sk-SK" dirty="0"/>
          </a:p>
        </p:txBody>
      </p:sp>
    </p:spTree>
    <p:extLst>
      <p:ext uri="{BB962C8B-B14F-4D97-AF65-F5344CB8AC3E}">
        <p14:creationId xmlns:p14="http://schemas.microsoft.com/office/powerpoint/2010/main" val="110593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2818656" cy="2794322"/>
          </a:xfrm>
        </p:spPr>
        <p:txBody>
          <a:bodyPr/>
          <a:lstStyle/>
          <a:p>
            <a:r>
              <a:rPr lang="sk-SK" b="1" dirty="0" smtClean="0"/>
              <a:t>4. Ježiš sa stretá so svojou matkou</a:t>
            </a:r>
            <a:endParaRPr lang="sk-SK" b="1" dirty="0"/>
          </a:p>
        </p:txBody>
      </p:sp>
      <p:pic>
        <p:nvPicPr>
          <p:cNvPr id="4098" name="Picture 2" descr="C:\Users\Ucitel\Desktop\krížova\treti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63888" y="102984"/>
            <a:ext cx="5046375" cy="6588472"/>
          </a:xfrm>
          <a:prstGeom prst="rect">
            <a:avLst/>
          </a:prstGeom>
          <a:noFill/>
          <a:extLst>
            <a:ext uri="{909E8E84-426E-40DD-AFC4-6F175D3DCCD1}">
              <a14:hiddenFill xmlns:a14="http://schemas.microsoft.com/office/drawing/2010/main">
                <a:solidFill>
                  <a:srgbClr val="FFFFFF"/>
                </a:solidFill>
              </a14:hiddenFill>
            </a:ext>
          </a:extLst>
        </p:spPr>
      </p:pic>
      <p:sp>
        <p:nvSpPr>
          <p:cNvPr id="3" name="BlokTextu 2"/>
          <p:cNvSpPr txBox="1"/>
          <p:nvPr/>
        </p:nvSpPr>
        <p:spPr>
          <a:xfrm>
            <a:off x="565841" y="4797152"/>
            <a:ext cx="2710015" cy="1908215"/>
          </a:xfrm>
          <a:prstGeom prst="rect">
            <a:avLst/>
          </a:prstGeom>
          <a:noFill/>
        </p:spPr>
        <p:txBody>
          <a:bodyPr wrap="square" rtlCol="0">
            <a:spAutoFit/>
          </a:bodyPr>
          <a:lstStyle/>
          <a:p>
            <a:endParaRPr lang="sk-SK" dirty="0" smtClean="0"/>
          </a:p>
          <a:p>
            <a:r>
              <a:rPr lang="sk-SK" sz="2000" b="1" dirty="0" smtClean="0">
                <a:solidFill>
                  <a:srgbClr val="FF0000"/>
                </a:solidFill>
              </a:rPr>
              <a:t>Klaniame </a:t>
            </a:r>
            <a:r>
              <a:rPr lang="sk-SK" sz="2000" b="1" dirty="0">
                <a:solidFill>
                  <a:srgbClr val="FF0000"/>
                </a:solidFill>
              </a:rPr>
              <a:t>sa ti Kriste a dobrorečíme ti.</a:t>
            </a:r>
          </a:p>
          <a:p>
            <a:r>
              <a:rPr lang="sk-SK" sz="2000" b="1" dirty="0">
                <a:solidFill>
                  <a:srgbClr val="FF0000"/>
                </a:solidFill>
              </a:rPr>
              <a:t>Lebo si svojím krížom vykúpil svet.</a:t>
            </a:r>
          </a:p>
          <a:p>
            <a:endParaRPr lang="sk-SK" sz="2000" dirty="0"/>
          </a:p>
        </p:txBody>
      </p:sp>
    </p:spTree>
    <p:extLst>
      <p:ext uri="{BB962C8B-B14F-4D97-AF65-F5344CB8AC3E}">
        <p14:creationId xmlns:p14="http://schemas.microsoft.com/office/powerpoint/2010/main" val="321720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2314600" cy="3874442"/>
          </a:xfrm>
        </p:spPr>
        <p:txBody>
          <a:bodyPr>
            <a:noAutofit/>
          </a:bodyPr>
          <a:lstStyle/>
          <a:p>
            <a:r>
              <a:rPr lang="sk-SK" b="1" dirty="0" smtClean="0"/>
              <a:t>5. Šimon z </a:t>
            </a:r>
            <a:r>
              <a:rPr lang="sk-SK" b="1" dirty="0" err="1" smtClean="0"/>
              <a:t>Cyrény</a:t>
            </a:r>
            <a:r>
              <a:rPr lang="sk-SK" b="1" dirty="0" smtClean="0"/>
              <a:t> pomáha niesť Ježišovi kríž</a:t>
            </a:r>
            <a:endParaRPr lang="sk-SK" b="1" dirty="0"/>
          </a:p>
        </p:txBody>
      </p:sp>
      <p:pic>
        <p:nvPicPr>
          <p:cNvPr id="5122" name="Picture 2" descr="C:\Users\Ucitel\Desktop\krížova\trinásť.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36897" y="128164"/>
            <a:ext cx="4739559" cy="6729836"/>
          </a:xfrm>
          <a:prstGeom prst="rect">
            <a:avLst/>
          </a:prstGeom>
          <a:noFill/>
          <a:extLst>
            <a:ext uri="{909E8E84-426E-40DD-AFC4-6F175D3DCCD1}">
              <a14:hiddenFill xmlns:a14="http://schemas.microsoft.com/office/drawing/2010/main">
                <a:solidFill>
                  <a:srgbClr val="FFFFFF"/>
                </a:solidFill>
              </a14:hiddenFill>
            </a:ext>
          </a:extLst>
        </p:spPr>
      </p:pic>
      <p:sp>
        <p:nvSpPr>
          <p:cNvPr id="3" name="BlokTextu 2"/>
          <p:cNvSpPr txBox="1"/>
          <p:nvPr/>
        </p:nvSpPr>
        <p:spPr>
          <a:xfrm>
            <a:off x="458898" y="5229200"/>
            <a:ext cx="2998047" cy="1600438"/>
          </a:xfrm>
          <a:prstGeom prst="rect">
            <a:avLst/>
          </a:prstGeom>
          <a:noFill/>
        </p:spPr>
        <p:txBody>
          <a:bodyPr wrap="square" rtlCol="0">
            <a:spAutoFit/>
          </a:bodyPr>
          <a:lstStyle/>
          <a:p>
            <a:r>
              <a:rPr lang="sk-SK" sz="2000" b="1" dirty="0" smtClean="0">
                <a:solidFill>
                  <a:srgbClr val="FF0000"/>
                </a:solidFill>
              </a:rPr>
              <a:t>Klaniame </a:t>
            </a:r>
            <a:r>
              <a:rPr lang="sk-SK" sz="2000" b="1" dirty="0">
                <a:solidFill>
                  <a:srgbClr val="FF0000"/>
                </a:solidFill>
              </a:rPr>
              <a:t>sa ti Kriste a dobrorečíme ti.</a:t>
            </a:r>
          </a:p>
          <a:p>
            <a:r>
              <a:rPr lang="sk-SK" sz="2000" b="1" dirty="0">
                <a:solidFill>
                  <a:srgbClr val="FF0000"/>
                </a:solidFill>
              </a:rPr>
              <a:t>Lebo si svojím krížom vykúpil svet.</a:t>
            </a:r>
          </a:p>
          <a:p>
            <a:endParaRPr lang="sk-SK" dirty="0"/>
          </a:p>
        </p:txBody>
      </p:sp>
    </p:spTree>
    <p:extLst>
      <p:ext uri="{BB962C8B-B14F-4D97-AF65-F5344CB8AC3E}">
        <p14:creationId xmlns:p14="http://schemas.microsoft.com/office/powerpoint/2010/main" val="227568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88640"/>
            <a:ext cx="2921496" cy="2952328"/>
          </a:xfrm>
        </p:spPr>
        <p:txBody>
          <a:bodyPr>
            <a:noAutofit/>
          </a:bodyPr>
          <a:lstStyle/>
          <a:p>
            <a:r>
              <a:rPr lang="sk-SK" b="1" dirty="0" smtClean="0"/>
              <a:t>6. Veronika podáva Ježišovi šatku</a:t>
            </a:r>
            <a:endParaRPr lang="sk-SK" b="1" dirty="0"/>
          </a:p>
        </p:txBody>
      </p:sp>
      <p:pic>
        <p:nvPicPr>
          <p:cNvPr id="6146" name="Picture 2" descr="C:\Users\Ucitel\Desktop\krížova\štvrté.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91880" y="188640"/>
            <a:ext cx="5069363" cy="6571397"/>
          </a:xfrm>
          <a:prstGeom prst="rect">
            <a:avLst/>
          </a:prstGeom>
          <a:noFill/>
          <a:extLst>
            <a:ext uri="{909E8E84-426E-40DD-AFC4-6F175D3DCCD1}">
              <a14:hiddenFill xmlns:a14="http://schemas.microsoft.com/office/drawing/2010/main">
                <a:solidFill>
                  <a:srgbClr val="FFFFFF"/>
                </a:solidFill>
              </a14:hiddenFill>
            </a:ext>
          </a:extLst>
        </p:spPr>
      </p:pic>
      <p:sp>
        <p:nvSpPr>
          <p:cNvPr id="4" name="BlokTextu 3"/>
          <p:cNvSpPr txBox="1"/>
          <p:nvPr/>
        </p:nvSpPr>
        <p:spPr>
          <a:xfrm>
            <a:off x="535009" y="5099864"/>
            <a:ext cx="2638007" cy="1631216"/>
          </a:xfrm>
          <a:prstGeom prst="rect">
            <a:avLst/>
          </a:prstGeom>
          <a:noFill/>
        </p:spPr>
        <p:txBody>
          <a:bodyPr wrap="square" rtlCol="0">
            <a:spAutoFit/>
          </a:bodyPr>
          <a:lstStyle/>
          <a:p>
            <a:r>
              <a:rPr lang="sk-SK" sz="2000" b="1" dirty="0" smtClean="0">
                <a:solidFill>
                  <a:srgbClr val="FF0000"/>
                </a:solidFill>
              </a:rPr>
              <a:t>Klaniame </a:t>
            </a:r>
            <a:r>
              <a:rPr lang="sk-SK" sz="2000" b="1" dirty="0">
                <a:solidFill>
                  <a:srgbClr val="FF0000"/>
                </a:solidFill>
              </a:rPr>
              <a:t>sa ti Kriste a dobrorečíme ti.</a:t>
            </a:r>
          </a:p>
          <a:p>
            <a:r>
              <a:rPr lang="sk-SK" sz="2000" b="1" dirty="0">
                <a:solidFill>
                  <a:srgbClr val="FF0000"/>
                </a:solidFill>
              </a:rPr>
              <a:t>Lebo si svojím krížom vykúpil svet.</a:t>
            </a:r>
          </a:p>
          <a:p>
            <a:endParaRPr lang="sk-SK" sz="2000" dirty="0"/>
          </a:p>
        </p:txBody>
      </p:sp>
    </p:spTree>
    <p:extLst>
      <p:ext uri="{BB962C8B-B14F-4D97-AF65-F5344CB8AC3E}">
        <p14:creationId xmlns:p14="http://schemas.microsoft.com/office/powerpoint/2010/main" val="355450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2674640" cy="2578298"/>
          </a:xfrm>
        </p:spPr>
        <p:txBody>
          <a:bodyPr>
            <a:noAutofit/>
          </a:bodyPr>
          <a:lstStyle/>
          <a:p>
            <a:r>
              <a:rPr lang="sk-SK" b="1" dirty="0" smtClean="0"/>
              <a:t>7. Ježiš druhýkrát padá pod krížom</a:t>
            </a:r>
            <a:endParaRPr lang="sk-SK" b="1" dirty="0"/>
          </a:p>
        </p:txBody>
      </p:sp>
      <p:pic>
        <p:nvPicPr>
          <p:cNvPr id="7170" name="Picture 2" descr="C:\Users\Ucitel\Desktop\krížova\piat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72943"/>
            <a:ext cx="4896544" cy="6382013"/>
          </a:xfrm>
          <a:prstGeom prst="rect">
            <a:avLst/>
          </a:prstGeom>
          <a:noFill/>
          <a:extLst>
            <a:ext uri="{909E8E84-426E-40DD-AFC4-6F175D3DCCD1}">
              <a14:hiddenFill xmlns:a14="http://schemas.microsoft.com/office/drawing/2010/main">
                <a:solidFill>
                  <a:srgbClr val="FFFFFF"/>
                </a:solidFill>
              </a14:hiddenFill>
            </a:ext>
          </a:extLst>
        </p:spPr>
      </p:pic>
      <p:sp>
        <p:nvSpPr>
          <p:cNvPr id="5" name="BlokTextu 4"/>
          <p:cNvSpPr txBox="1"/>
          <p:nvPr/>
        </p:nvSpPr>
        <p:spPr>
          <a:xfrm>
            <a:off x="5220072" y="3501008"/>
            <a:ext cx="184731" cy="646331"/>
          </a:xfrm>
          <a:prstGeom prst="rect">
            <a:avLst/>
          </a:prstGeom>
          <a:noFill/>
        </p:spPr>
        <p:txBody>
          <a:bodyPr wrap="none" rtlCol="0">
            <a:spAutoFit/>
          </a:bodyPr>
          <a:lstStyle/>
          <a:p>
            <a:endParaRPr lang="sk-SK" sz="3600" b="1" dirty="0"/>
          </a:p>
        </p:txBody>
      </p:sp>
      <p:sp>
        <p:nvSpPr>
          <p:cNvPr id="3" name="BlokTextu 2"/>
          <p:cNvSpPr txBox="1"/>
          <p:nvPr/>
        </p:nvSpPr>
        <p:spPr>
          <a:xfrm flipH="1">
            <a:off x="585271" y="4653136"/>
            <a:ext cx="2834601" cy="1631216"/>
          </a:xfrm>
          <a:prstGeom prst="rect">
            <a:avLst/>
          </a:prstGeom>
          <a:noFill/>
        </p:spPr>
        <p:txBody>
          <a:bodyPr wrap="square" rtlCol="0">
            <a:spAutoFit/>
          </a:bodyPr>
          <a:lstStyle/>
          <a:p>
            <a:r>
              <a:rPr lang="sk-SK" sz="2000" b="1" dirty="0" smtClean="0">
                <a:solidFill>
                  <a:srgbClr val="FF0000"/>
                </a:solidFill>
              </a:rPr>
              <a:t>Klaniame </a:t>
            </a:r>
            <a:r>
              <a:rPr lang="sk-SK" sz="2000" b="1" dirty="0">
                <a:solidFill>
                  <a:srgbClr val="FF0000"/>
                </a:solidFill>
              </a:rPr>
              <a:t>sa ti Kriste a dobrorečíme ti.</a:t>
            </a:r>
          </a:p>
          <a:p>
            <a:r>
              <a:rPr lang="sk-SK" sz="2000" b="1" dirty="0">
                <a:solidFill>
                  <a:srgbClr val="FF0000"/>
                </a:solidFill>
              </a:rPr>
              <a:t>Lebo si svojím krížom vykúpil svet.</a:t>
            </a:r>
          </a:p>
          <a:p>
            <a:endParaRPr lang="sk-SK" sz="2000" dirty="0"/>
          </a:p>
        </p:txBody>
      </p:sp>
    </p:spTree>
    <p:extLst>
      <p:ext uri="{BB962C8B-B14F-4D97-AF65-F5344CB8AC3E}">
        <p14:creationId xmlns:p14="http://schemas.microsoft.com/office/powerpoint/2010/main" val="370638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188640"/>
            <a:ext cx="2448272" cy="2697147"/>
          </a:xfrm>
        </p:spPr>
        <p:txBody>
          <a:bodyPr>
            <a:noAutofit/>
          </a:bodyPr>
          <a:lstStyle/>
          <a:p>
            <a:r>
              <a:rPr lang="sk-SK" b="1" dirty="0" smtClean="0"/>
              <a:t>8. Ježiš sa stretáva s plačúcimi ženami</a:t>
            </a:r>
            <a:endParaRPr lang="sk-SK" b="1" dirty="0"/>
          </a:p>
        </p:txBody>
      </p:sp>
      <p:pic>
        <p:nvPicPr>
          <p:cNvPr id="8194" name="Picture 2" descr="C:\Users\Ucitel\Desktop\krížova\šiest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188640"/>
            <a:ext cx="4968552" cy="6573621"/>
          </a:xfrm>
          <a:prstGeom prst="rect">
            <a:avLst/>
          </a:prstGeom>
          <a:noFill/>
          <a:extLst>
            <a:ext uri="{909E8E84-426E-40DD-AFC4-6F175D3DCCD1}">
              <a14:hiddenFill xmlns:a14="http://schemas.microsoft.com/office/drawing/2010/main">
                <a:solidFill>
                  <a:srgbClr val="FFFFFF"/>
                </a:solidFill>
              </a14:hiddenFill>
            </a:ext>
          </a:extLst>
        </p:spPr>
      </p:pic>
      <p:sp>
        <p:nvSpPr>
          <p:cNvPr id="3" name="BlokTextu 2"/>
          <p:cNvSpPr txBox="1"/>
          <p:nvPr/>
        </p:nvSpPr>
        <p:spPr>
          <a:xfrm>
            <a:off x="576995" y="4941168"/>
            <a:ext cx="2448272" cy="1600438"/>
          </a:xfrm>
          <a:prstGeom prst="rect">
            <a:avLst/>
          </a:prstGeom>
          <a:noFill/>
        </p:spPr>
        <p:txBody>
          <a:bodyPr wrap="square" rtlCol="0">
            <a:spAutoFit/>
          </a:bodyPr>
          <a:lstStyle/>
          <a:p>
            <a:r>
              <a:rPr lang="sk-SK" sz="2000" b="1" dirty="0" smtClean="0">
                <a:solidFill>
                  <a:srgbClr val="FF0000"/>
                </a:solidFill>
              </a:rPr>
              <a:t>Klaniame </a:t>
            </a:r>
            <a:r>
              <a:rPr lang="sk-SK" sz="2000" b="1" dirty="0">
                <a:solidFill>
                  <a:srgbClr val="FF0000"/>
                </a:solidFill>
              </a:rPr>
              <a:t>sa ti Kriste a dobrorečíme ti.</a:t>
            </a:r>
          </a:p>
          <a:p>
            <a:r>
              <a:rPr lang="sk-SK" sz="2000" b="1" dirty="0">
                <a:solidFill>
                  <a:srgbClr val="FF0000"/>
                </a:solidFill>
              </a:rPr>
              <a:t>Lebo si svojím krížom vykúpil svet.</a:t>
            </a:r>
          </a:p>
          <a:p>
            <a:endParaRPr lang="sk-SK" dirty="0"/>
          </a:p>
        </p:txBody>
      </p:sp>
    </p:spTree>
    <p:extLst>
      <p:ext uri="{BB962C8B-B14F-4D97-AF65-F5344CB8AC3E}">
        <p14:creationId xmlns:p14="http://schemas.microsoft.com/office/powerpoint/2010/main" val="241311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365</Words>
  <Application>Microsoft Office PowerPoint</Application>
  <PresentationFormat>Prezentácia na obrazovke (4:3)</PresentationFormat>
  <Paragraphs>47</Paragraphs>
  <Slides>16</Slides>
  <Notes>1</Notes>
  <HiddenSlides>0</HiddenSlides>
  <MMClips>0</MMClips>
  <ScaleCrop>false</ScaleCrop>
  <HeadingPairs>
    <vt:vector size="6" baseType="variant">
      <vt:variant>
        <vt:lpstr>Použité písma</vt:lpstr>
      </vt:variant>
      <vt:variant>
        <vt:i4>2</vt:i4>
      </vt:variant>
      <vt:variant>
        <vt:lpstr>Motív</vt:lpstr>
      </vt:variant>
      <vt:variant>
        <vt:i4>1</vt:i4>
      </vt:variant>
      <vt:variant>
        <vt:lpstr>Nadpisy snímok</vt:lpstr>
      </vt:variant>
      <vt:variant>
        <vt:i4>16</vt:i4>
      </vt:variant>
    </vt:vector>
  </HeadingPairs>
  <TitlesOfParts>
    <vt:vector size="19" baseType="lpstr">
      <vt:lpstr>Arial</vt:lpstr>
      <vt:lpstr>Calibri</vt:lpstr>
      <vt:lpstr>Motív Office</vt:lpstr>
      <vt:lpstr>Krížová cesta</vt:lpstr>
      <vt:lpstr>1. Pilát odsúdil Ježiša na smrť </vt:lpstr>
      <vt:lpstr>2. Ježiš berie kríž na svoje plecia</vt:lpstr>
      <vt:lpstr>3. Ježiš padá pod krížom</vt:lpstr>
      <vt:lpstr>4. Ježiš sa stretá so svojou matkou</vt:lpstr>
      <vt:lpstr>5. Šimon z Cyrény pomáha niesť Ježišovi kríž</vt:lpstr>
      <vt:lpstr>6. Veronika podáva Ježišovi šatku</vt:lpstr>
      <vt:lpstr>7. Ježiš druhýkrát padá pod krížom</vt:lpstr>
      <vt:lpstr>8. Ježiš sa stretáva s plačúcimi ženami</vt:lpstr>
      <vt:lpstr>9. Ježiš padá tretí krát</vt:lpstr>
      <vt:lpstr>10. Ježiša vyzliekli zo šiat</vt:lpstr>
      <vt:lpstr>11. Ježiša pribíjajú na kríž</vt:lpstr>
      <vt:lpstr>12. Ježiš umiera na kríži</vt:lpstr>
      <vt:lpstr>13. Ježiša skladajú z kríža</vt:lpstr>
      <vt:lpstr>14. Ježiša pochovávajú</vt:lpstr>
      <vt:lpstr>Záver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Krížová cesta</dc:title>
  <dc:creator>Ucitel</dc:creator>
  <cp:lastModifiedBy>MS Vinbarg</cp:lastModifiedBy>
  <cp:revision>26</cp:revision>
  <dcterms:created xsi:type="dcterms:W3CDTF">2016-03-08T08:05:52Z</dcterms:created>
  <dcterms:modified xsi:type="dcterms:W3CDTF">2020-04-04T13:22:37Z</dcterms:modified>
</cp:coreProperties>
</file>