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96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06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93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596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36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38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42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970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578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37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681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31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607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96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4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19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06CA-B084-4FE7-BC53-8147A2A91D8B}" type="datetimeFigureOut">
              <a:rPr lang="sk-SK" smtClean="0"/>
              <a:t>10. 1. 2022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47EBC8-21D6-4087-A126-C21201DDB9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8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ora, príroda, dolina, kaňon&#10;&#10;Automaticky generovaný popis">
            <a:extLst>
              <a:ext uri="{FF2B5EF4-FFF2-40B4-BE49-F238E27FC236}">
                <a16:creationId xmlns:a16="http://schemas.microsoft.com/office/drawing/2014/main" xmlns="" id="{A42226A4-B8A5-4586-8CDF-1D62D641A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9091" r="1" b="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559A5F2-8BE0-4998-A1E4-1B145465A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3A6596D4-D53C-424F-9F16-CC8686C07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1BB890B-70D4-42FE-A599-6AEF1A42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842D646-B58C-43C8-8152-01BC782B72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9772CABD-4211-42AA-B349-D4002E52F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xmlns="" id="{BBD91630-4DBA-4294-8016-FEB5C3B0C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E67D1587-504D-41BC-9D48-B61257BFB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997F85-B346-41CD-91FE-D229A571D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664" y="29789"/>
            <a:ext cx="8278382" cy="1096899"/>
          </a:xfrm>
        </p:spPr>
        <p:txBody>
          <a:bodyPr>
            <a:normAutofit/>
          </a:bodyPr>
          <a:lstStyle/>
          <a:p>
            <a:r>
              <a:rPr lang="sk-SK" b="1" dirty="0">
                <a:highlight>
                  <a:srgbClr val="FFFF00"/>
                </a:highlight>
              </a:rPr>
              <a:t>Objavitelia a objavovaní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42EA68E-B272-4EBE-A4E4-CAEBAF742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137" y="5923722"/>
            <a:ext cx="4573037" cy="839331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8765DD1A-F044-4DE7-8A9B-7C30DC85A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xmlns="" id="{2FE2170D-72D6-48A8-8E9A-BFF3BF03D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xmlns="" id="{01D19436-094D-463D-AFEA-870FDBD03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9A2DE6E0-967C-4C58-8558-EC08F1138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30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FAFA6B5-C14D-4AEE-9686-A0675A0A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48" y="156238"/>
            <a:ext cx="8596668" cy="1320800"/>
          </a:xfrm>
        </p:spPr>
        <p:txBody>
          <a:bodyPr/>
          <a:lstStyle/>
          <a:p>
            <a:r>
              <a:rPr lang="sk-SK" b="1" dirty="0">
                <a:highlight>
                  <a:srgbClr val="FFFF00"/>
                </a:highlight>
              </a:rPr>
              <a:t>Dobyvačné výpravy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3EF7300-8754-433D-BEAF-C46F2DCB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4554"/>
            <a:ext cx="8596668" cy="3880773"/>
          </a:xfrm>
        </p:spPr>
        <p:txBody>
          <a:bodyPr/>
          <a:lstStyle/>
          <a:p>
            <a:r>
              <a:rPr lang="sk-SK" sz="2200" dirty="0">
                <a:solidFill>
                  <a:schemeClr val="tx1"/>
                </a:solidFill>
              </a:rPr>
              <a:t>Viacero dobrodruhov sa vydalo na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dobyvačné výpravy, aby získali nové územia a bohatstvo.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1519 –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Hernán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Cortés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so 400 mužmi dobyl ríšu Aztékov v dnešnom Mexiku.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Pomohli mu európske zbrane.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Jeho krutosť vyvolala rozhorčenie aj v Španielsku.</a:t>
            </a:r>
          </a:p>
          <a:p>
            <a:endParaRPr lang="sk-SK" dirty="0"/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67ABE8A9-E6D5-49E8-9172-EE76606A4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47539"/>
            <a:ext cx="4457155" cy="3605104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10352D98-38AD-4C40-9F14-99023FCB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54" y="3247539"/>
            <a:ext cx="7734846" cy="3610461"/>
          </a:xfrm>
          <a:prstGeom prst="rect">
            <a:avLst/>
          </a:prstGeom>
        </p:spPr>
      </p:pic>
      <p:pic>
        <p:nvPicPr>
          <p:cNvPr id="9" name="Obrázok 8" descr="Obrázok, na ktorom je text, vnútri&#10;&#10;Automaticky generovaný popis">
            <a:extLst>
              <a:ext uri="{FF2B5EF4-FFF2-40B4-BE49-F238E27FC236}">
                <a16:creationId xmlns:a16="http://schemas.microsoft.com/office/drawing/2014/main" xmlns="" id="{321A7879-7E3A-4E4D-B2E5-383983F8F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33" y="-1"/>
            <a:ext cx="4388567" cy="32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ora, príroda, dolina, kaňon&#10;&#10;Automaticky generovaný popis">
            <a:extLst>
              <a:ext uri="{FF2B5EF4-FFF2-40B4-BE49-F238E27FC236}">
                <a16:creationId xmlns:a16="http://schemas.microsoft.com/office/drawing/2014/main" xmlns="" id="{6E264D8E-055B-4EA8-8C5B-1435273DB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0" r="12024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707EF1B-0738-424E-95BD-183B401A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519" y="0"/>
            <a:ext cx="5505153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Francisco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Pizaro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dobyl civilizáciu Inkov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</a:rPr>
              <a:t>Ríša sa rozprestierala na území dnešného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Peru.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Mali obdivuhodné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terasovité polia </a:t>
            </a:r>
            <a:r>
              <a:rPr lang="sk-SK" sz="2200" dirty="0">
                <a:solidFill>
                  <a:schemeClr val="tx1"/>
                </a:solidFill>
              </a:rPr>
              <a:t>a vyspelé poľnohospodárstvo.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Machu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Picchu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– Pevnosť a sídlo Inkov vysoko v horách.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text, kniha&#10;&#10;Automaticky generovaný popis">
            <a:extLst>
              <a:ext uri="{FF2B5EF4-FFF2-40B4-BE49-F238E27FC236}">
                <a16:creationId xmlns:a16="http://schemas.microsoft.com/office/drawing/2014/main" xmlns="" id="{EB8BEF68-B39F-4E88-BD18-486B1FCF3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9471"/>
            <a:ext cx="6096000" cy="40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7F66DC4E-D832-4C59-A7F8-EEA7D2AF7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r="25134"/>
          <a:stretch/>
        </p:blipFill>
        <p:spPr>
          <a:xfrm>
            <a:off x="4094922" y="-1"/>
            <a:ext cx="8097078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4261F7-09A4-42F1-8C68-D5D0CA83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" y="419894"/>
            <a:ext cx="5032519" cy="1320800"/>
          </a:xfrm>
        </p:spPr>
        <p:txBody>
          <a:bodyPr>
            <a:normAutofit/>
          </a:bodyPr>
          <a:lstStyle/>
          <a:p>
            <a:r>
              <a:rPr lang="sk-SK" b="1" dirty="0">
                <a:highlight>
                  <a:srgbClr val="FFFF00"/>
                </a:highlight>
              </a:rPr>
              <a:t>Delenie nového sveta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01D7E9B-CECE-4783-AE84-0A58F216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0740" y="1274432"/>
            <a:ext cx="5988626" cy="430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Španieli a Portugalci sa dohodli na rozdelení objavovaných území.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Začiatok kolonializmu </a:t>
            </a:r>
            <a:r>
              <a:rPr lang="sk-SK" sz="2200" dirty="0">
                <a:solidFill>
                  <a:schemeClr val="tx1"/>
                </a:solidFill>
              </a:rPr>
              <a:t>= podmanenie a ovládanie slabších území veľkým, mocnejším štátom.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</a:rPr>
              <a:t>K objavovaniu sa pridalo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Anglicko a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Nizozemsko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</a:rPr>
              <a:t>Stali sa z nich bohaté koloniálne mocnosti.</a:t>
            </a:r>
          </a:p>
          <a:p>
            <a:pPr>
              <a:lnSpc>
                <a:spcPct val="90000"/>
              </a:lnSpc>
            </a:pPr>
            <a:r>
              <a:rPr lang="sk-SK" sz="2200" dirty="0">
                <a:solidFill>
                  <a:schemeClr val="tx1"/>
                </a:solidFill>
              </a:rPr>
              <a:t>Najsilnejšie bolo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Španielsko.</a:t>
            </a:r>
          </a:p>
          <a:p>
            <a:pPr>
              <a:lnSpc>
                <a:spcPct val="90000"/>
              </a:lnSpc>
            </a:pPr>
            <a:endParaRPr lang="sk-S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488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B9185E-F58F-464D-8040-5D24B17A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Dôsledky zámorských objavov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CB8BFAD-A500-437B-9DEE-4372B63A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38"/>
            <a:ext cx="11907587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Obyvateľstvo podmanených krajín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obracali na kresťanstvo</a:t>
            </a:r>
            <a:r>
              <a:rPr lang="sk-SK" sz="2200" dirty="0">
                <a:solidFill>
                  <a:schemeClr val="tx1"/>
                </a:solidFill>
              </a:rPr>
              <a:t>, často násilím.</a:t>
            </a:r>
          </a:p>
          <a:p>
            <a:r>
              <a:rPr lang="sk-SK" sz="2200" dirty="0">
                <a:solidFill>
                  <a:schemeClr val="tx1"/>
                </a:solidFill>
              </a:rPr>
              <a:t>Európania začali spoznávať ďalšie civilizácie.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Nové plodiny: kukurica, paradajky, ananás, zemiaky, kakao, ananás, cukor, vanilka, tabak.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Európania do zámoria dovliekli kiahne a chrípku.</a:t>
            </a:r>
          </a:p>
        </p:txBody>
      </p:sp>
      <p:pic>
        <p:nvPicPr>
          <p:cNvPr id="5" name="Obrázok 4" descr="Obrázok, na ktorom je text, vonkajšie, skupina, socha&#10;&#10;Automaticky generovaný popis">
            <a:extLst>
              <a:ext uri="{FF2B5EF4-FFF2-40B4-BE49-F238E27FC236}">
                <a16:creationId xmlns:a16="http://schemas.microsoft.com/office/drawing/2014/main" xmlns="" id="{D8F6CEF9-252A-47E8-B29E-834C18FBD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678"/>
            <a:ext cx="6096000" cy="4247322"/>
          </a:xfrm>
          <a:prstGeom prst="rect">
            <a:avLst/>
          </a:prstGeom>
        </p:spPr>
      </p:pic>
      <p:pic>
        <p:nvPicPr>
          <p:cNvPr id="7" name="Obrázok 6" descr="Obrázok, na ktorom je ovocie, zelenina&#10;&#10;Automaticky generovaný popis">
            <a:extLst>
              <a:ext uri="{FF2B5EF4-FFF2-40B4-BE49-F238E27FC236}">
                <a16:creationId xmlns:a16="http://schemas.microsoft.com/office/drawing/2014/main" xmlns="" id="{9E7487F3-DFC1-46DE-935A-BFBE9D72A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2610678"/>
            <a:ext cx="5923722" cy="42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BBF3858-FCA8-4C5E-9ADE-022D378F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763"/>
            <a:ext cx="8596668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 Afriky privážali otrokov na práce v Amerike.</a:t>
            </a:r>
          </a:p>
          <a:p>
            <a:r>
              <a:rPr lang="sk-SK" sz="2400" dirty="0">
                <a:solidFill>
                  <a:schemeClr val="tx1"/>
                </a:solidFill>
              </a:rPr>
              <a:t>Obchodovanie s ľuďmi bolo neobyčajne výhodné.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6449B50-A08C-4723-B8AC-1C6CB7D6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7284"/>
            <a:ext cx="6074253" cy="5430715"/>
          </a:xfrm>
          <a:prstGeom prst="rect">
            <a:avLst/>
          </a:prstGeom>
        </p:spPr>
      </p:pic>
      <p:pic>
        <p:nvPicPr>
          <p:cNvPr id="7" name="Obrázok 6" descr="Obrázok, na ktorom je text, vonkajšie, osoba, staré&#10;&#10;Automaticky generovaný popis">
            <a:extLst>
              <a:ext uri="{FF2B5EF4-FFF2-40B4-BE49-F238E27FC236}">
                <a16:creationId xmlns:a16="http://schemas.microsoft.com/office/drawing/2014/main" xmlns="" id="{DADCC20A-969B-4763-97A5-9FB0E0317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50" y="1427283"/>
            <a:ext cx="6217334" cy="54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5FFB89-2DCA-47D7-86E7-64C0898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Hry o objavoch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CF87667-4B85-4FEC-8525-6ECE20917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http://www.zamorske-objavy.wbl.sk/</a:t>
            </a:r>
          </a:p>
        </p:txBody>
      </p:sp>
    </p:spTree>
    <p:extLst>
      <p:ext uri="{BB962C8B-B14F-4D97-AF65-F5344CB8AC3E}">
        <p14:creationId xmlns:p14="http://schemas.microsoft.com/office/powerpoint/2010/main" val="179436966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201</Words>
  <Application>Microsoft Office PowerPoint</Application>
  <PresentationFormat>Širokouhlá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Objavitelia a objavovaní</vt:lpstr>
      <vt:lpstr>Dobyvačné výpravy</vt:lpstr>
      <vt:lpstr>Prezentácia programu PowerPoint</vt:lpstr>
      <vt:lpstr>Delenie nového sveta</vt:lpstr>
      <vt:lpstr>Dôsledky zámorských objavov</vt:lpstr>
      <vt:lpstr>Prezentácia programu PowerPoint</vt:lpstr>
      <vt:lpstr>Hry o objavoch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Objavitelia a objavovaní</dc:title>
  <dc:creator>takac.tomas1863@gmail.com</dc:creator>
  <cp:lastModifiedBy>MS Vinbarg</cp:lastModifiedBy>
  <cp:revision>4</cp:revision>
  <dcterms:created xsi:type="dcterms:W3CDTF">2020-11-10T16:53:46Z</dcterms:created>
  <dcterms:modified xsi:type="dcterms:W3CDTF">2022-01-10T19:16:25Z</dcterms:modified>
</cp:coreProperties>
</file>