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9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5"/>
  </p:notesMasterIdLst>
  <p:sldIdLst>
    <p:sldId id="354" r:id="rId2"/>
    <p:sldId id="287" r:id="rId3"/>
    <p:sldId id="417" r:id="rId4"/>
    <p:sldId id="418" r:id="rId5"/>
    <p:sldId id="467" r:id="rId6"/>
    <p:sldId id="468" r:id="rId7"/>
    <p:sldId id="469" r:id="rId8"/>
    <p:sldId id="470" r:id="rId9"/>
    <p:sldId id="471" r:id="rId10"/>
    <p:sldId id="472" r:id="rId11"/>
    <p:sldId id="473" r:id="rId12"/>
    <p:sldId id="512" r:id="rId13"/>
    <p:sldId id="513" r:id="rId14"/>
    <p:sldId id="514" r:id="rId15"/>
    <p:sldId id="515" r:id="rId16"/>
    <p:sldId id="516" r:id="rId17"/>
    <p:sldId id="517" r:id="rId18"/>
    <p:sldId id="518" r:id="rId19"/>
    <p:sldId id="519" r:id="rId20"/>
    <p:sldId id="256" r:id="rId21"/>
    <p:sldId id="257" r:id="rId22"/>
    <p:sldId id="262" r:id="rId23"/>
    <p:sldId id="258" r:id="rId24"/>
    <p:sldId id="269" r:id="rId25"/>
    <p:sldId id="267" r:id="rId26"/>
    <p:sldId id="271" r:id="rId27"/>
    <p:sldId id="265" r:id="rId28"/>
    <p:sldId id="272" r:id="rId29"/>
    <p:sldId id="264" r:id="rId30"/>
    <p:sldId id="289" r:id="rId31"/>
    <p:sldId id="336" r:id="rId32"/>
    <p:sldId id="520" r:id="rId33"/>
    <p:sldId id="521" r:id="rId34"/>
    <p:sldId id="522" r:id="rId35"/>
    <p:sldId id="523" r:id="rId36"/>
    <p:sldId id="524" r:id="rId37"/>
    <p:sldId id="525" r:id="rId38"/>
    <p:sldId id="526" r:id="rId39"/>
    <p:sldId id="527" r:id="rId40"/>
    <p:sldId id="528" r:id="rId41"/>
    <p:sldId id="446" r:id="rId42"/>
    <p:sldId id="529" r:id="rId43"/>
    <p:sldId id="530" r:id="rId44"/>
    <p:sldId id="531" r:id="rId45"/>
    <p:sldId id="532" r:id="rId46"/>
    <p:sldId id="533" r:id="rId47"/>
    <p:sldId id="534" r:id="rId48"/>
    <p:sldId id="535" r:id="rId49"/>
    <p:sldId id="536" r:id="rId50"/>
    <p:sldId id="537" r:id="rId51"/>
    <p:sldId id="538" r:id="rId52"/>
    <p:sldId id="321" r:id="rId53"/>
    <p:sldId id="297" r:id="rId54"/>
    <p:sldId id="506" r:id="rId55"/>
    <p:sldId id="507" r:id="rId56"/>
    <p:sldId id="540" r:id="rId57"/>
    <p:sldId id="508" r:id="rId58"/>
    <p:sldId id="510" r:id="rId59"/>
    <p:sldId id="511" r:id="rId60"/>
    <p:sldId id="541" r:id="rId61"/>
    <p:sldId id="542" r:id="rId62"/>
    <p:sldId id="539" r:id="rId63"/>
    <p:sldId id="298" r:id="rId64"/>
  </p:sldIdLst>
  <p:sldSz cx="9144000" cy="6858000" type="screen4x3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2373" autoAdjust="0"/>
    <p:restoredTop sz="94660"/>
  </p:normalViewPr>
  <p:slideViewPr>
    <p:cSldViewPr>
      <p:cViewPr>
        <p:scale>
          <a:sx n="70" d="100"/>
          <a:sy n="70" d="100"/>
        </p:scale>
        <p:origin x="-654" y="1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DF90B1-A6A1-4F68-A916-69945974F46A}" type="datetimeFigureOut">
              <a:rPr lang="sk-SK" smtClean="0"/>
              <a:pPr/>
              <a:t>9.6.2020</a:t>
            </a:fld>
            <a:endParaRPr lang="sk-SK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4D147F-3009-465F-9623-AB199DC65EC8}" type="slidenum">
              <a:rPr lang="sk-SK" smtClean="0"/>
              <a:pPr/>
              <a:t>‹#›</a:t>
            </a:fld>
            <a:endParaRPr 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4D147F-3009-465F-9623-AB199DC65EC8}" type="slidenum">
              <a:rPr lang="sk-SK" smtClean="0"/>
              <a:pPr/>
              <a:t>10</a:t>
            </a:fld>
            <a:endParaRPr lang="sk-SK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4D147F-3009-465F-9623-AB199DC65EC8}" type="slidenum">
              <a:rPr lang="sk-SK" smtClean="0"/>
              <a:pPr/>
              <a:t>19</a:t>
            </a:fld>
            <a:endParaRPr lang="sk-SK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4D147F-3009-465F-9623-AB199DC65EC8}" type="slidenum">
              <a:rPr lang="sk-SK" smtClean="0"/>
              <a:pPr/>
              <a:t>11</a:t>
            </a:fld>
            <a:endParaRPr lang="sk-SK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4D147F-3009-465F-9623-AB199DC65EC8}" type="slidenum">
              <a:rPr lang="sk-SK" smtClean="0"/>
              <a:pPr/>
              <a:t>12</a:t>
            </a:fld>
            <a:endParaRPr lang="sk-SK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4D147F-3009-465F-9623-AB199DC65EC8}" type="slidenum">
              <a:rPr lang="sk-SK" smtClean="0"/>
              <a:pPr/>
              <a:t>13</a:t>
            </a:fld>
            <a:endParaRPr lang="sk-SK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4D147F-3009-465F-9623-AB199DC65EC8}" type="slidenum">
              <a:rPr lang="sk-SK" smtClean="0"/>
              <a:pPr/>
              <a:t>14</a:t>
            </a:fld>
            <a:endParaRPr lang="sk-SK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4D147F-3009-465F-9623-AB199DC65EC8}" type="slidenum">
              <a:rPr lang="sk-SK" smtClean="0"/>
              <a:pPr/>
              <a:t>15</a:t>
            </a:fld>
            <a:endParaRPr lang="sk-SK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4D147F-3009-465F-9623-AB199DC65EC8}" type="slidenum">
              <a:rPr lang="sk-SK" smtClean="0"/>
              <a:pPr/>
              <a:t>16</a:t>
            </a:fld>
            <a:endParaRPr lang="sk-SK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4D147F-3009-465F-9623-AB199DC65EC8}" type="slidenum">
              <a:rPr lang="sk-SK" smtClean="0"/>
              <a:pPr/>
              <a:t>17</a:t>
            </a:fld>
            <a:endParaRPr lang="sk-SK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4D147F-3009-465F-9623-AB199DC65EC8}" type="slidenum">
              <a:rPr lang="sk-SK" smtClean="0"/>
              <a:pPr/>
              <a:t>18</a:t>
            </a:fld>
            <a:endParaRPr lang="sk-SK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sk-SK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sk-SK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7FEDE-2477-4096-A467-3BCD51C7A78E}" type="datetimeFigureOut">
              <a:rPr lang="sk-SK" smtClean="0"/>
              <a:pPr/>
              <a:t>9.6.2020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9265A-D899-4EAB-9205-B4570B94B92A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 spd="med" advClick="0" advTm="1000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sk-SK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7FEDE-2477-4096-A467-3BCD51C7A78E}" type="datetimeFigureOut">
              <a:rPr lang="sk-SK" smtClean="0"/>
              <a:pPr/>
              <a:t>9.6.2020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9265A-D899-4EAB-9205-B4570B94B92A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 spd="med" advClick="0" advTm="1000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sk-SK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7FEDE-2477-4096-A467-3BCD51C7A78E}" type="datetimeFigureOut">
              <a:rPr lang="sk-SK" smtClean="0"/>
              <a:pPr/>
              <a:t>9.6.2020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9265A-D899-4EAB-9205-B4570B94B92A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 spd="med" advClick="0" advTm="10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7FEDE-2477-4096-A467-3BCD51C7A78E}" type="datetimeFigureOut">
              <a:rPr lang="sk-SK" smtClean="0"/>
              <a:pPr/>
              <a:t>9.6.2020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9265A-D899-4EAB-9205-B4570B94B92A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 spd="med" advClick="0" advTm="1000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sk-SK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7FEDE-2477-4096-A467-3BCD51C7A78E}" type="datetimeFigureOut">
              <a:rPr lang="sk-SK" smtClean="0"/>
              <a:pPr/>
              <a:t>9.6.2020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9265A-D899-4EAB-9205-B4570B94B92A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 spd="med" advClick="0" advTm="1000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7FEDE-2477-4096-A467-3BCD51C7A78E}" type="datetimeFigureOut">
              <a:rPr lang="sk-SK" smtClean="0"/>
              <a:pPr/>
              <a:t>9.6.2020</a:t>
            </a:fld>
            <a:endParaRPr lang="sk-SK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9265A-D899-4EAB-9205-B4570B94B92A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 spd="med" advClick="0" advTm="10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sk-SK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7FEDE-2477-4096-A467-3BCD51C7A78E}" type="datetimeFigureOut">
              <a:rPr lang="sk-SK" smtClean="0"/>
              <a:pPr/>
              <a:t>9.6.2020</a:t>
            </a:fld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9265A-D899-4EAB-9205-B4570B94B92A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 spd="med" advClick="0" advTm="1000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sk-SK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7FEDE-2477-4096-A467-3BCD51C7A78E}" type="datetimeFigureOut">
              <a:rPr lang="sk-SK" smtClean="0"/>
              <a:pPr/>
              <a:t>9.6.2020</a:t>
            </a:fld>
            <a:endParaRPr lang="sk-SK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9265A-D899-4EAB-9205-B4570B94B92A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 spd="med" advClick="0" advTm="1000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7FEDE-2477-4096-A467-3BCD51C7A78E}" type="datetimeFigureOut">
              <a:rPr lang="sk-SK" smtClean="0"/>
              <a:pPr/>
              <a:t>9.6.2020</a:t>
            </a:fld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9265A-D899-4EAB-9205-B4570B94B92A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 spd="med" advClick="0" advTm="1000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7FEDE-2477-4096-A467-3BCD51C7A78E}" type="datetimeFigureOut">
              <a:rPr lang="sk-SK" smtClean="0"/>
              <a:pPr/>
              <a:t>9.6.2020</a:t>
            </a:fld>
            <a:endParaRPr lang="sk-SK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9265A-D899-4EAB-9205-B4570B94B92A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 spd="med" advClick="0" advTm="1000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sk-SK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7FEDE-2477-4096-A467-3BCD51C7A78E}" type="datetimeFigureOut">
              <a:rPr lang="sk-SK" smtClean="0"/>
              <a:pPr/>
              <a:t>9.6.2020</a:t>
            </a:fld>
            <a:endParaRPr lang="sk-SK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9265A-D899-4EAB-9205-B4570B94B92A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 spd="med" advClick="0" advTm="1000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sk-SK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7FEDE-2477-4096-A467-3BCD51C7A78E}" type="datetimeFigureOut">
              <a:rPr lang="sk-SK" smtClean="0"/>
              <a:pPr/>
              <a:t>9.6.2020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49265A-D899-4EAB-9205-B4570B94B92A}" type="slidenum">
              <a:rPr lang="sk-SK" smtClean="0"/>
              <a:pPr/>
              <a:t>‹#›</a:t>
            </a:fld>
            <a:endParaRPr 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 advClick="0" advTm="10000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gif"/><Relationship Id="rId4" Type="http://schemas.openxmlformats.org/officeDocument/2006/relationships/image" Target="../media/image15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gif"/><Relationship Id="rId4" Type="http://schemas.openxmlformats.org/officeDocument/2006/relationships/image" Target="../media/image16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gif"/><Relationship Id="rId4" Type="http://schemas.openxmlformats.org/officeDocument/2006/relationships/image" Target="../media/image17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gif"/><Relationship Id="rId4" Type="http://schemas.openxmlformats.org/officeDocument/2006/relationships/image" Target="../media/image18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gif"/><Relationship Id="rId4" Type="http://schemas.openxmlformats.org/officeDocument/2006/relationships/image" Target="../media/image17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gif"/><Relationship Id="rId4" Type="http://schemas.openxmlformats.org/officeDocument/2006/relationships/image" Target="../media/image19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gif"/><Relationship Id="rId4" Type="http://schemas.openxmlformats.org/officeDocument/2006/relationships/image" Target="../media/image19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gif"/><Relationship Id="rId4" Type="http://schemas.openxmlformats.org/officeDocument/2006/relationships/image" Target="../media/image20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gif"/><Relationship Id="rId4" Type="http://schemas.openxmlformats.org/officeDocument/2006/relationships/image" Target="../media/image21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g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gi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gi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gi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gi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gi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gi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gi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gi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gi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gi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gi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gi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gi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gif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dnadpis 2"/>
          <p:cNvSpPr txBox="1">
            <a:spLocks/>
          </p:cNvSpPr>
          <p:nvPr/>
        </p:nvSpPr>
        <p:spPr>
          <a:xfrm>
            <a:off x="1214414" y="1214422"/>
            <a:ext cx="64008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sk-SK" sz="3200" b="0" i="0" u="none" strike="noStrike" kern="1200" cap="none" spc="0" normalizeH="0" baseline="0" noProof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Pohyb = elixír zdravia</a:t>
            </a:r>
            <a:endParaRPr kumimoji="0" lang="sk-SK" sz="3200" b="0" i="0" u="none" strike="noStrike" kern="1200" cap="none" spc="0" normalizeH="0" baseline="0" noProof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1643042" y="500042"/>
            <a:ext cx="591540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sk-SK" sz="5400" b="1" cap="none" spc="0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TRÉNING NA DOMA</a:t>
            </a:r>
            <a:endParaRPr lang="sk-SK" sz="5400" b="1" cap="none" spc="0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sp>
        <p:nvSpPr>
          <p:cNvPr id="8" name="Šipka doprava 7"/>
          <p:cNvSpPr/>
          <p:nvPr/>
        </p:nvSpPr>
        <p:spPr>
          <a:xfrm rot="5400000">
            <a:off x="4000496" y="4429132"/>
            <a:ext cx="928694" cy="35719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9" name="TextovéPole 8"/>
          <p:cNvSpPr txBox="1"/>
          <p:nvPr/>
        </p:nvSpPr>
        <p:spPr>
          <a:xfrm>
            <a:off x="3357554" y="1928802"/>
            <a:ext cx="2068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smtClean="0"/>
              <a:t>Keď máš tento pocit</a:t>
            </a:r>
            <a:endParaRPr lang="sk-SK" dirty="0"/>
          </a:p>
        </p:txBody>
      </p:sp>
      <p:sp>
        <p:nvSpPr>
          <p:cNvPr id="10" name="TextovéPole 9"/>
          <p:cNvSpPr txBox="1"/>
          <p:nvPr/>
        </p:nvSpPr>
        <p:spPr>
          <a:xfrm>
            <a:off x="3857620" y="3857628"/>
            <a:ext cx="1220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smtClean="0"/>
              <a:t>riešením je</a:t>
            </a:r>
            <a:endParaRPr lang="sk-SK" dirty="0"/>
          </a:p>
        </p:txBody>
      </p:sp>
      <p:grpSp>
        <p:nvGrpSpPr>
          <p:cNvPr id="11" name="Skupina 10"/>
          <p:cNvGrpSpPr/>
          <p:nvPr/>
        </p:nvGrpSpPr>
        <p:grpSpPr>
          <a:xfrm>
            <a:off x="1071538" y="2357430"/>
            <a:ext cx="6840308" cy="4500570"/>
            <a:chOff x="1071538" y="2357430"/>
            <a:chExt cx="6840308" cy="4500570"/>
          </a:xfrm>
        </p:grpSpPr>
        <p:pic>
          <p:nvPicPr>
            <p:cNvPr id="12" name="Picture 2" descr="Strašidelné zistenie o strese a jeho účinkoch: Tichý signál spúšťa ...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071538" y="2357430"/>
              <a:ext cx="2578301" cy="1785950"/>
            </a:xfrm>
            <a:prstGeom prst="rect">
              <a:avLst/>
            </a:prstGeom>
            <a:noFill/>
          </p:spPr>
        </p:pic>
        <p:pic>
          <p:nvPicPr>
            <p:cNvPr id="13" name="Picture 4" descr="Young Girl Jumping Rope Stock Photo, Picture And Royalty Free ...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786050" y="4848022"/>
              <a:ext cx="1496061" cy="2009978"/>
            </a:xfrm>
            <a:prstGeom prst="rect">
              <a:avLst/>
            </a:prstGeom>
            <a:noFill/>
          </p:spPr>
        </p:pic>
        <p:pic>
          <p:nvPicPr>
            <p:cNvPr id="14" name="Picture 6" descr="Vplýva stres na imunitu? - Magazín len pre ženy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072066" y="2357430"/>
              <a:ext cx="2839780" cy="1857388"/>
            </a:xfrm>
            <a:prstGeom prst="rect">
              <a:avLst/>
            </a:prstGeom>
            <a:noFill/>
          </p:spPr>
        </p:pic>
        <p:pic>
          <p:nvPicPr>
            <p:cNvPr id="15" name="Picture 8" descr="Sport And Fitness Runner Man Running On Road Training For Marathon ...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857752" y="5072074"/>
              <a:ext cx="1071570" cy="1608593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ransition spd="med" advClick="0" advTm="10000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5" name="Picture 14" descr="10 Seconds GIFs - Get the best GIF on GIPHY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488" y="357166"/>
            <a:ext cx="2786082" cy="1393041"/>
          </a:xfrm>
          <a:prstGeom prst="rect">
            <a:avLst/>
          </a:prstGeom>
          <a:noFill/>
        </p:spPr>
      </p:pic>
      <p:grpSp>
        <p:nvGrpSpPr>
          <p:cNvPr id="6" name="Skupina 12"/>
          <p:cNvGrpSpPr/>
          <p:nvPr/>
        </p:nvGrpSpPr>
        <p:grpSpPr>
          <a:xfrm>
            <a:off x="4500562" y="5786454"/>
            <a:ext cx="2071702" cy="428628"/>
            <a:chOff x="4500562" y="5786454"/>
            <a:chExt cx="2071702" cy="428628"/>
          </a:xfrm>
        </p:grpSpPr>
        <p:sp>
          <p:nvSpPr>
            <p:cNvPr id="9" name="TextovéPole 8"/>
            <p:cNvSpPr txBox="1"/>
            <p:nvPr/>
          </p:nvSpPr>
          <p:spPr>
            <a:xfrm>
              <a:off x="4500562" y="5786454"/>
              <a:ext cx="11881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k-SK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Nasleduje </a:t>
              </a:r>
              <a:endParaRPr lang="sk-SK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0" name="Šipka doprava 9"/>
            <p:cNvSpPr/>
            <p:nvPr/>
          </p:nvSpPr>
          <p:spPr>
            <a:xfrm>
              <a:off x="6000760" y="6000768"/>
              <a:ext cx="571504" cy="214314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</p:grpSp>
      <p:pic>
        <p:nvPicPr>
          <p:cNvPr id="11" name="Picture 2" descr="C:\Users\Lukas\Desktop\CORONA\TV\MOJE GIF TRENINGY\Gif vl telo\t predklon zaklon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71604" y="1857364"/>
            <a:ext cx="6215106" cy="3495997"/>
          </a:xfrm>
          <a:prstGeom prst="rect">
            <a:avLst/>
          </a:prstGeom>
          <a:noFill/>
        </p:spPr>
      </p:pic>
      <p:pic>
        <p:nvPicPr>
          <p:cNvPr id="8194" name="Picture 2" descr="C:\Users\Lukas\Desktop\CORONA\TV\MOJE GIF TRENINGY\Gif vl telo\t predklony na tri doby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643702" y="5429264"/>
            <a:ext cx="2286000" cy="1285875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10000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9" name="Picture 14" descr="10 Seconds GIFs - Get the best GIF on GIPHY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488" y="214290"/>
            <a:ext cx="3571900" cy="1785950"/>
          </a:xfrm>
          <a:prstGeom prst="rect">
            <a:avLst/>
          </a:prstGeom>
          <a:noFill/>
        </p:spPr>
      </p:pic>
      <p:pic>
        <p:nvPicPr>
          <p:cNvPr id="6" name="Picture 2" descr="C:\Users\Lukas\Desktop\CORONA\TV\MOJE GIF TRENINGY\Gif vl telo\t predklony na tri doby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85918" y="2071678"/>
            <a:ext cx="6000792" cy="3375446"/>
          </a:xfrm>
          <a:prstGeom prst="rect">
            <a:avLst/>
          </a:prstGeom>
          <a:noFill/>
        </p:spPr>
      </p:pic>
      <p:grpSp>
        <p:nvGrpSpPr>
          <p:cNvPr id="8" name="Skupina 12"/>
          <p:cNvGrpSpPr/>
          <p:nvPr/>
        </p:nvGrpSpPr>
        <p:grpSpPr>
          <a:xfrm>
            <a:off x="4500562" y="5786454"/>
            <a:ext cx="2071702" cy="428628"/>
            <a:chOff x="4500562" y="5786454"/>
            <a:chExt cx="2071702" cy="428628"/>
          </a:xfrm>
        </p:grpSpPr>
        <p:sp>
          <p:nvSpPr>
            <p:cNvPr id="10" name="TextovéPole 9"/>
            <p:cNvSpPr txBox="1"/>
            <p:nvPr/>
          </p:nvSpPr>
          <p:spPr>
            <a:xfrm>
              <a:off x="4500562" y="5786454"/>
              <a:ext cx="11881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k-SK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Nasleduje </a:t>
              </a:r>
              <a:endParaRPr lang="sk-SK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1" name="Šipka doprava 10"/>
            <p:cNvSpPr/>
            <p:nvPr/>
          </p:nvSpPr>
          <p:spPr>
            <a:xfrm>
              <a:off x="6000760" y="6000768"/>
              <a:ext cx="571504" cy="214314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</p:grpSp>
      <p:pic>
        <p:nvPicPr>
          <p:cNvPr id="9219" name="Picture 3" descr="C:\Users\Lukas\Desktop\CORONA\TV\MOJE GIF TRENINGY\Gif vl telo\t naťahovanie ruk1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643702" y="5572125"/>
            <a:ext cx="2286000" cy="1285875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10000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9" name="Picture 14" descr="10 Seconds GIFs - Get the best GIF on GIPHY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488" y="214290"/>
            <a:ext cx="3571900" cy="1785950"/>
          </a:xfrm>
          <a:prstGeom prst="rect">
            <a:avLst/>
          </a:prstGeom>
          <a:noFill/>
        </p:spPr>
      </p:pic>
      <p:grpSp>
        <p:nvGrpSpPr>
          <p:cNvPr id="4" name="Skupina 12"/>
          <p:cNvGrpSpPr/>
          <p:nvPr/>
        </p:nvGrpSpPr>
        <p:grpSpPr>
          <a:xfrm>
            <a:off x="4500562" y="5786454"/>
            <a:ext cx="2071702" cy="428628"/>
            <a:chOff x="4500562" y="5786454"/>
            <a:chExt cx="2071702" cy="428628"/>
          </a:xfrm>
        </p:grpSpPr>
        <p:sp>
          <p:nvSpPr>
            <p:cNvPr id="10" name="TextovéPole 9"/>
            <p:cNvSpPr txBox="1"/>
            <p:nvPr/>
          </p:nvSpPr>
          <p:spPr>
            <a:xfrm>
              <a:off x="4500562" y="5786454"/>
              <a:ext cx="11881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k-SK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Nasleduje </a:t>
              </a:r>
              <a:endParaRPr lang="sk-SK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1" name="Šipka doprava 10"/>
            <p:cNvSpPr/>
            <p:nvPr/>
          </p:nvSpPr>
          <p:spPr>
            <a:xfrm>
              <a:off x="6000760" y="6000768"/>
              <a:ext cx="571504" cy="214314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</p:grpSp>
      <p:pic>
        <p:nvPicPr>
          <p:cNvPr id="12" name="Picture 3" descr="C:\Users\Lukas\Desktop\CORONA\TV\MOJE GIF TRENINGY\Gif vl telo\t naťahovanie ruk1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28794" y="2071678"/>
            <a:ext cx="5786478" cy="3254894"/>
          </a:xfrm>
          <a:prstGeom prst="rect">
            <a:avLst/>
          </a:prstGeom>
          <a:noFill/>
        </p:spPr>
      </p:pic>
      <p:pic>
        <p:nvPicPr>
          <p:cNvPr id="10242" name="Picture 2" descr="C:\Users\Lukas\Desktop\CORONA\TV\MOJE GIF TRENINGY\Gif vl telo\t skrizne vytáčanie trupu v predklone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643702" y="5357826"/>
            <a:ext cx="2286000" cy="1285875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10000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9" name="Picture 14" descr="10 Seconds GIFs - Get the best GIF on GIPHY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488" y="214290"/>
            <a:ext cx="3571900" cy="1785950"/>
          </a:xfrm>
          <a:prstGeom prst="rect">
            <a:avLst/>
          </a:prstGeom>
          <a:noFill/>
        </p:spPr>
      </p:pic>
      <p:grpSp>
        <p:nvGrpSpPr>
          <p:cNvPr id="4" name="Skupina 12"/>
          <p:cNvGrpSpPr/>
          <p:nvPr/>
        </p:nvGrpSpPr>
        <p:grpSpPr>
          <a:xfrm>
            <a:off x="4500562" y="5786454"/>
            <a:ext cx="2071702" cy="428628"/>
            <a:chOff x="4500562" y="5786454"/>
            <a:chExt cx="2071702" cy="428628"/>
          </a:xfrm>
        </p:grpSpPr>
        <p:sp>
          <p:nvSpPr>
            <p:cNvPr id="10" name="TextovéPole 9"/>
            <p:cNvSpPr txBox="1"/>
            <p:nvPr/>
          </p:nvSpPr>
          <p:spPr>
            <a:xfrm>
              <a:off x="4500562" y="5786454"/>
              <a:ext cx="11881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k-SK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Nasleduje </a:t>
              </a:r>
              <a:endParaRPr lang="sk-SK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1" name="Šipka doprava 10"/>
            <p:cNvSpPr/>
            <p:nvPr/>
          </p:nvSpPr>
          <p:spPr>
            <a:xfrm>
              <a:off x="6000760" y="6000768"/>
              <a:ext cx="571504" cy="214314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</p:grpSp>
      <p:pic>
        <p:nvPicPr>
          <p:cNvPr id="13" name="Picture 2" descr="C:\Users\Lukas\Desktop\CORONA\TV\MOJE GIF TRENINGY\Gif vl telo\t skrizne vytáčanie trupu v predklone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28794" y="2214554"/>
            <a:ext cx="5715040" cy="3214710"/>
          </a:xfrm>
          <a:prstGeom prst="rect">
            <a:avLst/>
          </a:prstGeom>
          <a:noFill/>
        </p:spPr>
      </p:pic>
      <p:pic>
        <p:nvPicPr>
          <p:cNvPr id="11266" name="Picture 2" descr="C:\Users\Lukas\Desktop\CORONA\TV\MOJE GIF TRENINGY\Gif vl telo\t striedavej prednozovanie nohami 2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643702" y="5572125"/>
            <a:ext cx="2286000" cy="1285875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10000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9" name="Picture 14" descr="10 Seconds GIFs - Get the best GIF on GIPHY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488" y="214290"/>
            <a:ext cx="3571900" cy="1785950"/>
          </a:xfrm>
          <a:prstGeom prst="rect">
            <a:avLst/>
          </a:prstGeom>
          <a:noFill/>
        </p:spPr>
      </p:pic>
      <p:grpSp>
        <p:nvGrpSpPr>
          <p:cNvPr id="4" name="Skupina 12"/>
          <p:cNvGrpSpPr/>
          <p:nvPr/>
        </p:nvGrpSpPr>
        <p:grpSpPr>
          <a:xfrm>
            <a:off x="4500562" y="5786454"/>
            <a:ext cx="2071702" cy="428628"/>
            <a:chOff x="4500562" y="5786454"/>
            <a:chExt cx="2071702" cy="428628"/>
          </a:xfrm>
        </p:grpSpPr>
        <p:sp>
          <p:nvSpPr>
            <p:cNvPr id="10" name="TextovéPole 9"/>
            <p:cNvSpPr txBox="1"/>
            <p:nvPr/>
          </p:nvSpPr>
          <p:spPr>
            <a:xfrm>
              <a:off x="4500562" y="5786454"/>
              <a:ext cx="11881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k-SK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Nasleduje </a:t>
              </a:r>
              <a:endParaRPr lang="sk-SK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1" name="Šipka doprava 10"/>
            <p:cNvSpPr/>
            <p:nvPr/>
          </p:nvSpPr>
          <p:spPr>
            <a:xfrm>
              <a:off x="6000760" y="6000768"/>
              <a:ext cx="571504" cy="214314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</p:grpSp>
      <p:pic>
        <p:nvPicPr>
          <p:cNvPr id="12" name="Picture 3" descr="C:\Users\Lukas\Desktop\CORONA\TV\MOJE GIF TRENINGY\Gif vl telo\t naťahovanie ruk1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28794" y="2071678"/>
            <a:ext cx="5786478" cy="3254894"/>
          </a:xfrm>
          <a:prstGeom prst="rect">
            <a:avLst/>
          </a:prstGeom>
          <a:noFill/>
        </p:spPr>
      </p:pic>
      <p:pic>
        <p:nvPicPr>
          <p:cNvPr id="13" name="Picture 2" descr="C:\Users\Lukas\Desktop\CORONA\TV\MOJE GIF TRENINGY\Gif vl telo\t striedavej prednozovanie nohami 2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58000" y="5357826"/>
            <a:ext cx="2286000" cy="1285875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10000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9" name="Picture 14" descr="10 Seconds GIFs - Get the best GIF on GIPHY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488" y="214290"/>
            <a:ext cx="3571900" cy="1785950"/>
          </a:xfrm>
          <a:prstGeom prst="rect">
            <a:avLst/>
          </a:prstGeom>
          <a:noFill/>
        </p:spPr>
      </p:pic>
      <p:grpSp>
        <p:nvGrpSpPr>
          <p:cNvPr id="4" name="Skupina 12"/>
          <p:cNvGrpSpPr/>
          <p:nvPr/>
        </p:nvGrpSpPr>
        <p:grpSpPr>
          <a:xfrm>
            <a:off x="4500562" y="5786454"/>
            <a:ext cx="2071702" cy="428628"/>
            <a:chOff x="4500562" y="5786454"/>
            <a:chExt cx="2071702" cy="428628"/>
          </a:xfrm>
        </p:grpSpPr>
        <p:sp>
          <p:nvSpPr>
            <p:cNvPr id="10" name="TextovéPole 9"/>
            <p:cNvSpPr txBox="1"/>
            <p:nvPr/>
          </p:nvSpPr>
          <p:spPr>
            <a:xfrm>
              <a:off x="4500562" y="5786454"/>
              <a:ext cx="11881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k-SK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Nasleduje </a:t>
              </a:r>
              <a:endParaRPr lang="sk-SK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1" name="Šipka doprava 10"/>
            <p:cNvSpPr/>
            <p:nvPr/>
          </p:nvSpPr>
          <p:spPr>
            <a:xfrm>
              <a:off x="6000760" y="6000768"/>
              <a:ext cx="571504" cy="214314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</p:grpSp>
      <p:pic>
        <p:nvPicPr>
          <p:cNvPr id="14" name="Picture 2" descr="C:\Users\Lukas\Desktop\CORONA\TV\MOJE GIF TRENINGY\Gif vl telo\t striedavej prednozovanie nohami 2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43042" y="2000240"/>
            <a:ext cx="5929354" cy="3335262"/>
          </a:xfrm>
          <a:prstGeom prst="rect">
            <a:avLst/>
          </a:prstGeom>
          <a:noFill/>
        </p:spPr>
      </p:pic>
      <p:pic>
        <p:nvPicPr>
          <p:cNvPr id="12290" name="Picture 2" descr="C:\Users\Lukas\Desktop\CORONA\TV\MOJE GIF TRENINGY\Gif vl telo\t vyskoky z drepu s tliesknutim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643702" y="5429264"/>
            <a:ext cx="2286000" cy="1285875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10000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9" name="Picture 14" descr="10 Seconds GIFs - Get the best GIF on GIPHY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488" y="214290"/>
            <a:ext cx="3571900" cy="1785950"/>
          </a:xfrm>
          <a:prstGeom prst="rect">
            <a:avLst/>
          </a:prstGeom>
          <a:noFill/>
        </p:spPr>
      </p:pic>
      <p:grpSp>
        <p:nvGrpSpPr>
          <p:cNvPr id="4" name="Skupina 12"/>
          <p:cNvGrpSpPr/>
          <p:nvPr/>
        </p:nvGrpSpPr>
        <p:grpSpPr>
          <a:xfrm>
            <a:off x="4500562" y="5786454"/>
            <a:ext cx="2071702" cy="428628"/>
            <a:chOff x="4500562" y="5786454"/>
            <a:chExt cx="2071702" cy="428628"/>
          </a:xfrm>
        </p:grpSpPr>
        <p:sp>
          <p:nvSpPr>
            <p:cNvPr id="10" name="TextovéPole 9"/>
            <p:cNvSpPr txBox="1"/>
            <p:nvPr/>
          </p:nvSpPr>
          <p:spPr>
            <a:xfrm>
              <a:off x="4500562" y="5786454"/>
              <a:ext cx="11881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k-SK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Nasleduje </a:t>
              </a:r>
              <a:endParaRPr lang="sk-SK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1" name="Šipka doprava 10"/>
            <p:cNvSpPr/>
            <p:nvPr/>
          </p:nvSpPr>
          <p:spPr>
            <a:xfrm>
              <a:off x="6000760" y="6000768"/>
              <a:ext cx="571504" cy="214314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</p:grpSp>
      <p:pic>
        <p:nvPicPr>
          <p:cNvPr id="14" name="Picture 2" descr="C:\Users\Lukas\Desktop\CORONA\TV\MOJE GIF TRENINGY\Gif vl telo\t striedavej prednozovanie nohami 2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43042" y="2000240"/>
            <a:ext cx="5929354" cy="3335262"/>
          </a:xfrm>
          <a:prstGeom prst="rect">
            <a:avLst/>
          </a:prstGeom>
          <a:noFill/>
        </p:spPr>
      </p:pic>
      <p:pic>
        <p:nvPicPr>
          <p:cNvPr id="12290" name="Picture 2" descr="C:\Users\Lukas\Desktop\CORONA\TV\MOJE GIF TRENINGY\Gif vl telo\t vyskoky z drepu s tliesknutim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643702" y="5429264"/>
            <a:ext cx="2286000" cy="1285875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10000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9" name="Picture 14" descr="10 Seconds GIFs - Get the best GIF on GIPHY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488" y="214290"/>
            <a:ext cx="3571900" cy="1785950"/>
          </a:xfrm>
          <a:prstGeom prst="rect">
            <a:avLst/>
          </a:prstGeom>
          <a:noFill/>
        </p:spPr>
      </p:pic>
      <p:grpSp>
        <p:nvGrpSpPr>
          <p:cNvPr id="4" name="Skupina 12"/>
          <p:cNvGrpSpPr/>
          <p:nvPr/>
        </p:nvGrpSpPr>
        <p:grpSpPr>
          <a:xfrm>
            <a:off x="4500562" y="5786454"/>
            <a:ext cx="2071702" cy="428628"/>
            <a:chOff x="4500562" y="5786454"/>
            <a:chExt cx="2071702" cy="428628"/>
          </a:xfrm>
        </p:grpSpPr>
        <p:sp>
          <p:nvSpPr>
            <p:cNvPr id="10" name="TextovéPole 9"/>
            <p:cNvSpPr txBox="1"/>
            <p:nvPr/>
          </p:nvSpPr>
          <p:spPr>
            <a:xfrm>
              <a:off x="4500562" y="5786454"/>
              <a:ext cx="11881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k-SK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Nasleduje </a:t>
              </a:r>
              <a:endParaRPr lang="sk-SK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1" name="Šipka doprava 10"/>
            <p:cNvSpPr/>
            <p:nvPr/>
          </p:nvSpPr>
          <p:spPr>
            <a:xfrm>
              <a:off x="6000760" y="6000768"/>
              <a:ext cx="571504" cy="214314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</p:grpSp>
      <p:pic>
        <p:nvPicPr>
          <p:cNvPr id="12" name="Picture 2" descr="C:\Users\Lukas\Desktop\CORONA\TV\MOJE GIF TRENINGY\Gif vl telo\t vyskoky z drepu s tliesknutim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57290" y="2000240"/>
            <a:ext cx="6357982" cy="3576365"/>
          </a:xfrm>
          <a:prstGeom prst="rect">
            <a:avLst/>
          </a:prstGeom>
          <a:noFill/>
        </p:spPr>
      </p:pic>
      <p:pic>
        <p:nvPicPr>
          <p:cNvPr id="13314" name="Picture 2" descr="C:\Users\Lukas\Desktop\CORONA\TV\MOJE GIF TRENINGY\Gif vl telo\t skracovačky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58016" y="5643578"/>
            <a:ext cx="1778039" cy="1000147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10000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9" name="Picture 14" descr="10 Seconds GIFs - Get the best GIF on GIPHY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488" y="214290"/>
            <a:ext cx="3571900" cy="1785950"/>
          </a:xfrm>
          <a:prstGeom prst="rect">
            <a:avLst/>
          </a:prstGeom>
          <a:noFill/>
        </p:spPr>
      </p:pic>
      <p:grpSp>
        <p:nvGrpSpPr>
          <p:cNvPr id="4" name="Skupina 12"/>
          <p:cNvGrpSpPr/>
          <p:nvPr/>
        </p:nvGrpSpPr>
        <p:grpSpPr>
          <a:xfrm>
            <a:off x="4500562" y="5786454"/>
            <a:ext cx="2071702" cy="428628"/>
            <a:chOff x="4500562" y="5786454"/>
            <a:chExt cx="2071702" cy="428628"/>
          </a:xfrm>
        </p:grpSpPr>
        <p:sp>
          <p:nvSpPr>
            <p:cNvPr id="10" name="TextovéPole 9"/>
            <p:cNvSpPr txBox="1"/>
            <p:nvPr/>
          </p:nvSpPr>
          <p:spPr>
            <a:xfrm>
              <a:off x="4500562" y="5786454"/>
              <a:ext cx="11881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k-SK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Nasleduje </a:t>
              </a:r>
              <a:endParaRPr lang="sk-SK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1" name="Šipka doprava 10"/>
            <p:cNvSpPr/>
            <p:nvPr/>
          </p:nvSpPr>
          <p:spPr>
            <a:xfrm>
              <a:off x="6000760" y="6000768"/>
              <a:ext cx="571504" cy="214314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</p:grpSp>
      <p:pic>
        <p:nvPicPr>
          <p:cNvPr id="13" name="Picture 2" descr="C:\Users\Lukas\Desktop\CORONA\TV\MOJE GIF TRENINGY\Gif vl telo\t skracovačky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57290" y="2071678"/>
            <a:ext cx="6572296" cy="3696917"/>
          </a:xfrm>
          <a:prstGeom prst="rect">
            <a:avLst/>
          </a:prstGeom>
          <a:noFill/>
        </p:spPr>
      </p:pic>
      <p:pic>
        <p:nvPicPr>
          <p:cNvPr id="14338" name="Picture 2" descr="C:\Users\Lukas\Desktop\CORONA\TV\MOJE GIF TRENINGY\Gif vl telo\t spevňovali cvik v lahu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643702" y="5786454"/>
            <a:ext cx="1650969" cy="92867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10000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9" name="Picture 14" descr="10 Seconds GIFs - Get the best GIF on GIPHY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488" y="214290"/>
            <a:ext cx="3571900" cy="1785950"/>
          </a:xfrm>
          <a:prstGeom prst="rect">
            <a:avLst/>
          </a:prstGeom>
          <a:noFill/>
        </p:spPr>
      </p:pic>
      <p:pic>
        <p:nvPicPr>
          <p:cNvPr id="12" name="Picture 2" descr="C:\Users\Lukas\Desktop\CORONA\TV\MOJE GIF TRENINGY\Gif vl telo\t spevňovali cvik v lahu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71604" y="2071678"/>
            <a:ext cx="6357982" cy="3576365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10000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71472" y="0"/>
            <a:ext cx="8229600" cy="1143000"/>
          </a:xfrm>
        </p:spPr>
        <p:txBody>
          <a:bodyPr/>
          <a:lstStyle/>
          <a:p>
            <a:r>
              <a:rPr lang="sk-SK" dirty="0" smtClean="0">
                <a:latin typeface="Elephant" pitchFamily="18" charset="0"/>
              </a:rPr>
              <a:t>TRÉNING NA DOMA </a:t>
            </a:r>
            <a:endParaRPr lang="sk-SK" sz="6600" dirty="0">
              <a:latin typeface="Elephant" pitchFamily="18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214282" y="3000372"/>
            <a:ext cx="6209777" cy="27238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sk-SK" b="1" dirty="0" smtClean="0"/>
              <a:t>Spusti si na mobile stopky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sk-SK" b="1" dirty="0" smtClean="0"/>
              <a:t>Tlačidlom F5 na klávesnici </a:t>
            </a:r>
            <a:r>
              <a:rPr lang="sk-SK" dirty="0" smtClean="0"/>
              <a:t>si zapni </a:t>
            </a:r>
            <a:r>
              <a:rPr lang="sk-SK" dirty="0" smtClean="0"/>
              <a:t>prezentáciu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endParaRPr lang="sk-SK" dirty="0" smtClean="0"/>
          </a:p>
          <a:p>
            <a:pPr marL="342900" indent="-342900">
              <a:buFont typeface="Wingdings" pitchFamily="2" charset="2"/>
              <a:buChar char="Ø"/>
            </a:pPr>
            <a:r>
              <a:rPr lang="sk-SK" dirty="0" smtClean="0"/>
              <a:t>Počas </a:t>
            </a:r>
            <a:r>
              <a:rPr lang="sk-SK" dirty="0" smtClean="0"/>
              <a:t>tréningu sa riaď pokynmi, ktoré uvidíš v </a:t>
            </a:r>
            <a:r>
              <a:rPr lang="sk-SK" dirty="0" smtClean="0"/>
              <a:t>prezentácii</a:t>
            </a:r>
          </a:p>
          <a:p>
            <a:pPr marL="342900" indent="-342900">
              <a:buFont typeface="Wingdings" pitchFamily="2" charset="2"/>
              <a:buChar char="Ø"/>
            </a:pPr>
            <a:endParaRPr lang="sk-SK" dirty="0" smtClean="0"/>
          </a:p>
          <a:p>
            <a:pPr marL="342900" indent="-342900">
              <a:buFont typeface="Wingdings" pitchFamily="2" charset="2"/>
              <a:buChar char="Ø"/>
            </a:pPr>
            <a:r>
              <a:rPr lang="sk-SK" dirty="0" smtClean="0"/>
              <a:t>Po docvičení nezabudni stopnúť výsledný čas a poslať  mi ho </a:t>
            </a:r>
          </a:p>
          <a:p>
            <a:pPr marL="342900" indent="-342900"/>
            <a:r>
              <a:rPr lang="sk-SK" dirty="0" smtClean="0"/>
              <a:t>        na </a:t>
            </a:r>
            <a:r>
              <a:rPr lang="sk-SK" dirty="0" err="1" smtClean="0"/>
              <a:t>Edupage</a:t>
            </a:r>
            <a:endParaRPr lang="sk-SK" dirty="0" smtClean="0"/>
          </a:p>
          <a:p>
            <a:pPr marL="342900" indent="-342900">
              <a:buFont typeface="+mj-lt"/>
              <a:buAutoNum type="arabicPeriod"/>
            </a:pPr>
            <a:endParaRPr lang="sk-SK" dirty="0"/>
          </a:p>
        </p:txBody>
      </p:sp>
      <p:sp>
        <p:nvSpPr>
          <p:cNvPr id="7" name="TextovéPole 6"/>
          <p:cNvSpPr txBox="1"/>
          <p:nvPr/>
        </p:nvSpPr>
        <p:spPr>
          <a:xfrm>
            <a:off x="214282" y="2000240"/>
            <a:ext cx="43577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b="1" dirty="0" smtClean="0"/>
              <a:t>ÚVODNÉ INFORMÁCIE </a:t>
            </a:r>
            <a:endParaRPr lang="sk-SK" sz="3200" b="1" dirty="0"/>
          </a:p>
        </p:txBody>
      </p:sp>
      <p:sp>
        <p:nvSpPr>
          <p:cNvPr id="8" name="TextovéPole 7"/>
          <p:cNvSpPr txBox="1"/>
          <p:nvPr/>
        </p:nvSpPr>
        <p:spPr>
          <a:xfrm>
            <a:off x="500034" y="1142984"/>
            <a:ext cx="3795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b="1" dirty="0" smtClean="0"/>
              <a:t>VYTVORIL:   </a:t>
            </a:r>
            <a:r>
              <a:rPr lang="sk-SK" dirty="0" smtClean="0"/>
              <a:t>MGR. LUKÁŠ HABOVŠTIAK</a:t>
            </a:r>
            <a:endParaRPr lang="sk-SK" dirty="0"/>
          </a:p>
        </p:txBody>
      </p:sp>
      <p:pic>
        <p:nvPicPr>
          <p:cNvPr id="1026" name="Picture 2" descr="C:\Users\Lukas\Desktop\CVIČENIE NA DOMA\j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6248" y="928670"/>
            <a:ext cx="1649472" cy="2266973"/>
          </a:xfrm>
          <a:prstGeom prst="rect">
            <a:avLst/>
          </a:prstGeom>
          <a:noFill/>
        </p:spPr>
      </p:pic>
      <p:pic>
        <p:nvPicPr>
          <p:cNvPr id="56322" name="Picture 2" descr="When Writing a Biography Becomes a Race Against Death | Literary Hub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57950" y="5357826"/>
            <a:ext cx="2643146" cy="1357302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60000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42910" y="1071546"/>
            <a:ext cx="7772400" cy="1470025"/>
          </a:xfrm>
        </p:spPr>
        <p:txBody>
          <a:bodyPr/>
          <a:lstStyle/>
          <a:p>
            <a:r>
              <a:rPr lang="sk-SK" dirty="0" smtClean="0"/>
              <a:t> ZAČÍNAME </a:t>
            </a:r>
            <a:r>
              <a:rPr lang="sk-SK" dirty="0" smtClean="0">
                <a:sym typeface="Wingdings" pitchFamily="2" charset="2"/>
              </a:rPr>
              <a:t>ZA </a:t>
            </a:r>
            <a:endParaRPr lang="sk-SK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571472" y="5643578"/>
            <a:ext cx="4786346" cy="752468"/>
          </a:xfrm>
        </p:spPr>
        <p:txBody>
          <a:bodyPr/>
          <a:lstStyle/>
          <a:p>
            <a:pPr algn="l"/>
            <a:r>
              <a:rPr lang="sk-SK" b="1" dirty="0" smtClean="0">
                <a:solidFill>
                  <a:schemeClr val="tx1"/>
                </a:solidFill>
              </a:rPr>
              <a:t>PRIPRAV SA NA PRVÝ CVIK</a:t>
            </a:r>
          </a:p>
          <a:p>
            <a:endParaRPr lang="sk-SK" b="1" dirty="0"/>
          </a:p>
        </p:txBody>
      </p:sp>
      <p:sp>
        <p:nvSpPr>
          <p:cNvPr id="8" name="Šipka doprava 7"/>
          <p:cNvSpPr/>
          <p:nvPr/>
        </p:nvSpPr>
        <p:spPr>
          <a:xfrm>
            <a:off x="5357818" y="5786454"/>
            <a:ext cx="857256" cy="35719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9220" name="Picture 4" descr="Countdown Timer 20 Sec ( V 466 ) News Theme - Circle Equalizer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0166" y="2285992"/>
            <a:ext cx="5715000" cy="3219451"/>
          </a:xfrm>
          <a:prstGeom prst="rect">
            <a:avLst/>
          </a:prstGeom>
          <a:noFill/>
        </p:spPr>
      </p:pic>
      <p:sp>
        <p:nvSpPr>
          <p:cNvPr id="7" name="TextovéPole 6"/>
          <p:cNvSpPr txBox="1"/>
          <p:nvPr/>
        </p:nvSpPr>
        <p:spPr>
          <a:xfrm>
            <a:off x="714348" y="428604"/>
            <a:ext cx="81439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4400" dirty="0" smtClean="0">
                <a:latin typeface="Elephant" pitchFamily="18" charset="0"/>
              </a:rPr>
              <a:t>B) KRUHOVÝ TRÉNING </a:t>
            </a:r>
            <a:endParaRPr lang="sk-SK" sz="4400" dirty="0">
              <a:latin typeface="Elephant" pitchFamily="18" charset="0"/>
            </a:endParaRPr>
          </a:p>
        </p:txBody>
      </p:sp>
      <p:pic>
        <p:nvPicPr>
          <p:cNvPr id="15362" name="Picture 2" descr="C:\Users\Lukas\Desktop\CORONA\TV\MOJE GIF TRENINGY\Gif vl telo\t skiping2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388" y="5572125"/>
            <a:ext cx="2286000" cy="1285875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20000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k-SK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ephant" pitchFamily="18" charset="0"/>
              </a:rPr>
              <a:t>1. </a:t>
            </a:r>
            <a:endParaRPr lang="sk-SK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lephant" pitchFamily="18" charset="0"/>
            </a:endParaRPr>
          </a:p>
        </p:txBody>
      </p:sp>
      <p:pic>
        <p:nvPicPr>
          <p:cNvPr id="8" name="Picture 2" descr="Timer Countdown 30 sec ( v 417 ) clock with sound effects and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57554" y="1500174"/>
            <a:ext cx="2357455" cy="1326068"/>
          </a:xfrm>
          <a:prstGeom prst="rect">
            <a:avLst/>
          </a:prstGeom>
          <a:noFill/>
        </p:spPr>
      </p:pic>
      <p:pic>
        <p:nvPicPr>
          <p:cNvPr id="6" name="Picture 2" descr="E:\Gif\odpočítavanie 2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00826" y="285728"/>
            <a:ext cx="2286000" cy="1285875"/>
          </a:xfrm>
          <a:prstGeom prst="rect">
            <a:avLst/>
          </a:prstGeom>
          <a:noFill/>
        </p:spPr>
      </p:pic>
      <p:pic>
        <p:nvPicPr>
          <p:cNvPr id="7" name="Picture 2" descr="C:\Users\Lukas\Desktop\CORONA\TV\MOJE GIF TRENINGY\Gif vl telo\t skiping2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28794" y="3071810"/>
            <a:ext cx="5357850" cy="3013791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PAUZA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5072074"/>
            <a:ext cx="8229600" cy="1054089"/>
          </a:xfrm>
        </p:spPr>
        <p:txBody>
          <a:bodyPr/>
          <a:lstStyle/>
          <a:p>
            <a:pPr>
              <a:buNone/>
            </a:pPr>
            <a:r>
              <a:rPr lang="sk-SK" b="1" dirty="0" smtClean="0"/>
              <a:t>PRIPRAV SA NA ĎALŠÍ CVIK</a:t>
            </a:r>
            <a:endParaRPr lang="sk-SK" b="1" dirty="0"/>
          </a:p>
        </p:txBody>
      </p:sp>
      <p:sp>
        <p:nvSpPr>
          <p:cNvPr id="7" name="Šipka doprava 6"/>
          <p:cNvSpPr/>
          <p:nvPr/>
        </p:nvSpPr>
        <p:spPr>
          <a:xfrm>
            <a:off x="5214942" y="5715016"/>
            <a:ext cx="714380" cy="2857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9" name="Picture 4" descr="Countdown Timer 20 Sec ( V 466 ) News Theme - Circle Equalizer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0166" y="1571612"/>
            <a:ext cx="5715000" cy="3219451"/>
          </a:xfrm>
          <a:prstGeom prst="rect">
            <a:avLst/>
          </a:prstGeom>
          <a:noFill/>
        </p:spPr>
      </p:pic>
      <p:pic>
        <p:nvPicPr>
          <p:cNvPr id="16386" name="Picture 2" descr="C:\Users\Lukas\Desktop\CORONA\TV\MOJE GIF TRENINGY\Gif vl telo\t crossfit sedlahy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43636" y="5143512"/>
            <a:ext cx="2286000" cy="1285875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20000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ephant" pitchFamily="18" charset="0"/>
              </a:rPr>
              <a:t>2. 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6146" name="Picture 2" descr="Timer Countdown 30 sec ( v 417 ) clock with sound effects and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43240" y="1357298"/>
            <a:ext cx="2286016" cy="1285884"/>
          </a:xfrm>
          <a:prstGeom prst="rect">
            <a:avLst/>
          </a:prstGeom>
          <a:noFill/>
        </p:spPr>
      </p:pic>
      <p:pic>
        <p:nvPicPr>
          <p:cNvPr id="6" name="Picture 2" descr="E:\Gif\odpočítavanie 2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00826" y="285728"/>
            <a:ext cx="2286000" cy="1285875"/>
          </a:xfrm>
          <a:prstGeom prst="rect">
            <a:avLst/>
          </a:prstGeom>
          <a:noFill/>
        </p:spPr>
      </p:pic>
      <p:pic>
        <p:nvPicPr>
          <p:cNvPr id="7" name="Picture 2" descr="C:\Users\Lukas\Desktop\CORONA\TV\MOJE GIF TRENINGY\Gif vl telo\t crossfit sedlahy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00166" y="2786058"/>
            <a:ext cx="6072230" cy="3415629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PAUZA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5072074"/>
            <a:ext cx="8229600" cy="1054089"/>
          </a:xfrm>
        </p:spPr>
        <p:txBody>
          <a:bodyPr/>
          <a:lstStyle/>
          <a:p>
            <a:pPr>
              <a:buNone/>
            </a:pPr>
            <a:r>
              <a:rPr lang="sk-SK" b="1" dirty="0" smtClean="0"/>
              <a:t>PRIPRAV SA NA ĎALŠÍ CVIK</a:t>
            </a:r>
            <a:endParaRPr lang="sk-SK" b="1" dirty="0"/>
          </a:p>
        </p:txBody>
      </p:sp>
      <p:sp>
        <p:nvSpPr>
          <p:cNvPr id="7" name="Šipka doprava 6"/>
          <p:cNvSpPr/>
          <p:nvPr/>
        </p:nvSpPr>
        <p:spPr>
          <a:xfrm>
            <a:off x="5214942" y="5715016"/>
            <a:ext cx="714380" cy="2857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8" name="Picture 4" descr="Countdown Timer 20 Sec ( V 466 ) News Theme - Circle Equalizer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14480" y="1357298"/>
            <a:ext cx="5715000" cy="3219451"/>
          </a:xfrm>
          <a:prstGeom prst="rect">
            <a:avLst/>
          </a:prstGeom>
          <a:noFill/>
        </p:spPr>
      </p:pic>
      <p:pic>
        <p:nvPicPr>
          <p:cNvPr id="17410" name="Picture 2" descr="C:\Users\Lukas\Desktop\CORONA\TV\MOJE GIF TRENINGY\Gif vl telo\t dynamické preskoky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15074" y="5286388"/>
            <a:ext cx="2286000" cy="1285875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20000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ephant" pitchFamily="18" charset="0"/>
              </a:rPr>
              <a:t>3. </a:t>
            </a:r>
            <a:endParaRPr lang="sk-SK" dirty="0"/>
          </a:p>
        </p:txBody>
      </p:sp>
      <p:pic>
        <p:nvPicPr>
          <p:cNvPr id="5" name="Picture 2" descr="Timer Countdown 30 sec ( v 417 ) clock with sound effects and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14678" y="1500174"/>
            <a:ext cx="2357455" cy="1326068"/>
          </a:xfrm>
          <a:prstGeom prst="rect">
            <a:avLst/>
          </a:prstGeom>
          <a:noFill/>
        </p:spPr>
      </p:pic>
      <p:pic>
        <p:nvPicPr>
          <p:cNvPr id="1026" name="Picture 2" descr="E:\Gif\odpočítavanie 2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00826" y="214290"/>
            <a:ext cx="2286000" cy="1285875"/>
          </a:xfrm>
          <a:prstGeom prst="rect">
            <a:avLst/>
          </a:prstGeom>
          <a:noFill/>
        </p:spPr>
      </p:pic>
      <p:pic>
        <p:nvPicPr>
          <p:cNvPr id="6" name="Picture 2" descr="C:\Users\Lukas\Desktop\CORONA\TV\MOJE GIF TRENINGY\Gif vl telo\t dynamické preskoky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85918" y="3143248"/>
            <a:ext cx="5715040" cy="321471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PAUZA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5072074"/>
            <a:ext cx="8229600" cy="1054089"/>
          </a:xfrm>
        </p:spPr>
        <p:txBody>
          <a:bodyPr/>
          <a:lstStyle/>
          <a:p>
            <a:pPr>
              <a:buNone/>
            </a:pPr>
            <a:r>
              <a:rPr lang="sk-SK" b="1" dirty="0" smtClean="0"/>
              <a:t>PRIPRAV SA NA ĎALŠÍ CVIK</a:t>
            </a:r>
            <a:endParaRPr lang="sk-SK" b="1" dirty="0"/>
          </a:p>
        </p:txBody>
      </p:sp>
      <p:sp>
        <p:nvSpPr>
          <p:cNvPr id="7" name="Šipka doprava 6"/>
          <p:cNvSpPr/>
          <p:nvPr/>
        </p:nvSpPr>
        <p:spPr>
          <a:xfrm>
            <a:off x="5214942" y="5715016"/>
            <a:ext cx="714380" cy="2857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8" name="Picture 4" descr="Countdown Timer 20 Sec ( V 466 ) News Theme - Circle Equalizer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28" y="1357298"/>
            <a:ext cx="5715000" cy="3219451"/>
          </a:xfrm>
          <a:prstGeom prst="rect">
            <a:avLst/>
          </a:prstGeom>
          <a:noFill/>
        </p:spPr>
      </p:pic>
      <p:pic>
        <p:nvPicPr>
          <p:cNvPr id="18434" name="Picture 2" descr="C:\Users\Lukas\Desktop\CORONA\TV\MOJE GIF TRENINGY\Gif vl telo\t striedavej sklapacky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57950" y="5214950"/>
            <a:ext cx="2286000" cy="1285875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20000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ephant" pitchFamily="18" charset="0"/>
              </a:rPr>
              <a:t>4.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5" name="Picture 2" descr="Timer Countdown 30 sec ( v 417 ) clock with sound effects and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43240" y="1214422"/>
            <a:ext cx="2286016" cy="1285884"/>
          </a:xfrm>
          <a:prstGeom prst="rect">
            <a:avLst/>
          </a:prstGeom>
          <a:noFill/>
        </p:spPr>
      </p:pic>
      <p:pic>
        <p:nvPicPr>
          <p:cNvPr id="7" name="Picture 2" descr="E:\Gif\odpočítavanie 2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00826" y="214290"/>
            <a:ext cx="2286000" cy="1285875"/>
          </a:xfrm>
          <a:prstGeom prst="rect">
            <a:avLst/>
          </a:prstGeom>
          <a:noFill/>
        </p:spPr>
      </p:pic>
      <p:pic>
        <p:nvPicPr>
          <p:cNvPr id="8" name="Picture 2" descr="C:\Users\Lukas\Desktop\CORONA\TV\MOJE GIF TRENINGY\Gif vl telo\t striedavej sklapacky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71604" y="2786058"/>
            <a:ext cx="6286544" cy="3536181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PAUZA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5072074"/>
            <a:ext cx="8229600" cy="1054089"/>
          </a:xfrm>
        </p:spPr>
        <p:txBody>
          <a:bodyPr/>
          <a:lstStyle/>
          <a:p>
            <a:pPr>
              <a:buNone/>
            </a:pPr>
            <a:r>
              <a:rPr lang="sk-SK" b="1" dirty="0" smtClean="0"/>
              <a:t>PRIPRAV SA NA ĎALŠÍ CVIK</a:t>
            </a:r>
            <a:endParaRPr lang="sk-SK" b="1" dirty="0"/>
          </a:p>
        </p:txBody>
      </p:sp>
      <p:sp>
        <p:nvSpPr>
          <p:cNvPr id="7" name="Šipka doprava 6"/>
          <p:cNvSpPr/>
          <p:nvPr/>
        </p:nvSpPr>
        <p:spPr>
          <a:xfrm>
            <a:off x="5214942" y="5715016"/>
            <a:ext cx="714380" cy="2857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9" name="Picture 4" descr="Countdown Timer 20 Sec ( V 466 ) News Theme - Circle Equalizer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71604" y="1428736"/>
            <a:ext cx="5715000" cy="3219451"/>
          </a:xfrm>
          <a:prstGeom prst="rect">
            <a:avLst/>
          </a:prstGeom>
          <a:noFill/>
        </p:spPr>
      </p:pic>
      <p:pic>
        <p:nvPicPr>
          <p:cNvPr id="19458" name="Picture 2" descr="C:\Users\Lukas\Desktop\CORONA\TV\MOJE GIF TRENINGY\Gif3\anglicaky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388" y="5000636"/>
            <a:ext cx="2286000" cy="1285875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20000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ephant" pitchFamily="18" charset="0"/>
              </a:rPr>
              <a:t>5. 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Picture 2" descr="Timer Countdown 30 sec ( v 417 ) clock with sound effects and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57554" y="1785926"/>
            <a:ext cx="2341580" cy="1317138"/>
          </a:xfrm>
          <a:prstGeom prst="rect">
            <a:avLst/>
          </a:prstGeom>
          <a:noFill/>
        </p:spPr>
      </p:pic>
      <p:pic>
        <p:nvPicPr>
          <p:cNvPr id="7" name="Picture 2" descr="E:\Gif\odpočítavanie 2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00826" y="214290"/>
            <a:ext cx="2286000" cy="1285875"/>
          </a:xfrm>
          <a:prstGeom prst="rect">
            <a:avLst/>
          </a:prstGeom>
          <a:noFill/>
        </p:spPr>
      </p:pic>
      <p:pic>
        <p:nvPicPr>
          <p:cNvPr id="8" name="Picture 2" descr="C:\Users\Lukas\Desktop\CORONA\TV\MOJE GIF TRENINGY\Gif3\anglicaky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3108" y="3214686"/>
            <a:ext cx="5286412" cy="2973607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ephant" pitchFamily="18" charset="0"/>
              </a:rPr>
              <a:t>B) Všeobecné  rozcvičenie</a:t>
            </a:r>
            <a:endParaRPr lang="sk-SK" dirty="0"/>
          </a:p>
        </p:txBody>
      </p:sp>
      <p:pic>
        <p:nvPicPr>
          <p:cNvPr id="5" name="Picture 4" descr="Countdown Timer 20 Sec ( V 466 ) News Theme - Circle Equalizer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28794" y="2285992"/>
            <a:ext cx="5715000" cy="3219451"/>
          </a:xfrm>
          <a:prstGeom prst="rect">
            <a:avLst/>
          </a:prstGeom>
          <a:noFill/>
        </p:spPr>
      </p:pic>
      <p:sp>
        <p:nvSpPr>
          <p:cNvPr id="6" name="TextovéPole 5"/>
          <p:cNvSpPr txBox="1"/>
          <p:nvPr/>
        </p:nvSpPr>
        <p:spPr>
          <a:xfrm>
            <a:off x="2786050" y="1357298"/>
            <a:ext cx="337893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4400" dirty="0" smtClean="0">
                <a:latin typeface="+mj-lt"/>
              </a:rPr>
              <a:t>ZAČÍNAME ZA</a:t>
            </a:r>
            <a:endParaRPr lang="sk-SK" sz="4400" dirty="0">
              <a:latin typeface="+mj-lt"/>
            </a:endParaRPr>
          </a:p>
        </p:txBody>
      </p:sp>
      <p:sp>
        <p:nvSpPr>
          <p:cNvPr id="9" name="Obdélník 8"/>
          <p:cNvSpPr/>
          <p:nvPr/>
        </p:nvSpPr>
        <p:spPr>
          <a:xfrm>
            <a:off x="2285984" y="6000768"/>
            <a:ext cx="299934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sk-SK" sz="2000" b="1" dirty="0" smtClean="0"/>
              <a:t>PRIPRAV SA NA PRVÝ CVIK</a:t>
            </a:r>
            <a:endParaRPr lang="sk-SK" sz="2000" b="1" dirty="0"/>
          </a:p>
        </p:txBody>
      </p:sp>
      <p:sp>
        <p:nvSpPr>
          <p:cNvPr id="10" name="Šipka doprava 9"/>
          <p:cNvSpPr/>
          <p:nvPr/>
        </p:nvSpPr>
        <p:spPr>
          <a:xfrm>
            <a:off x="5429256" y="6143644"/>
            <a:ext cx="571504" cy="714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1026" name="Picture 2" descr="C:\Users\Lukas\Desktop\CORONA\TV\MOJE GIF TRENINGY\Gif vl telo\tskiping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86512" y="5500702"/>
            <a:ext cx="2286000" cy="1285875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20000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71472" y="207167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sk-SK" b="1" dirty="0" smtClean="0"/>
              <a:t>KONIEC PRVÉHO KOLA</a:t>
            </a:r>
            <a:br>
              <a:rPr lang="sk-SK" b="1" dirty="0" smtClean="0"/>
            </a:br>
            <a:r>
              <a:rPr lang="sk-SK" b="1" dirty="0" smtClean="0"/>
              <a:t/>
            </a:r>
            <a:br>
              <a:rPr lang="sk-SK" b="1" dirty="0" smtClean="0"/>
            </a:br>
            <a:r>
              <a:rPr lang="sk-SK" b="1" dirty="0" smtClean="0"/>
              <a:t/>
            </a:r>
            <a:br>
              <a:rPr lang="sk-SK" b="1" dirty="0" smtClean="0"/>
            </a:br>
            <a:r>
              <a:rPr lang="sk-SK" b="1" dirty="0" smtClean="0"/>
              <a:t>NASLEDUJE PAUZA  60 SEKÚND</a:t>
            </a:r>
            <a:endParaRPr lang="sk-SK" b="1" dirty="0"/>
          </a:p>
        </p:txBody>
      </p:sp>
      <p:pic>
        <p:nvPicPr>
          <p:cNvPr id="45058" name="Picture 2" descr="60 Second Timer Countdown Digital Blue GIF | Gfycat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71736" y="3929066"/>
            <a:ext cx="4572032" cy="2571768"/>
          </a:xfrm>
          <a:prstGeom prst="rect">
            <a:avLst/>
          </a:prstGeom>
          <a:noFill/>
        </p:spPr>
      </p:pic>
      <p:pic>
        <p:nvPicPr>
          <p:cNvPr id="30722" name="Picture 2" descr="Sport Water Sticker by Gerolsteiner for iOS &amp; Android | GIPHY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57222" y="0"/>
            <a:ext cx="3143272" cy="3143272"/>
          </a:xfrm>
          <a:prstGeom prst="rect">
            <a:avLst/>
          </a:prstGeom>
          <a:noFill/>
        </p:spPr>
      </p:pic>
      <p:pic>
        <p:nvPicPr>
          <p:cNvPr id="30724" name="Picture 4" descr="Sport Water Sticker by Gerolsteiner for iOS &amp; Android | GIPHY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72264" y="0"/>
            <a:ext cx="3214710" cy="3214710"/>
          </a:xfrm>
          <a:prstGeom prst="rect">
            <a:avLst/>
          </a:prstGeom>
          <a:noFill/>
        </p:spPr>
      </p:pic>
      <p:pic>
        <p:nvPicPr>
          <p:cNvPr id="6" name="Picture 8" descr="Yakimasport - Medicinbal 2 k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90565" y="2428868"/>
            <a:ext cx="1366857" cy="1214446"/>
          </a:xfrm>
          <a:prstGeom prst="rect">
            <a:avLst/>
          </a:prstGeom>
          <a:noFill/>
        </p:spPr>
      </p:pic>
      <p:pic>
        <p:nvPicPr>
          <p:cNvPr id="7" name="Picture 8" descr="Yakimasport - Medicinbal 2 k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286644" y="2357430"/>
            <a:ext cx="1366857" cy="1214446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8000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0034" y="2143116"/>
            <a:ext cx="8229600" cy="1143000"/>
          </a:xfrm>
        </p:spPr>
        <p:txBody>
          <a:bodyPr/>
          <a:lstStyle/>
          <a:p>
            <a:r>
              <a:rPr lang="sk-SK" dirty="0" smtClean="0">
                <a:latin typeface="Elephant" pitchFamily="18" charset="0"/>
              </a:rPr>
              <a:t>DRUHÉ KOLO</a:t>
            </a:r>
            <a:endParaRPr lang="sk-SK" dirty="0">
              <a:latin typeface="Elephant" pitchFamily="18" charset="0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214282" y="5572140"/>
            <a:ext cx="492922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3200" b="1" dirty="0" smtClean="0"/>
              <a:t>PRIPRAV SA NA PRVÝ CVIK</a:t>
            </a:r>
            <a:endParaRPr lang="sk-SK" sz="3200" dirty="0"/>
          </a:p>
        </p:txBody>
      </p:sp>
      <p:sp>
        <p:nvSpPr>
          <p:cNvPr id="5" name="Šipka doprava 4"/>
          <p:cNvSpPr/>
          <p:nvPr/>
        </p:nvSpPr>
        <p:spPr>
          <a:xfrm>
            <a:off x="5072066" y="5786454"/>
            <a:ext cx="714380" cy="2857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46082" name="Picture 2" descr="Countdown Timer 10 Sec ( V 259 ) AE Hud Timer Circle With Sound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488" y="3214686"/>
            <a:ext cx="3429024" cy="1885963"/>
          </a:xfrm>
          <a:prstGeom prst="rect">
            <a:avLst/>
          </a:prstGeom>
          <a:noFill/>
        </p:spPr>
      </p:pic>
      <p:pic>
        <p:nvPicPr>
          <p:cNvPr id="7" name="Picture 2" descr="C:\Users\Lukas\Desktop\CORONA\TV\MOJE GIF TRENINGY\Gif vl telo\t skiping2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86512" y="5357826"/>
            <a:ext cx="2309829" cy="1299279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19000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k-SK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ephant" pitchFamily="18" charset="0"/>
              </a:rPr>
              <a:t>1. </a:t>
            </a:r>
            <a:endParaRPr lang="sk-SK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lephant" pitchFamily="18" charset="0"/>
            </a:endParaRPr>
          </a:p>
        </p:txBody>
      </p:sp>
      <p:pic>
        <p:nvPicPr>
          <p:cNvPr id="8" name="Picture 2" descr="Timer Countdown 30 sec ( v 417 ) clock with sound effects and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57554" y="1500174"/>
            <a:ext cx="2357455" cy="1326068"/>
          </a:xfrm>
          <a:prstGeom prst="rect">
            <a:avLst/>
          </a:prstGeom>
          <a:noFill/>
        </p:spPr>
      </p:pic>
      <p:pic>
        <p:nvPicPr>
          <p:cNvPr id="6" name="Picture 2" descr="E:\Gif\odpočítavanie 2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00826" y="285728"/>
            <a:ext cx="2286000" cy="1285875"/>
          </a:xfrm>
          <a:prstGeom prst="rect">
            <a:avLst/>
          </a:prstGeom>
          <a:noFill/>
        </p:spPr>
      </p:pic>
      <p:pic>
        <p:nvPicPr>
          <p:cNvPr id="7" name="Picture 2" descr="C:\Users\Lukas\Desktop\CORONA\TV\MOJE GIF TRENINGY\Gif vl telo\t skiping2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28794" y="3071810"/>
            <a:ext cx="5357850" cy="3013791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PAUZA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5072074"/>
            <a:ext cx="8229600" cy="1054089"/>
          </a:xfrm>
        </p:spPr>
        <p:txBody>
          <a:bodyPr/>
          <a:lstStyle/>
          <a:p>
            <a:pPr>
              <a:buNone/>
            </a:pPr>
            <a:r>
              <a:rPr lang="sk-SK" b="1" dirty="0" smtClean="0"/>
              <a:t>PRIPRAV SA NA ĎALŠÍ CVIK</a:t>
            </a:r>
            <a:endParaRPr lang="sk-SK" b="1" dirty="0"/>
          </a:p>
        </p:txBody>
      </p:sp>
      <p:sp>
        <p:nvSpPr>
          <p:cNvPr id="7" name="Šipka doprava 6"/>
          <p:cNvSpPr/>
          <p:nvPr/>
        </p:nvSpPr>
        <p:spPr>
          <a:xfrm>
            <a:off x="5214942" y="5715016"/>
            <a:ext cx="714380" cy="2857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9" name="Picture 4" descr="Countdown Timer 20 Sec ( V 466 ) News Theme - Circle Equalizer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0166" y="1571612"/>
            <a:ext cx="5715000" cy="3219451"/>
          </a:xfrm>
          <a:prstGeom prst="rect">
            <a:avLst/>
          </a:prstGeom>
          <a:noFill/>
        </p:spPr>
      </p:pic>
      <p:pic>
        <p:nvPicPr>
          <p:cNvPr id="16386" name="Picture 2" descr="C:\Users\Lukas\Desktop\CORONA\TV\MOJE GIF TRENINGY\Gif vl telo\t crossfit sedlahy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43636" y="5143512"/>
            <a:ext cx="2286000" cy="1285875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20000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ephant" pitchFamily="18" charset="0"/>
              </a:rPr>
              <a:t>2. 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6146" name="Picture 2" descr="Timer Countdown 30 sec ( v 417 ) clock with sound effects and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43240" y="1357298"/>
            <a:ext cx="2286016" cy="1285884"/>
          </a:xfrm>
          <a:prstGeom prst="rect">
            <a:avLst/>
          </a:prstGeom>
          <a:noFill/>
        </p:spPr>
      </p:pic>
      <p:pic>
        <p:nvPicPr>
          <p:cNvPr id="6" name="Picture 2" descr="E:\Gif\odpočítavanie 2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00826" y="285728"/>
            <a:ext cx="2286000" cy="1285875"/>
          </a:xfrm>
          <a:prstGeom prst="rect">
            <a:avLst/>
          </a:prstGeom>
          <a:noFill/>
        </p:spPr>
      </p:pic>
      <p:pic>
        <p:nvPicPr>
          <p:cNvPr id="7" name="Picture 2" descr="C:\Users\Lukas\Desktop\CORONA\TV\MOJE GIF TRENINGY\Gif vl telo\t crossfit sedlahy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00166" y="2786058"/>
            <a:ext cx="6072230" cy="3415629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PAUZA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5072074"/>
            <a:ext cx="8229600" cy="1054089"/>
          </a:xfrm>
        </p:spPr>
        <p:txBody>
          <a:bodyPr/>
          <a:lstStyle/>
          <a:p>
            <a:pPr>
              <a:buNone/>
            </a:pPr>
            <a:r>
              <a:rPr lang="sk-SK" b="1" dirty="0" smtClean="0"/>
              <a:t>PRIPRAV SA NA ĎALŠÍ CVIK</a:t>
            </a:r>
            <a:endParaRPr lang="sk-SK" b="1" dirty="0"/>
          </a:p>
        </p:txBody>
      </p:sp>
      <p:sp>
        <p:nvSpPr>
          <p:cNvPr id="7" name="Šipka doprava 6"/>
          <p:cNvSpPr/>
          <p:nvPr/>
        </p:nvSpPr>
        <p:spPr>
          <a:xfrm>
            <a:off x="5214942" y="5715016"/>
            <a:ext cx="714380" cy="2857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8" name="Picture 4" descr="Countdown Timer 20 Sec ( V 466 ) News Theme - Circle Equalizer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14480" y="1357298"/>
            <a:ext cx="5715000" cy="3219451"/>
          </a:xfrm>
          <a:prstGeom prst="rect">
            <a:avLst/>
          </a:prstGeom>
          <a:noFill/>
        </p:spPr>
      </p:pic>
      <p:pic>
        <p:nvPicPr>
          <p:cNvPr id="17410" name="Picture 2" descr="C:\Users\Lukas\Desktop\CORONA\TV\MOJE GIF TRENINGY\Gif vl telo\t dynamické preskoky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15074" y="5286388"/>
            <a:ext cx="2286000" cy="1285875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20000"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ephant" pitchFamily="18" charset="0"/>
              </a:rPr>
              <a:t>3. </a:t>
            </a:r>
            <a:endParaRPr lang="sk-SK" dirty="0"/>
          </a:p>
        </p:txBody>
      </p:sp>
      <p:pic>
        <p:nvPicPr>
          <p:cNvPr id="5" name="Picture 2" descr="Timer Countdown 30 sec ( v 417 ) clock with sound effects and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14678" y="1500174"/>
            <a:ext cx="2357455" cy="1326068"/>
          </a:xfrm>
          <a:prstGeom prst="rect">
            <a:avLst/>
          </a:prstGeom>
          <a:noFill/>
        </p:spPr>
      </p:pic>
      <p:pic>
        <p:nvPicPr>
          <p:cNvPr id="1026" name="Picture 2" descr="E:\Gif\odpočítavanie 2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00826" y="214290"/>
            <a:ext cx="2286000" cy="1285875"/>
          </a:xfrm>
          <a:prstGeom prst="rect">
            <a:avLst/>
          </a:prstGeom>
          <a:noFill/>
        </p:spPr>
      </p:pic>
      <p:pic>
        <p:nvPicPr>
          <p:cNvPr id="6" name="Picture 2" descr="C:\Users\Lukas\Desktop\CORONA\TV\MOJE GIF TRENINGY\Gif vl telo\t dynamické preskoky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85918" y="3143248"/>
            <a:ext cx="5715040" cy="321471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PAUZA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5072074"/>
            <a:ext cx="8229600" cy="1054089"/>
          </a:xfrm>
        </p:spPr>
        <p:txBody>
          <a:bodyPr/>
          <a:lstStyle/>
          <a:p>
            <a:pPr>
              <a:buNone/>
            </a:pPr>
            <a:r>
              <a:rPr lang="sk-SK" b="1" dirty="0" smtClean="0"/>
              <a:t>PRIPRAV SA NA ĎALŠÍ CVIK</a:t>
            </a:r>
            <a:endParaRPr lang="sk-SK" b="1" dirty="0"/>
          </a:p>
        </p:txBody>
      </p:sp>
      <p:sp>
        <p:nvSpPr>
          <p:cNvPr id="7" name="Šipka doprava 6"/>
          <p:cNvSpPr/>
          <p:nvPr/>
        </p:nvSpPr>
        <p:spPr>
          <a:xfrm>
            <a:off x="5214942" y="5715016"/>
            <a:ext cx="714380" cy="2857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8" name="Picture 4" descr="Countdown Timer 20 Sec ( V 466 ) News Theme - Circle Equalizer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28" y="1357298"/>
            <a:ext cx="5715000" cy="3219451"/>
          </a:xfrm>
          <a:prstGeom prst="rect">
            <a:avLst/>
          </a:prstGeom>
          <a:noFill/>
        </p:spPr>
      </p:pic>
      <p:pic>
        <p:nvPicPr>
          <p:cNvPr id="18434" name="Picture 2" descr="C:\Users\Lukas\Desktop\CORONA\TV\MOJE GIF TRENINGY\Gif vl telo\t striedavej sklapacky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57950" y="5214950"/>
            <a:ext cx="2286000" cy="1285875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20000"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ephant" pitchFamily="18" charset="0"/>
              </a:rPr>
              <a:t>4.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5" name="Picture 2" descr="Timer Countdown 30 sec ( v 417 ) clock with sound effects and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43240" y="1214422"/>
            <a:ext cx="2286016" cy="1285884"/>
          </a:xfrm>
          <a:prstGeom prst="rect">
            <a:avLst/>
          </a:prstGeom>
          <a:noFill/>
        </p:spPr>
      </p:pic>
      <p:pic>
        <p:nvPicPr>
          <p:cNvPr id="7" name="Picture 2" descr="E:\Gif\odpočítavanie 2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00826" y="214290"/>
            <a:ext cx="2286000" cy="1285875"/>
          </a:xfrm>
          <a:prstGeom prst="rect">
            <a:avLst/>
          </a:prstGeom>
          <a:noFill/>
        </p:spPr>
      </p:pic>
      <p:pic>
        <p:nvPicPr>
          <p:cNvPr id="8" name="Picture 2" descr="C:\Users\Lukas\Desktop\CORONA\TV\MOJE GIF TRENINGY\Gif vl telo\t striedavej sklapacky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71604" y="2786058"/>
            <a:ext cx="6286544" cy="3536181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PAUZA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5072074"/>
            <a:ext cx="8229600" cy="1054089"/>
          </a:xfrm>
        </p:spPr>
        <p:txBody>
          <a:bodyPr/>
          <a:lstStyle/>
          <a:p>
            <a:pPr>
              <a:buNone/>
            </a:pPr>
            <a:r>
              <a:rPr lang="sk-SK" b="1" dirty="0" smtClean="0"/>
              <a:t>PRIPRAV SA NA ĎALŠÍ CVIK</a:t>
            </a:r>
            <a:endParaRPr lang="sk-SK" b="1" dirty="0"/>
          </a:p>
        </p:txBody>
      </p:sp>
      <p:sp>
        <p:nvSpPr>
          <p:cNvPr id="7" name="Šipka doprava 6"/>
          <p:cNvSpPr/>
          <p:nvPr/>
        </p:nvSpPr>
        <p:spPr>
          <a:xfrm>
            <a:off x="5214942" y="5715016"/>
            <a:ext cx="714380" cy="2857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9" name="Picture 4" descr="Countdown Timer 20 Sec ( V 466 ) News Theme - Circle Equalizer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71604" y="1428736"/>
            <a:ext cx="5715000" cy="3219451"/>
          </a:xfrm>
          <a:prstGeom prst="rect">
            <a:avLst/>
          </a:prstGeom>
          <a:noFill/>
        </p:spPr>
      </p:pic>
      <p:pic>
        <p:nvPicPr>
          <p:cNvPr id="19458" name="Picture 2" descr="C:\Users\Lukas\Desktop\CORONA\TV\MOJE GIF TRENINGY\Gif3\anglicaky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388" y="5000636"/>
            <a:ext cx="2286000" cy="1285875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20000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9" name="Nadpis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10" name="Picture 14" descr="10 Seconds GIFs - Get the best GIF on GIPHY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00364" y="357166"/>
            <a:ext cx="2786082" cy="1393041"/>
          </a:xfrm>
          <a:prstGeom prst="rect">
            <a:avLst/>
          </a:prstGeom>
          <a:noFill/>
        </p:spPr>
      </p:pic>
      <p:grpSp>
        <p:nvGrpSpPr>
          <p:cNvPr id="12" name="Skupina 11"/>
          <p:cNvGrpSpPr/>
          <p:nvPr/>
        </p:nvGrpSpPr>
        <p:grpSpPr>
          <a:xfrm>
            <a:off x="4643438" y="6000768"/>
            <a:ext cx="1928826" cy="369332"/>
            <a:chOff x="4643438" y="6000768"/>
            <a:chExt cx="1928826" cy="369332"/>
          </a:xfrm>
        </p:grpSpPr>
        <p:sp>
          <p:nvSpPr>
            <p:cNvPr id="8" name="TextovéPole 7"/>
            <p:cNvSpPr txBox="1"/>
            <p:nvPr/>
          </p:nvSpPr>
          <p:spPr>
            <a:xfrm>
              <a:off x="4643438" y="6000768"/>
              <a:ext cx="11881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k-SK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Nasleduje </a:t>
              </a:r>
              <a:endParaRPr lang="sk-SK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1" name="Šipka doprava 10"/>
            <p:cNvSpPr/>
            <p:nvPr/>
          </p:nvSpPr>
          <p:spPr>
            <a:xfrm>
              <a:off x="6000760" y="6000768"/>
              <a:ext cx="571504" cy="214314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</p:grpSp>
      <p:pic>
        <p:nvPicPr>
          <p:cNvPr id="2050" name="Picture 2" descr="C:\Users\Lukas\Desktop\CORONA\TV\MOJE GIF TRENINGY\Gif vl telo\tskiping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28794" y="1857364"/>
            <a:ext cx="6143668" cy="3455813"/>
          </a:xfrm>
          <a:prstGeom prst="rect">
            <a:avLst/>
          </a:prstGeom>
          <a:noFill/>
        </p:spPr>
      </p:pic>
      <p:pic>
        <p:nvPicPr>
          <p:cNvPr id="2051" name="Picture 3" descr="C:\Users\Lukas\Desktop\CORONA\TV\MOJE GIF TRENINGY\Gif vl telo\tpredkopavanie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43702" y="5357826"/>
            <a:ext cx="2286000" cy="1285875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9000"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ephant" pitchFamily="18" charset="0"/>
              </a:rPr>
              <a:t>5. 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Picture 2" descr="Timer Countdown 30 sec ( v 417 ) clock with sound effects and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57554" y="1785926"/>
            <a:ext cx="2341580" cy="1317138"/>
          </a:xfrm>
          <a:prstGeom prst="rect">
            <a:avLst/>
          </a:prstGeom>
          <a:noFill/>
        </p:spPr>
      </p:pic>
      <p:pic>
        <p:nvPicPr>
          <p:cNvPr id="7" name="Picture 2" descr="E:\Gif\odpočítavanie 2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00826" y="214290"/>
            <a:ext cx="2286000" cy="1285875"/>
          </a:xfrm>
          <a:prstGeom prst="rect">
            <a:avLst/>
          </a:prstGeom>
          <a:noFill/>
        </p:spPr>
      </p:pic>
      <p:pic>
        <p:nvPicPr>
          <p:cNvPr id="8" name="Picture 2" descr="C:\Users\Lukas\Desktop\CORONA\TV\MOJE GIF TRENINGY\Gif3\anglicaky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3108" y="3214686"/>
            <a:ext cx="5286412" cy="2973607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71472" y="207167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sk-SK" b="1" dirty="0" smtClean="0"/>
              <a:t>KONIEC DRUHÉHO KOLA</a:t>
            </a:r>
            <a:br>
              <a:rPr lang="sk-SK" b="1" dirty="0" smtClean="0"/>
            </a:br>
            <a:r>
              <a:rPr lang="sk-SK" b="1" dirty="0" smtClean="0"/>
              <a:t/>
            </a:r>
            <a:br>
              <a:rPr lang="sk-SK" b="1" dirty="0" smtClean="0"/>
            </a:br>
            <a:r>
              <a:rPr lang="sk-SK" b="1" dirty="0" smtClean="0"/>
              <a:t/>
            </a:r>
            <a:br>
              <a:rPr lang="sk-SK" b="1" dirty="0" smtClean="0"/>
            </a:br>
            <a:r>
              <a:rPr lang="sk-SK" b="1" dirty="0" smtClean="0"/>
              <a:t>NASLEDUJE PAUZA  60 SEKÚND</a:t>
            </a:r>
            <a:endParaRPr lang="sk-SK" b="1" dirty="0"/>
          </a:p>
        </p:txBody>
      </p:sp>
      <p:pic>
        <p:nvPicPr>
          <p:cNvPr id="45058" name="Picture 2" descr="60 Second Timer Countdown Digital Blue GIF | Gfycat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71736" y="3929066"/>
            <a:ext cx="4572032" cy="2571768"/>
          </a:xfrm>
          <a:prstGeom prst="rect">
            <a:avLst/>
          </a:prstGeom>
          <a:noFill/>
        </p:spPr>
      </p:pic>
      <p:pic>
        <p:nvPicPr>
          <p:cNvPr id="30722" name="Picture 2" descr="Sport Water Sticker by Gerolsteiner for iOS &amp; Android | GIPHY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57222" y="0"/>
            <a:ext cx="3143272" cy="3143272"/>
          </a:xfrm>
          <a:prstGeom prst="rect">
            <a:avLst/>
          </a:prstGeom>
          <a:noFill/>
        </p:spPr>
      </p:pic>
      <p:pic>
        <p:nvPicPr>
          <p:cNvPr id="30724" name="Picture 4" descr="Sport Water Sticker by Gerolsteiner for iOS &amp; Android | GIPHY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72264" y="0"/>
            <a:ext cx="3214710" cy="3214710"/>
          </a:xfrm>
          <a:prstGeom prst="rect">
            <a:avLst/>
          </a:prstGeom>
          <a:noFill/>
        </p:spPr>
      </p:pic>
      <p:pic>
        <p:nvPicPr>
          <p:cNvPr id="6" name="Picture 8" descr="Yakimasport - Medicinbal 2 k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90565" y="2428868"/>
            <a:ext cx="1366857" cy="1214446"/>
          </a:xfrm>
          <a:prstGeom prst="rect">
            <a:avLst/>
          </a:prstGeom>
          <a:noFill/>
        </p:spPr>
      </p:pic>
      <p:pic>
        <p:nvPicPr>
          <p:cNvPr id="7" name="Picture 8" descr="Yakimasport - Medicinbal 2 k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286644" y="2357430"/>
            <a:ext cx="1366857" cy="1214446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8000"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0034" y="2143116"/>
            <a:ext cx="8229600" cy="1143000"/>
          </a:xfrm>
        </p:spPr>
        <p:txBody>
          <a:bodyPr/>
          <a:lstStyle/>
          <a:p>
            <a:r>
              <a:rPr lang="sk-SK" dirty="0" smtClean="0">
                <a:latin typeface="Elephant" pitchFamily="18" charset="0"/>
              </a:rPr>
              <a:t>TRETIE KOLO</a:t>
            </a:r>
            <a:endParaRPr lang="sk-SK" dirty="0">
              <a:latin typeface="Elephant" pitchFamily="18" charset="0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214282" y="5572140"/>
            <a:ext cx="492922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3200" b="1" dirty="0" smtClean="0"/>
              <a:t>PRIPRAV SA NA PRVÝ CVIK</a:t>
            </a:r>
            <a:endParaRPr lang="sk-SK" sz="3200" dirty="0"/>
          </a:p>
        </p:txBody>
      </p:sp>
      <p:sp>
        <p:nvSpPr>
          <p:cNvPr id="5" name="Šipka doprava 4"/>
          <p:cNvSpPr/>
          <p:nvPr/>
        </p:nvSpPr>
        <p:spPr>
          <a:xfrm>
            <a:off x="5072066" y="5786454"/>
            <a:ext cx="714380" cy="2857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46082" name="Picture 2" descr="Countdown Timer 10 Sec ( V 259 ) AE Hud Timer Circle With Sound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488" y="3214686"/>
            <a:ext cx="3429024" cy="1885963"/>
          </a:xfrm>
          <a:prstGeom prst="rect">
            <a:avLst/>
          </a:prstGeom>
          <a:noFill/>
        </p:spPr>
      </p:pic>
      <p:pic>
        <p:nvPicPr>
          <p:cNvPr id="7" name="Picture 2" descr="C:\Users\Lukas\Desktop\CORONA\TV\MOJE GIF TRENINGY\Gif vl telo\t skiping2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86512" y="5357826"/>
            <a:ext cx="2309829" cy="1299279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19000"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k-SK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ephant" pitchFamily="18" charset="0"/>
              </a:rPr>
              <a:t>1. </a:t>
            </a:r>
            <a:endParaRPr lang="sk-SK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lephant" pitchFamily="18" charset="0"/>
            </a:endParaRPr>
          </a:p>
        </p:txBody>
      </p:sp>
      <p:pic>
        <p:nvPicPr>
          <p:cNvPr id="8" name="Picture 2" descr="Timer Countdown 30 sec ( v 417 ) clock with sound effects and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57554" y="1500174"/>
            <a:ext cx="2357455" cy="1326068"/>
          </a:xfrm>
          <a:prstGeom prst="rect">
            <a:avLst/>
          </a:prstGeom>
          <a:noFill/>
        </p:spPr>
      </p:pic>
      <p:pic>
        <p:nvPicPr>
          <p:cNvPr id="6" name="Picture 2" descr="E:\Gif\odpočítavanie 2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00826" y="285728"/>
            <a:ext cx="2286000" cy="1285875"/>
          </a:xfrm>
          <a:prstGeom prst="rect">
            <a:avLst/>
          </a:prstGeom>
          <a:noFill/>
        </p:spPr>
      </p:pic>
      <p:pic>
        <p:nvPicPr>
          <p:cNvPr id="7" name="Picture 2" descr="C:\Users\Lukas\Desktop\CORONA\TV\MOJE GIF TRENINGY\Gif vl telo\t skiping2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28794" y="3071810"/>
            <a:ext cx="5357850" cy="3013791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PAUZA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5072074"/>
            <a:ext cx="8229600" cy="1054089"/>
          </a:xfrm>
        </p:spPr>
        <p:txBody>
          <a:bodyPr/>
          <a:lstStyle/>
          <a:p>
            <a:pPr>
              <a:buNone/>
            </a:pPr>
            <a:r>
              <a:rPr lang="sk-SK" b="1" dirty="0" smtClean="0"/>
              <a:t>PRIPRAV SA NA ĎALŠÍ CVIK</a:t>
            </a:r>
            <a:endParaRPr lang="sk-SK" b="1" dirty="0"/>
          </a:p>
        </p:txBody>
      </p:sp>
      <p:sp>
        <p:nvSpPr>
          <p:cNvPr id="7" name="Šipka doprava 6"/>
          <p:cNvSpPr/>
          <p:nvPr/>
        </p:nvSpPr>
        <p:spPr>
          <a:xfrm>
            <a:off x="5214942" y="5715016"/>
            <a:ext cx="714380" cy="2857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9" name="Picture 4" descr="Countdown Timer 20 Sec ( V 466 ) News Theme - Circle Equalizer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0166" y="1571612"/>
            <a:ext cx="5715000" cy="3219451"/>
          </a:xfrm>
          <a:prstGeom prst="rect">
            <a:avLst/>
          </a:prstGeom>
          <a:noFill/>
        </p:spPr>
      </p:pic>
      <p:pic>
        <p:nvPicPr>
          <p:cNvPr id="16386" name="Picture 2" descr="C:\Users\Lukas\Desktop\CORONA\TV\MOJE GIF TRENINGY\Gif vl telo\t crossfit sedlahy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43636" y="5143512"/>
            <a:ext cx="2286000" cy="1285875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20000"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ephant" pitchFamily="18" charset="0"/>
              </a:rPr>
              <a:t>2. 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6146" name="Picture 2" descr="Timer Countdown 30 sec ( v 417 ) clock with sound effects and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43240" y="1357298"/>
            <a:ext cx="2286016" cy="1285884"/>
          </a:xfrm>
          <a:prstGeom prst="rect">
            <a:avLst/>
          </a:prstGeom>
          <a:noFill/>
        </p:spPr>
      </p:pic>
      <p:pic>
        <p:nvPicPr>
          <p:cNvPr id="6" name="Picture 2" descr="E:\Gif\odpočítavanie 2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00826" y="285728"/>
            <a:ext cx="2286000" cy="1285875"/>
          </a:xfrm>
          <a:prstGeom prst="rect">
            <a:avLst/>
          </a:prstGeom>
          <a:noFill/>
        </p:spPr>
      </p:pic>
      <p:pic>
        <p:nvPicPr>
          <p:cNvPr id="7" name="Picture 2" descr="C:\Users\Lukas\Desktop\CORONA\TV\MOJE GIF TRENINGY\Gif vl telo\t crossfit sedlahy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00166" y="2786058"/>
            <a:ext cx="6072230" cy="3415629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PAUZA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5072074"/>
            <a:ext cx="8229600" cy="1054089"/>
          </a:xfrm>
        </p:spPr>
        <p:txBody>
          <a:bodyPr/>
          <a:lstStyle/>
          <a:p>
            <a:pPr>
              <a:buNone/>
            </a:pPr>
            <a:r>
              <a:rPr lang="sk-SK" b="1" dirty="0" smtClean="0"/>
              <a:t>PRIPRAV SA NA ĎALŠÍ CVIK</a:t>
            </a:r>
            <a:endParaRPr lang="sk-SK" b="1" dirty="0"/>
          </a:p>
        </p:txBody>
      </p:sp>
      <p:sp>
        <p:nvSpPr>
          <p:cNvPr id="7" name="Šipka doprava 6"/>
          <p:cNvSpPr/>
          <p:nvPr/>
        </p:nvSpPr>
        <p:spPr>
          <a:xfrm>
            <a:off x="5214942" y="5715016"/>
            <a:ext cx="714380" cy="2857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8" name="Picture 4" descr="Countdown Timer 20 Sec ( V 466 ) News Theme - Circle Equalizer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14480" y="1357298"/>
            <a:ext cx="5715000" cy="3219451"/>
          </a:xfrm>
          <a:prstGeom prst="rect">
            <a:avLst/>
          </a:prstGeom>
          <a:noFill/>
        </p:spPr>
      </p:pic>
      <p:pic>
        <p:nvPicPr>
          <p:cNvPr id="17410" name="Picture 2" descr="C:\Users\Lukas\Desktop\CORONA\TV\MOJE GIF TRENINGY\Gif vl telo\t dynamické preskoky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15074" y="5286388"/>
            <a:ext cx="2286000" cy="1285875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20000"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ephant" pitchFamily="18" charset="0"/>
              </a:rPr>
              <a:t>3. </a:t>
            </a:r>
            <a:endParaRPr lang="sk-SK" dirty="0"/>
          </a:p>
        </p:txBody>
      </p:sp>
      <p:pic>
        <p:nvPicPr>
          <p:cNvPr id="5" name="Picture 2" descr="Timer Countdown 30 sec ( v 417 ) clock with sound effects and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14678" y="1500174"/>
            <a:ext cx="2357455" cy="1326068"/>
          </a:xfrm>
          <a:prstGeom prst="rect">
            <a:avLst/>
          </a:prstGeom>
          <a:noFill/>
        </p:spPr>
      </p:pic>
      <p:pic>
        <p:nvPicPr>
          <p:cNvPr id="1026" name="Picture 2" descr="E:\Gif\odpočítavanie 2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00826" y="214290"/>
            <a:ext cx="2286000" cy="1285875"/>
          </a:xfrm>
          <a:prstGeom prst="rect">
            <a:avLst/>
          </a:prstGeom>
          <a:noFill/>
        </p:spPr>
      </p:pic>
      <p:pic>
        <p:nvPicPr>
          <p:cNvPr id="6" name="Picture 2" descr="C:\Users\Lukas\Desktop\CORONA\TV\MOJE GIF TRENINGY\Gif vl telo\t dynamické preskoky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85918" y="3143248"/>
            <a:ext cx="5715040" cy="321471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PAUZA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5072074"/>
            <a:ext cx="8229600" cy="1054089"/>
          </a:xfrm>
        </p:spPr>
        <p:txBody>
          <a:bodyPr/>
          <a:lstStyle/>
          <a:p>
            <a:pPr>
              <a:buNone/>
            </a:pPr>
            <a:r>
              <a:rPr lang="sk-SK" b="1" dirty="0" smtClean="0"/>
              <a:t>PRIPRAV SA NA ĎALŠÍ CVIK</a:t>
            </a:r>
            <a:endParaRPr lang="sk-SK" b="1" dirty="0"/>
          </a:p>
        </p:txBody>
      </p:sp>
      <p:sp>
        <p:nvSpPr>
          <p:cNvPr id="7" name="Šipka doprava 6"/>
          <p:cNvSpPr/>
          <p:nvPr/>
        </p:nvSpPr>
        <p:spPr>
          <a:xfrm>
            <a:off x="5214942" y="5715016"/>
            <a:ext cx="714380" cy="2857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8" name="Picture 4" descr="Countdown Timer 20 Sec ( V 466 ) News Theme - Circle Equalizer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28" y="1357298"/>
            <a:ext cx="5715000" cy="3219451"/>
          </a:xfrm>
          <a:prstGeom prst="rect">
            <a:avLst/>
          </a:prstGeom>
          <a:noFill/>
        </p:spPr>
      </p:pic>
      <p:pic>
        <p:nvPicPr>
          <p:cNvPr id="18434" name="Picture 2" descr="C:\Users\Lukas\Desktop\CORONA\TV\MOJE GIF TRENINGY\Gif vl telo\t striedavej sklapacky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57950" y="5214950"/>
            <a:ext cx="2286000" cy="1285875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20000">
    <p:fad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ephant" pitchFamily="18" charset="0"/>
              </a:rPr>
              <a:t>4.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5" name="Picture 2" descr="Timer Countdown 30 sec ( v 417 ) clock with sound effects and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43240" y="1214422"/>
            <a:ext cx="2286016" cy="1285884"/>
          </a:xfrm>
          <a:prstGeom prst="rect">
            <a:avLst/>
          </a:prstGeom>
          <a:noFill/>
        </p:spPr>
      </p:pic>
      <p:pic>
        <p:nvPicPr>
          <p:cNvPr id="7" name="Picture 2" descr="E:\Gif\odpočítavanie 2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00826" y="214290"/>
            <a:ext cx="2286000" cy="1285875"/>
          </a:xfrm>
          <a:prstGeom prst="rect">
            <a:avLst/>
          </a:prstGeom>
          <a:noFill/>
        </p:spPr>
      </p:pic>
      <p:pic>
        <p:nvPicPr>
          <p:cNvPr id="8" name="Picture 2" descr="C:\Users\Lukas\Desktop\CORONA\TV\MOJE GIF TRENINGY\Gif vl telo\t striedavej sklapacky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71604" y="2786058"/>
            <a:ext cx="6286544" cy="3536181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5" name="Picture 14" descr="10 Seconds GIFs - Get the best GIF on GIPHY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86116" y="928670"/>
            <a:ext cx="2786082" cy="1393041"/>
          </a:xfrm>
          <a:prstGeom prst="rect">
            <a:avLst/>
          </a:prstGeom>
          <a:noFill/>
        </p:spPr>
      </p:pic>
      <p:grpSp>
        <p:nvGrpSpPr>
          <p:cNvPr id="14" name="Skupina 13"/>
          <p:cNvGrpSpPr/>
          <p:nvPr/>
        </p:nvGrpSpPr>
        <p:grpSpPr>
          <a:xfrm>
            <a:off x="4643438" y="6000768"/>
            <a:ext cx="1928826" cy="369332"/>
            <a:chOff x="4643438" y="6000768"/>
            <a:chExt cx="1928826" cy="369332"/>
          </a:xfrm>
        </p:grpSpPr>
        <p:sp>
          <p:nvSpPr>
            <p:cNvPr id="12" name="TextovéPole 11"/>
            <p:cNvSpPr txBox="1"/>
            <p:nvPr/>
          </p:nvSpPr>
          <p:spPr>
            <a:xfrm>
              <a:off x="4643438" y="6000768"/>
              <a:ext cx="11881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k-SK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Nasleduje </a:t>
              </a:r>
              <a:endParaRPr lang="sk-SK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3" name="Šipka doprava 12"/>
            <p:cNvSpPr/>
            <p:nvPr/>
          </p:nvSpPr>
          <p:spPr>
            <a:xfrm>
              <a:off x="6000760" y="6000768"/>
              <a:ext cx="571504" cy="214314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</p:grpSp>
      <p:pic>
        <p:nvPicPr>
          <p:cNvPr id="10" name="Picture 3" descr="C:\Users\Lukas\Desktop\CORONA\TV\MOJE GIF TRENINGY\Gif vl telo\tpredkopavanie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57356" y="2357430"/>
            <a:ext cx="5857916" cy="3295078"/>
          </a:xfrm>
          <a:prstGeom prst="rect">
            <a:avLst/>
          </a:prstGeom>
          <a:noFill/>
        </p:spPr>
      </p:pic>
      <p:pic>
        <p:nvPicPr>
          <p:cNvPr id="3074" name="Picture 2" descr="C:\Users\Lukas\Desktop\CORONA\TV\MOJE GIF TRENINGY\Gif vl telo\tzakopavanie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43702" y="5715016"/>
            <a:ext cx="1924727" cy="1082659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10000">
    <p:fad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PAUZA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5072074"/>
            <a:ext cx="8229600" cy="1054089"/>
          </a:xfrm>
        </p:spPr>
        <p:txBody>
          <a:bodyPr/>
          <a:lstStyle/>
          <a:p>
            <a:pPr>
              <a:buNone/>
            </a:pPr>
            <a:r>
              <a:rPr lang="sk-SK" b="1" dirty="0" smtClean="0"/>
              <a:t>PRIPRAV SA NA ĎALŠÍ CVIK</a:t>
            </a:r>
            <a:endParaRPr lang="sk-SK" b="1" dirty="0"/>
          </a:p>
        </p:txBody>
      </p:sp>
      <p:sp>
        <p:nvSpPr>
          <p:cNvPr id="7" name="Šipka doprava 6"/>
          <p:cNvSpPr/>
          <p:nvPr/>
        </p:nvSpPr>
        <p:spPr>
          <a:xfrm>
            <a:off x="5214942" y="5715016"/>
            <a:ext cx="714380" cy="2857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9" name="Picture 4" descr="Countdown Timer 20 Sec ( V 466 ) News Theme - Circle Equalizer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71604" y="1428736"/>
            <a:ext cx="5715000" cy="3219451"/>
          </a:xfrm>
          <a:prstGeom prst="rect">
            <a:avLst/>
          </a:prstGeom>
          <a:noFill/>
        </p:spPr>
      </p:pic>
      <p:pic>
        <p:nvPicPr>
          <p:cNvPr id="19458" name="Picture 2" descr="C:\Users\Lukas\Desktop\CORONA\TV\MOJE GIF TRENINGY\Gif3\anglicaky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388" y="5000636"/>
            <a:ext cx="2286000" cy="1285875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20000">
    <p:fad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ephant" pitchFamily="18" charset="0"/>
              </a:rPr>
              <a:t>5. 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Picture 2" descr="Timer Countdown 30 sec ( v 417 ) clock with sound effects and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57554" y="1785926"/>
            <a:ext cx="2341580" cy="1317138"/>
          </a:xfrm>
          <a:prstGeom prst="rect">
            <a:avLst/>
          </a:prstGeom>
          <a:noFill/>
        </p:spPr>
      </p:pic>
      <p:pic>
        <p:nvPicPr>
          <p:cNvPr id="7" name="Picture 2" descr="E:\Gif\odpočítavanie 2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00826" y="214290"/>
            <a:ext cx="2286000" cy="1285875"/>
          </a:xfrm>
          <a:prstGeom prst="rect">
            <a:avLst/>
          </a:prstGeom>
          <a:noFill/>
        </p:spPr>
      </p:pic>
      <p:pic>
        <p:nvPicPr>
          <p:cNvPr id="8" name="Picture 2" descr="C:\Users\Lukas\Desktop\CORONA\TV\MOJE GIF TRENINGY\Gif3\anglicaky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3108" y="3214686"/>
            <a:ext cx="5286412" cy="2973607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71472" y="207167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sk-SK" b="1" dirty="0" smtClean="0"/>
              <a:t>KONIEC TRETIEHO KOLA</a:t>
            </a:r>
            <a:br>
              <a:rPr lang="sk-SK" b="1" dirty="0" smtClean="0"/>
            </a:br>
            <a:r>
              <a:rPr lang="sk-SK" b="1" dirty="0" smtClean="0"/>
              <a:t/>
            </a:r>
            <a:br>
              <a:rPr lang="sk-SK" b="1" dirty="0" smtClean="0"/>
            </a:br>
            <a:r>
              <a:rPr lang="sk-SK" b="1" dirty="0" smtClean="0"/>
              <a:t/>
            </a:r>
            <a:br>
              <a:rPr lang="sk-SK" b="1" dirty="0" smtClean="0"/>
            </a:br>
            <a:r>
              <a:rPr lang="sk-SK" b="1" dirty="0" smtClean="0"/>
              <a:t>NASLEDUJE PAUZA  60 SEKÚND</a:t>
            </a:r>
            <a:endParaRPr lang="sk-SK" b="1" dirty="0"/>
          </a:p>
        </p:txBody>
      </p:sp>
      <p:pic>
        <p:nvPicPr>
          <p:cNvPr id="45058" name="Picture 2" descr="60 Second Timer Countdown Digital Blue GIF | Gfycat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71736" y="3929066"/>
            <a:ext cx="4572032" cy="2571768"/>
          </a:xfrm>
          <a:prstGeom prst="rect">
            <a:avLst/>
          </a:prstGeom>
          <a:noFill/>
        </p:spPr>
      </p:pic>
      <p:pic>
        <p:nvPicPr>
          <p:cNvPr id="4" name="Picture 2" descr="Sport Water Sticker by Gerolsteiner for iOS &amp; Android | GIPHY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571536" y="0"/>
            <a:ext cx="3143272" cy="3143272"/>
          </a:xfrm>
          <a:prstGeom prst="rect">
            <a:avLst/>
          </a:prstGeom>
          <a:noFill/>
        </p:spPr>
      </p:pic>
      <p:pic>
        <p:nvPicPr>
          <p:cNvPr id="5" name="Picture 4" descr="Sport Water Sticker by Gerolsteiner for iOS &amp; Android | GIPHY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72264" y="0"/>
            <a:ext cx="2928958" cy="321471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8000">
    <p:fad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42910" y="1071546"/>
            <a:ext cx="7772400" cy="1470025"/>
          </a:xfrm>
        </p:spPr>
        <p:txBody>
          <a:bodyPr/>
          <a:lstStyle/>
          <a:p>
            <a:r>
              <a:rPr lang="sk-SK" dirty="0" smtClean="0"/>
              <a:t> ZAČÍNAME </a:t>
            </a:r>
            <a:r>
              <a:rPr lang="sk-SK" dirty="0" smtClean="0">
                <a:sym typeface="Wingdings" pitchFamily="2" charset="2"/>
              </a:rPr>
              <a:t>ZA </a:t>
            </a:r>
            <a:endParaRPr lang="sk-SK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571472" y="5643578"/>
            <a:ext cx="4786346" cy="752468"/>
          </a:xfrm>
        </p:spPr>
        <p:txBody>
          <a:bodyPr/>
          <a:lstStyle/>
          <a:p>
            <a:pPr algn="l"/>
            <a:r>
              <a:rPr lang="sk-SK" b="1" dirty="0" smtClean="0">
                <a:solidFill>
                  <a:schemeClr val="tx1"/>
                </a:solidFill>
              </a:rPr>
              <a:t>PRIPRAV SA NA PRVÝ CVIK</a:t>
            </a:r>
          </a:p>
          <a:p>
            <a:endParaRPr lang="sk-SK" b="1" dirty="0"/>
          </a:p>
        </p:txBody>
      </p:sp>
      <p:sp>
        <p:nvSpPr>
          <p:cNvPr id="8" name="Šipka doprava 7"/>
          <p:cNvSpPr/>
          <p:nvPr/>
        </p:nvSpPr>
        <p:spPr>
          <a:xfrm>
            <a:off x="5357818" y="5786454"/>
            <a:ext cx="857256" cy="35719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7" name="TextovéPole 6"/>
          <p:cNvSpPr txBox="1"/>
          <p:nvPr/>
        </p:nvSpPr>
        <p:spPr>
          <a:xfrm>
            <a:off x="714348" y="428604"/>
            <a:ext cx="81439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600" dirty="0" smtClean="0">
                <a:latin typeface="Arial Black" pitchFamily="34" charset="0"/>
              </a:rPr>
              <a:t>C) ZÁVEREČNÉ UKĽUDNENIE</a:t>
            </a:r>
            <a:endParaRPr lang="sk-SK" sz="3600" dirty="0">
              <a:latin typeface="Arial Black" pitchFamily="34" charset="0"/>
            </a:endParaRPr>
          </a:p>
        </p:txBody>
      </p:sp>
      <p:pic>
        <p:nvPicPr>
          <p:cNvPr id="11" name="Picture 2" descr="Countdown Timer 10 Sec ( V 259 ) AE Hud Timer Circle With Sound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5983" y="2428868"/>
            <a:ext cx="4935717" cy="2714644"/>
          </a:xfrm>
          <a:prstGeom prst="rect">
            <a:avLst/>
          </a:prstGeom>
          <a:noFill/>
        </p:spPr>
      </p:pic>
      <p:pic>
        <p:nvPicPr>
          <p:cNvPr id="20482" name="Picture 2" descr="C:\Users\Lukas\Desktop\CORONA\TV\MOJE GIF TRENINGY\Gif vl telo\t hlboký predklon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00826" y="5357826"/>
            <a:ext cx="2286000" cy="1285875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19000">
    <p:fad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Picture 2" descr="C:\Users\Lukas\Desktop\CORONA\TV\MOJE GIF TRENINGY\Gif vl telo\t hlboký predklon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0166" y="2071678"/>
            <a:ext cx="5786478" cy="3254894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10000">
    <p:fad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21506" name="Picture 2" descr="C:\Users\Lukas\Desktop\CORONA\TV\MOJE GIF TRENINGY\Gif vl telo\t predklony so zapazenim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57356" y="2071678"/>
            <a:ext cx="5842041" cy="3286148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10000">
    <p:fad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25602" name="Picture 2" descr="C:\Users\Lukas\Desktop\CORONA\TV\MOJE GIF TRENINGY\Gif vl telo\t pritahy kolien v stoji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1714488"/>
            <a:ext cx="7620053" cy="428628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10000">
    <p:fad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22530" name="Picture 2" descr="C:\Users\Lukas\Desktop\CORONA\TV\MOJE GIF TRENINGY\Gif vl telo\t mačací chrbát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57290" y="1785926"/>
            <a:ext cx="6000792" cy="3375446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10000">
    <p:fad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24578" name="Picture 2" descr="E:\Gif\hmoty v vzpore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5984" y="2643182"/>
            <a:ext cx="4857776" cy="2732499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10000">
    <p:fade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23555" name="Picture 3" descr="C:\Users\Lukas\Desktop\CORONA\TV\MOJE GIF TRENINGY\Gif vl telo\t naťahovanie v sede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100" y="1928802"/>
            <a:ext cx="7000924" cy="393802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20000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9" name="Nadpis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10" name="Picture 14" descr="10 Seconds GIFs - Get the best GIF on GIPHY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00364" y="357166"/>
            <a:ext cx="2786082" cy="1393041"/>
          </a:xfrm>
          <a:prstGeom prst="rect">
            <a:avLst/>
          </a:prstGeom>
          <a:noFill/>
        </p:spPr>
      </p:pic>
      <p:grpSp>
        <p:nvGrpSpPr>
          <p:cNvPr id="4" name="Skupina 11"/>
          <p:cNvGrpSpPr/>
          <p:nvPr/>
        </p:nvGrpSpPr>
        <p:grpSpPr>
          <a:xfrm>
            <a:off x="4643438" y="6000768"/>
            <a:ext cx="1928826" cy="369332"/>
            <a:chOff x="4643438" y="6000768"/>
            <a:chExt cx="1928826" cy="369332"/>
          </a:xfrm>
        </p:grpSpPr>
        <p:sp>
          <p:nvSpPr>
            <p:cNvPr id="8" name="TextovéPole 7"/>
            <p:cNvSpPr txBox="1"/>
            <p:nvPr/>
          </p:nvSpPr>
          <p:spPr>
            <a:xfrm>
              <a:off x="4643438" y="6000768"/>
              <a:ext cx="11881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k-SK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Nasleduje </a:t>
              </a:r>
              <a:endParaRPr lang="sk-SK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1" name="Šipka doprava 10"/>
            <p:cNvSpPr/>
            <p:nvPr/>
          </p:nvSpPr>
          <p:spPr>
            <a:xfrm>
              <a:off x="6000760" y="6000768"/>
              <a:ext cx="571504" cy="214314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</p:grpSp>
      <p:pic>
        <p:nvPicPr>
          <p:cNvPr id="12" name="Picture 2" descr="C:\Users\Lukas\Desktop\CORONA\TV\MOJE GIF TRENINGY\Gif vl telo\tzakopavanie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57356" y="1857364"/>
            <a:ext cx="6072230" cy="3415630"/>
          </a:xfrm>
          <a:prstGeom prst="rect">
            <a:avLst/>
          </a:prstGeom>
          <a:noFill/>
        </p:spPr>
      </p:pic>
      <p:pic>
        <p:nvPicPr>
          <p:cNvPr id="4098" name="Picture 2" descr="C:\Users\Lukas\Desktop\CORONA\TV\MOJE GIF TRENINGY\Gif vl telo\t stried krúženie vpred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58000" y="5357826"/>
            <a:ext cx="2286000" cy="1285875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9000">
    <p:fad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26626" name="Picture 2" descr="C:\Users\Lukas\Desktop\CORONA\TV\MOJE GIF TRENINGY\Gif vl telo\t prekážkovú sed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100" y="1643050"/>
            <a:ext cx="6985049" cy="392909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10000">
    <p:fade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27650" name="Picture 2" descr="C:\Users\Lukas\Desktop\CORONA\TV\MOJE GIF TRENINGY\Gif vl telo\t prekážkovú sed 2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8662" y="1857364"/>
            <a:ext cx="7286676" cy="4098755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10000">
    <p:fade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24578" name="Picture 2" descr="C:\Users\Lukas\Desktop\CORONA\TV\MOJE GIF TRENINGY\Gif vl telo\t hmity v ľahu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85852" y="1928802"/>
            <a:ext cx="5937263" cy="333971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10000">
    <p:fade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28596" y="714356"/>
            <a:ext cx="8229600" cy="4525963"/>
          </a:xfrm>
        </p:spPr>
        <p:txBody>
          <a:bodyPr/>
          <a:lstStyle/>
          <a:p>
            <a:pPr>
              <a:buNone/>
            </a:pPr>
            <a:r>
              <a:rPr lang="sk-SK" sz="7200" dirty="0" smtClean="0">
                <a:latin typeface="Elephant" pitchFamily="18" charset="0"/>
              </a:rPr>
              <a:t>GRATULUJEM</a:t>
            </a:r>
          </a:p>
          <a:p>
            <a:pPr algn="ctr">
              <a:buNone/>
            </a:pPr>
            <a:r>
              <a:rPr lang="sk-SK" dirty="0" smtClean="0"/>
              <a:t> </a:t>
            </a:r>
          </a:p>
          <a:p>
            <a:pPr algn="ctr">
              <a:buNone/>
            </a:pPr>
            <a:r>
              <a:rPr lang="sk-SK" dirty="0" smtClean="0"/>
              <a:t>ABSOLVOVAL/A  SI CELÝ TRÉNING</a:t>
            </a:r>
          </a:p>
          <a:p>
            <a:pPr algn="ctr">
              <a:buNone/>
            </a:pPr>
            <a:r>
              <a:rPr lang="sk-SK" dirty="0" smtClean="0"/>
              <a:t>VERÍM ŽE SI </a:t>
            </a:r>
            <a:r>
              <a:rPr lang="sk-SK" smtClean="0"/>
              <a:t>SI SO MNOU DOBRE </a:t>
            </a:r>
            <a:r>
              <a:rPr lang="sk-SK" dirty="0" smtClean="0"/>
              <a:t>ZACVIČIL/A A NEZABUDNI NABUDÚCE POKRAČUJEME ZNOVA !!! </a:t>
            </a:r>
          </a:p>
        </p:txBody>
      </p:sp>
      <p:pic>
        <p:nvPicPr>
          <p:cNvPr id="49154" name="Picture 2" descr="Viac ako 300 bezplatných obrázkov na témy Palec Hore a Ručné - Pixabay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14744" y="4357694"/>
            <a:ext cx="2265821" cy="2285992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0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5" name="Picture 14" descr="10 Seconds GIFs - Get the best GIF on GIPHY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00364" y="214290"/>
            <a:ext cx="2786082" cy="1393041"/>
          </a:xfrm>
          <a:prstGeom prst="rect">
            <a:avLst/>
          </a:prstGeom>
          <a:noFill/>
        </p:spPr>
      </p:pic>
      <p:grpSp>
        <p:nvGrpSpPr>
          <p:cNvPr id="6" name="Skupina 12"/>
          <p:cNvGrpSpPr/>
          <p:nvPr/>
        </p:nvGrpSpPr>
        <p:grpSpPr>
          <a:xfrm>
            <a:off x="4643438" y="6000768"/>
            <a:ext cx="1928826" cy="369332"/>
            <a:chOff x="4643438" y="6000768"/>
            <a:chExt cx="1928826" cy="369332"/>
          </a:xfrm>
        </p:grpSpPr>
        <p:sp>
          <p:nvSpPr>
            <p:cNvPr id="10" name="TextovéPole 9"/>
            <p:cNvSpPr txBox="1"/>
            <p:nvPr/>
          </p:nvSpPr>
          <p:spPr>
            <a:xfrm>
              <a:off x="4643438" y="6000768"/>
              <a:ext cx="11881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k-SK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Nasleduje </a:t>
              </a:r>
              <a:endParaRPr lang="sk-SK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1" name="Šipka doprava 10"/>
            <p:cNvSpPr/>
            <p:nvPr/>
          </p:nvSpPr>
          <p:spPr>
            <a:xfrm>
              <a:off x="6000760" y="6000768"/>
              <a:ext cx="571504" cy="214314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</p:grpSp>
      <p:pic>
        <p:nvPicPr>
          <p:cNvPr id="12" name="Picture 2" descr="C:\Users\Lukas\Desktop\CORONA\TV\MOJE GIF TRENINGY\Gif vl telo\t stried krúženie vpred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85852" y="1714488"/>
            <a:ext cx="6500858" cy="3656733"/>
          </a:xfrm>
          <a:prstGeom prst="rect">
            <a:avLst/>
          </a:prstGeom>
          <a:noFill/>
        </p:spPr>
      </p:pic>
      <p:pic>
        <p:nvPicPr>
          <p:cNvPr id="5122" name="Picture 2" descr="C:\Users\Lukas\Desktop\CORONA\TV\MOJE GIF TRENINGY\Gif vl telo\tvstried krúženie vzad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43702" y="5429264"/>
            <a:ext cx="2286000" cy="1285875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10000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9" name="Picture 14" descr="10 Seconds GIFs - Get the best GIF on GIPHY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43174" y="214290"/>
            <a:ext cx="3571900" cy="1785950"/>
          </a:xfrm>
          <a:prstGeom prst="rect">
            <a:avLst/>
          </a:prstGeom>
          <a:noFill/>
        </p:spPr>
      </p:pic>
      <p:grpSp>
        <p:nvGrpSpPr>
          <p:cNvPr id="5" name="Skupina 12"/>
          <p:cNvGrpSpPr/>
          <p:nvPr/>
        </p:nvGrpSpPr>
        <p:grpSpPr>
          <a:xfrm>
            <a:off x="4643438" y="6143629"/>
            <a:ext cx="1928826" cy="369332"/>
            <a:chOff x="4643438" y="6000768"/>
            <a:chExt cx="1928826" cy="369332"/>
          </a:xfrm>
        </p:grpSpPr>
        <p:sp>
          <p:nvSpPr>
            <p:cNvPr id="10" name="TextovéPole 9"/>
            <p:cNvSpPr txBox="1"/>
            <p:nvPr/>
          </p:nvSpPr>
          <p:spPr>
            <a:xfrm>
              <a:off x="4643438" y="6000768"/>
              <a:ext cx="11881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k-SK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Nasleduje </a:t>
              </a:r>
              <a:endParaRPr lang="sk-SK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1" name="Šipka doprava 10"/>
            <p:cNvSpPr/>
            <p:nvPr/>
          </p:nvSpPr>
          <p:spPr>
            <a:xfrm>
              <a:off x="6000760" y="6000768"/>
              <a:ext cx="571504" cy="214314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</p:grpSp>
      <p:pic>
        <p:nvPicPr>
          <p:cNvPr id="12" name="Picture 2" descr="C:\Users\Lukas\Desktop\CORONA\TV\MOJE GIF TRENINGY\Gif vl telo\tvstried krúženie vzad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43042" y="2000240"/>
            <a:ext cx="6143668" cy="3455813"/>
          </a:xfrm>
          <a:prstGeom prst="rect">
            <a:avLst/>
          </a:prstGeom>
          <a:noFill/>
        </p:spPr>
      </p:pic>
      <p:pic>
        <p:nvPicPr>
          <p:cNvPr id="6146" name="Picture 2" descr="C:\Users\Lukas\Desktop\CORONA\TV\MOJE GIF TRENINGY\Gif vl telo\t vytáčanie trupu v stoji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43702" y="5500702"/>
            <a:ext cx="2286000" cy="1285875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10000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9" name="Picture 14" descr="10 Seconds GIFs - Get the best GIF on GIPHY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488" y="357166"/>
            <a:ext cx="2786082" cy="1393041"/>
          </a:xfrm>
          <a:prstGeom prst="rect">
            <a:avLst/>
          </a:prstGeom>
          <a:noFill/>
        </p:spPr>
      </p:pic>
      <p:grpSp>
        <p:nvGrpSpPr>
          <p:cNvPr id="4" name="Skupina 11"/>
          <p:cNvGrpSpPr/>
          <p:nvPr/>
        </p:nvGrpSpPr>
        <p:grpSpPr>
          <a:xfrm>
            <a:off x="4643438" y="6000768"/>
            <a:ext cx="1928826" cy="369332"/>
            <a:chOff x="4643438" y="6000768"/>
            <a:chExt cx="1928826" cy="369332"/>
          </a:xfrm>
        </p:grpSpPr>
        <p:sp>
          <p:nvSpPr>
            <p:cNvPr id="7" name="TextovéPole 6"/>
            <p:cNvSpPr txBox="1"/>
            <p:nvPr/>
          </p:nvSpPr>
          <p:spPr>
            <a:xfrm>
              <a:off x="4643438" y="6000768"/>
              <a:ext cx="11881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k-SK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Nasleduje </a:t>
              </a:r>
              <a:endParaRPr lang="sk-SK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8" name="Šipka doprava 7"/>
            <p:cNvSpPr/>
            <p:nvPr/>
          </p:nvSpPr>
          <p:spPr>
            <a:xfrm>
              <a:off x="6000760" y="6000768"/>
              <a:ext cx="571504" cy="214314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</p:grpSp>
      <p:pic>
        <p:nvPicPr>
          <p:cNvPr id="10" name="Picture 2" descr="C:\Users\Lukas\Desktop\CORONA\TV\MOJE GIF TRENINGY\Gif vl telo\t vytáčanie trupu v stoji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00166" y="1857364"/>
            <a:ext cx="6500858" cy="3656733"/>
          </a:xfrm>
          <a:prstGeom prst="rect">
            <a:avLst/>
          </a:prstGeom>
          <a:noFill/>
        </p:spPr>
      </p:pic>
      <p:pic>
        <p:nvPicPr>
          <p:cNvPr id="7170" name="Picture 2" descr="C:\Users\Lukas\Desktop\CORONA\TV\MOJE GIF TRENINGY\Gif vl telo\t predklon zaklon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15156" y="5500702"/>
            <a:ext cx="2286000" cy="1285875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10000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2142</TotalTime>
  <Words>264</Words>
  <Application>Microsoft Office PowerPoint</Application>
  <PresentationFormat>Předvádění na obrazovce (4:3)</PresentationFormat>
  <Paragraphs>98</Paragraphs>
  <Slides>63</Slides>
  <Notes>10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63</vt:i4>
      </vt:variant>
    </vt:vector>
  </HeadingPairs>
  <TitlesOfParts>
    <vt:vector size="64" baseType="lpstr">
      <vt:lpstr>Motiv sady Office</vt:lpstr>
      <vt:lpstr>Snímek 1</vt:lpstr>
      <vt:lpstr>TRÉNING NA DOMA </vt:lpstr>
      <vt:lpstr>B) Všeobecné  rozcvičenie</vt:lpstr>
      <vt:lpstr>Snímek 4</vt:lpstr>
      <vt:lpstr>Snímek 5</vt:lpstr>
      <vt:lpstr>Snímek 6</vt:lpstr>
      <vt:lpstr>Snímek 7</vt:lpstr>
      <vt:lpstr>Snímek 8</vt:lpstr>
      <vt:lpstr>Snímek 9</vt:lpstr>
      <vt:lpstr>Snímek 10</vt:lpstr>
      <vt:lpstr>Snímek 11</vt:lpstr>
      <vt:lpstr>Snímek 12</vt:lpstr>
      <vt:lpstr>Snímek 13</vt:lpstr>
      <vt:lpstr>Snímek 14</vt:lpstr>
      <vt:lpstr>Snímek 15</vt:lpstr>
      <vt:lpstr>Snímek 16</vt:lpstr>
      <vt:lpstr>Snímek 17</vt:lpstr>
      <vt:lpstr>Snímek 18</vt:lpstr>
      <vt:lpstr>Snímek 19</vt:lpstr>
      <vt:lpstr> ZAČÍNAME ZA </vt:lpstr>
      <vt:lpstr>1. </vt:lpstr>
      <vt:lpstr>PAUZA</vt:lpstr>
      <vt:lpstr>2. </vt:lpstr>
      <vt:lpstr>PAUZA</vt:lpstr>
      <vt:lpstr>3. </vt:lpstr>
      <vt:lpstr>PAUZA</vt:lpstr>
      <vt:lpstr>4.</vt:lpstr>
      <vt:lpstr>PAUZA</vt:lpstr>
      <vt:lpstr>5. </vt:lpstr>
      <vt:lpstr>KONIEC PRVÉHO KOLA   NASLEDUJE PAUZA  60 SEKÚND</vt:lpstr>
      <vt:lpstr>DRUHÉ KOLO</vt:lpstr>
      <vt:lpstr>1. </vt:lpstr>
      <vt:lpstr>PAUZA</vt:lpstr>
      <vt:lpstr>2. </vt:lpstr>
      <vt:lpstr>PAUZA</vt:lpstr>
      <vt:lpstr>3. </vt:lpstr>
      <vt:lpstr>PAUZA</vt:lpstr>
      <vt:lpstr>4.</vt:lpstr>
      <vt:lpstr>PAUZA</vt:lpstr>
      <vt:lpstr>5. </vt:lpstr>
      <vt:lpstr>KONIEC DRUHÉHO KOLA   NASLEDUJE PAUZA  60 SEKÚND</vt:lpstr>
      <vt:lpstr>TRETIE KOLO</vt:lpstr>
      <vt:lpstr>1. </vt:lpstr>
      <vt:lpstr>PAUZA</vt:lpstr>
      <vt:lpstr>2. </vt:lpstr>
      <vt:lpstr>PAUZA</vt:lpstr>
      <vt:lpstr>3. </vt:lpstr>
      <vt:lpstr>PAUZA</vt:lpstr>
      <vt:lpstr>4.</vt:lpstr>
      <vt:lpstr>PAUZA</vt:lpstr>
      <vt:lpstr>5. </vt:lpstr>
      <vt:lpstr>KONIEC TRETIEHO KOLA   NASLEDUJE PAUZA  60 SEKÚND</vt:lpstr>
      <vt:lpstr> ZAČÍNAME ZA </vt:lpstr>
      <vt:lpstr>Snímek 54</vt:lpstr>
      <vt:lpstr>Snímek 55</vt:lpstr>
      <vt:lpstr>Snímek 56</vt:lpstr>
      <vt:lpstr>Snímek 57</vt:lpstr>
      <vt:lpstr>Snímek 58</vt:lpstr>
      <vt:lpstr>Snímek 59</vt:lpstr>
      <vt:lpstr>Snímek 60</vt:lpstr>
      <vt:lpstr>Snímek 61</vt:lpstr>
      <vt:lpstr>Snímek 62</vt:lpstr>
      <vt:lpstr>Snímek 63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Lukas</dc:creator>
  <cp:lastModifiedBy>Lukas</cp:lastModifiedBy>
  <cp:revision>56</cp:revision>
  <dcterms:created xsi:type="dcterms:W3CDTF">2020-04-21T18:43:33Z</dcterms:created>
  <dcterms:modified xsi:type="dcterms:W3CDTF">2020-06-09T20:25:32Z</dcterms:modified>
</cp:coreProperties>
</file>