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54" r:id="rId2"/>
    <p:sldId id="287" r:id="rId3"/>
    <p:sldId id="417" r:id="rId4"/>
    <p:sldId id="418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483" r:id="rId13"/>
    <p:sldId id="476" r:id="rId14"/>
    <p:sldId id="477" r:id="rId15"/>
    <p:sldId id="478" r:id="rId16"/>
    <p:sldId id="479" r:id="rId17"/>
    <p:sldId id="480" r:id="rId18"/>
    <p:sldId id="481" r:id="rId19"/>
    <p:sldId id="482" r:id="rId20"/>
    <p:sldId id="484" r:id="rId21"/>
    <p:sldId id="485" r:id="rId22"/>
    <p:sldId id="486" r:id="rId23"/>
    <p:sldId id="487" r:id="rId24"/>
    <p:sldId id="256" r:id="rId25"/>
    <p:sldId id="257" r:id="rId26"/>
    <p:sldId id="262" r:id="rId27"/>
    <p:sldId id="258" r:id="rId28"/>
    <p:sldId id="269" r:id="rId29"/>
    <p:sldId id="267" r:id="rId30"/>
    <p:sldId id="271" r:id="rId31"/>
    <p:sldId id="265" r:id="rId32"/>
    <p:sldId id="272" r:id="rId33"/>
    <p:sldId id="264" r:id="rId34"/>
    <p:sldId id="289" r:id="rId35"/>
    <p:sldId id="336" r:id="rId36"/>
    <p:sldId id="488" r:id="rId37"/>
    <p:sldId id="489" r:id="rId38"/>
    <p:sldId id="490" r:id="rId39"/>
    <p:sldId id="491" r:id="rId40"/>
    <p:sldId id="492" r:id="rId41"/>
    <p:sldId id="493" r:id="rId42"/>
    <p:sldId id="494" r:id="rId43"/>
    <p:sldId id="495" r:id="rId44"/>
    <p:sldId id="496" r:id="rId45"/>
    <p:sldId id="446" r:id="rId46"/>
    <p:sldId id="436" r:id="rId47"/>
    <p:sldId id="497" r:id="rId48"/>
    <p:sldId id="498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321" r:id="rId57"/>
    <p:sldId id="297" r:id="rId58"/>
    <p:sldId id="506" r:id="rId59"/>
    <p:sldId id="507" r:id="rId60"/>
    <p:sldId id="508" r:id="rId61"/>
    <p:sldId id="509" r:id="rId62"/>
    <p:sldId id="510" r:id="rId63"/>
    <p:sldId id="511" r:id="rId64"/>
    <p:sldId id="298" r:id="rId6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373" autoAdjust="0"/>
    <p:restoredTop sz="94660"/>
  </p:normalViewPr>
  <p:slideViewPr>
    <p:cSldViewPr>
      <p:cViewPr>
        <p:scale>
          <a:sx n="110" d="100"/>
          <a:sy n="110" d="100"/>
        </p:scale>
        <p:origin x="-846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90B1-A6A1-4F68-A916-69945974F46A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147F-3009-465F-9623-AB199DC65EC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25.5.2020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6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9" name="TextovéPole 8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9218" name="Picture 2" descr="C:\Users\Lukas\Desktop\MOJE GIF TRENINGY\Gif švihadlo\š prednoz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00240"/>
            <a:ext cx="5715040" cy="3214710"/>
          </a:xfrm>
          <a:prstGeom prst="rect">
            <a:avLst/>
          </a:prstGeom>
          <a:noFill/>
        </p:spPr>
      </p:pic>
      <p:pic>
        <p:nvPicPr>
          <p:cNvPr id="9220" name="Picture 4" descr="C:\Users\Lukas\Desktop\MOJE GIF TRENINGY\Gif švihadlo\š vzpaz v ľahu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Gif švihadlo\š vzpaz v ľah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285992"/>
            <a:ext cx="4643470" cy="26119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B) Špeciálne 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571744"/>
            <a:ext cx="3048000" cy="2286001"/>
          </a:xfrm>
          <a:prstGeom prst="rect">
            <a:avLst/>
          </a:prstGeom>
          <a:noFill/>
        </p:spPr>
      </p:pic>
      <p:pic>
        <p:nvPicPr>
          <p:cNvPr id="12291" name="Picture 3" descr="C:\Users\Lukas\Desktop\MOJE GIF TRENINGY\Gif švihadlo\š posko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11267" name="Picture 3" descr="C:\Users\Lukas\Desktop\MOJE GIF TRENINGY\Gif švihadlo\š posko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428868"/>
            <a:ext cx="4699024" cy="26432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Gif švihadlo\š lift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357430"/>
            <a:ext cx="2317767" cy="13037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6" name="Picture 2" descr="C:\Users\Lukas\Desktop\MOJE GIF TRENINGY\Gif švihadlo\š lift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357430"/>
            <a:ext cx="5746789" cy="323257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3314" name="Picture 2" descr="C:\Users\Lukas\Desktop\MOJE GIF TRENINGY\Gif švihadlo\š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21455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4338" name="Picture 2" descr="C:\Users\Lukas\Desktop\MOJE GIF TRENINGY\Gif švihadlo\š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143116"/>
            <a:ext cx="5857916" cy="32950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5362" name="Picture 2" descr="C:\Users\Lukas\Desktop\MOJE GIF TRENINGY\Gif švihadlo\Š 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35743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6386" name="Picture 2" descr="C:\Users\Lukas\Desktop\MOJE GIF TRENINGY\Gif švihadlo\Š 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143116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8673528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Po spustení ti prezentácia s cvičeniami </a:t>
            </a:r>
            <a:r>
              <a:rPr lang="sk-SK" b="1" dirty="0" smtClean="0"/>
              <a:t>pôjde až do konca automaticky sama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To znamená, že počas prezentácie </a:t>
            </a:r>
            <a:r>
              <a:rPr lang="sk-SK" b="1" dirty="0" smtClean="0"/>
              <a:t>neklikáš </a:t>
            </a:r>
            <a:r>
              <a:rPr lang="sk-SK" dirty="0" smtClean="0"/>
              <a:t>ani myšou a ani na klávesnici žiadne tlačidlo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dirty="0" smtClean="0"/>
              <a:t>Počas tréningu </a:t>
            </a:r>
            <a:r>
              <a:rPr lang="sk-SK" b="1" dirty="0" smtClean="0"/>
              <a:t>by ti mala hrať aj sprievodná hudba</a:t>
            </a:r>
            <a:r>
              <a:rPr lang="sk-SK" dirty="0" smtClean="0"/>
              <a:t>, ktorú som ti tu nahral</a:t>
            </a:r>
          </a:p>
          <a:p>
            <a:pPr marL="342900" indent="-342900">
              <a:lnSpc>
                <a:spcPct val="150000"/>
              </a:lnSpc>
            </a:pPr>
            <a:r>
              <a:rPr lang="sk-SK" dirty="0" smtClean="0"/>
              <a:t>      ak ti náhodou nepôjde, tak si môžeš ty sám pustiť  svoju </a:t>
            </a:r>
          </a:p>
          <a:p>
            <a:pPr marL="342900" indent="-342900">
              <a:lnSpc>
                <a:spcPct val="150000"/>
              </a:lnSpc>
            </a:pPr>
            <a:r>
              <a:rPr lang="sk-SK" dirty="0" smtClean="0"/>
              <a:t>      obľúbenú hudbu, bude sa ti lepšie cvičiť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56322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  <p:grpSp>
        <p:nvGrpSpPr>
          <p:cNvPr id="9" name="Skupina 8"/>
          <p:cNvGrpSpPr/>
          <p:nvPr/>
        </p:nvGrpSpPr>
        <p:grpSpPr>
          <a:xfrm>
            <a:off x="6143636" y="1285860"/>
            <a:ext cx="2714644" cy="642942"/>
            <a:chOff x="6143636" y="1214422"/>
            <a:chExt cx="2714644" cy="642942"/>
          </a:xfrm>
        </p:grpSpPr>
        <p:sp>
          <p:nvSpPr>
            <p:cNvPr id="11" name="TextovéPole 10"/>
            <p:cNvSpPr txBox="1"/>
            <p:nvPr/>
          </p:nvSpPr>
          <p:spPr>
            <a:xfrm>
              <a:off x="6143636" y="1214422"/>
              <a:ext cx="2714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DNES BUDEŠ POTREBOVAŤ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Šipka dolů 11"/>
            <p:cNvSpPr/>
            <p:nvPr/>
          </p:nvSpPr>
          <p:spPr>
            <a:xfrm>
              <a:off x="7358082" y="1571612"/>
              <a:ext cx="214314" cy="28575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3" name="Picture 2" descr="E:\Gif intro\švihadlo intro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200024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7410" name="Picture 2" descr="C:\Users\Lukas\Desktop\MOJE GIF TRENINGY\Gif švihadlo\š stried vy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35743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8434" name="Picture 2" descr="C:\Users\Lukas\Desktop\MOJE GIF TRENINGY\Gif švihadlo\š stried vy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928802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9458" name="Picture 2" descr="C:\Users\Lukas\Desktop\MOJE GIF TRENINGY\Gif švihadlo\š cval bokom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21455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20482" name="Picture 2" descr="C:\Users\Lukas\Desktop\MOJE GIF TRENINGY\Gif švihadlo\š cval bokom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143116"/>
            <a:ext cx="6357982" cy="35763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B) KRUHOVÝ TRÉNING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21506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50"/>
            <a:ext cx="2071702" cy="11653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071809"/>
            <a:ext cx="4786346" cy="269231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25602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6626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000372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B) Všeobecné  rozcvičenie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1" name="Picture 3" descr="C:\Users\Lukas\Desktop\MOJE GIF TRENINGY\Gif švihadlo\š vytáča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643578"/>
            <a:ext cx="1904971" cy="10715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7650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85776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8674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714620"/>
            <a:ext cx="5929354" cy="33352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9699" name="Picture 3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30722" name="Picture 2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429000"/>
            <a:ext cx="4857784" cy="27325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50"/>
            <a:ext cx="2071702" cy="11653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071809"/>
            <a:ext cx="4786346" cy="269231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25602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Gif švihadlo\š vytáča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357430"/>
            <a:ext cx="5143536" cy="2893239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643438" y="5572140"/>
            <a:ext cx="4143404" cy="964413"/>
            <a:chOff x="4643438" y="5572140"/>
            <a:chExt cx="4143404" cy="964413"/>
          </a:xfrm>
        </p:grpSpPr>
        <p:pic>
          <p:nvPicPr>
            <p:cNvPr id="3075" name="Picture 3" descr="C:\Users\Lukas\Desktop\MOJE GIF TRENINGY\Gif švihadlo\š vytáčanie trupu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72330" y="5572140"/>
              <a:ext cx="1714512" cy="964413"/>
            </a:xfrm>
            <a:prstGeom prst="rect">
              <a:avLst/>
            </a:prstGeom>
            <a:noFill/>
          </p:spPr>
        </p:pic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6626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000372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7650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85776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8674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714620"/>
            <a:ext cx="5929354" cy="33352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9699" name="Picture 3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30722" name="Picture 2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429000"/>
            <a:ext cx="4857784" cy="27325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50"/>
            <a:ext cx="2071702" cy="11653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071809"/>
            <a:ext cx="4786346" cy="269231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928670"/>
            <a:ext cx="2786082" cy="139304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Gif švihadlo\š vytáčanie trupu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500306"/>
            <a:ext cx="5429288" cy="3053975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643438" y="5643578"/>
            <a:ext cx="4071966" cy="1084965"/>
            <a:chOff x="4643438" y="5643578"/>
            <a:chExt cx="4071966" cy="1084965"/>
          </a:xfrm>
        </p:grpSpPr>
        <p:sp>
          <p:nvSpPr>
            <p:cNvPr id="12" name="TextovéPole 11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4099" name="Picture 3" descr="C:\Users\Lukas\Desktop\MOJE GIF TRENINGY\Gif švihadlo\š vykruty ram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643578"/>
              <a:ext cx="1928826" cy="108496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25602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6626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000372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7650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85776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8674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714620"/>
            <a:ext cx="5929354" cy="33352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9699" name="Picture 3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30722" name="Picture 2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429000"/>
            <a:ext cx="4857784" cy="27325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9" name="Picture 2" descr="E:\Gif\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429264"/>
            <a:ext cx="2159006" cy="12144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786058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E:\Gif\pritahy kolie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571744"/>
            <a:ext cx="4667283" cy="26253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Gif švihadlo\š vykruty ram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00240"/>
            <a:ext cx="5643602" cy="3174526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715015"/>
            <a:ext cx="4000528" cy="1004597"/>
            <a:chOff x="4643438" y="5715015"/>
            <a:chExt cx="4000528" cy="1004597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5123" name="Picture 3" descr="C:\Users\Lukas\Desktop\MOJE GIF TRENINGY\Gif švihadlo\š uklony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16" y="5715015"/>
              <a:ext cx="1785950" cy="100459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28868"/>
            <a:ext cx="5334028" cy="30003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E:\Gif\mačací chr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826025" cy="27146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E:\Gif\predklon1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928934"/>
            <a:ext cx="4500586" cy="25315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Gif švihadlo\š uklony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000240"/>
            <a:ext cx="5143536" cy="2893239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643578"/>
            <a:ext cx="4048146" cy="1071566"/>
            <a:chOff x="4643438" y="5643578"/>
            <a:chExt cx="4048146" cy="1071566"/>
          </a:xfrm>
        </p:grpSpPr>
        <p:grpSp>
          <p:nvGrpSpPr>
            <p:cNvPr id="6" name="Skupina 12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6147" name="Picture 3" descr="C:\Users\Lukas\Desktop\MOJE GIF TRENINGY\Gif švihadlo\š krúženie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643578"/>
              <a:ext cx="1905006" cy="107156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Gif švihadlo\š krúže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500306"/>
            <a:ext cx="5572164" cy="3134342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715016"/>
            <a:ext cx="3929073" cy="1000123"/>
            <a:chOff x="4643438" y="5715016"/>
            <a:chExt cx="3929073" cy="1000123"/>
          </a:xfrm>
        </p:grpSpPr>
        <p:grpSp>
          <p:nvGrpSpPr>
            <p:cNvPr id="5" name="Skupina 12"/>
            <p:cNvGrpSpPr/>
            <p:nvPr/>
          </p:nvGrpSpPr>
          <p:grpSpPr>
            <a:xfrm>
              <a:off x="4643438" y="6143629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7171" name="Picture 3" descr="C:\Users\Lukas\Desktop\MOJE GIF TRENINGY\Gif švihadlo\š predklony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94514" y="5715016"/>
              <a:ext cx="1777997" cy="10001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Gif švihadlo\š predklon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214554"/>
            <a:ext cx="5429288" cy="305397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643438" y="5429264"/>
            <a:ext cx="4357701" cy="1214437"/>
            <a:chOff x="4643438" y="5429264"/>
            <a:chExt cx="4357701" cy="1214437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Šipka doprava 7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8196" name="Picture 4" descr="C:\Users\Lukas\Desktop\MOJE GIF TRENINGY\Gif švihadlo\š prednozovanie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42140" y="5429264"/>
              <a:ext cx="2158999" cy="12144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</TotalTime>
  <Words>351</Words>
  <Application>Microsoft Office PowerPoint</Application>
  <PresentationFormat>Předvádění na obrazovce (4:3)</PresentationFormat>
  <Paragraphs>94</Paragraphs>
  <Slides>64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Motiv sady Office</vt:lpstr>
      <vt:lpstr>Snímek 1</vt:lpstr>
      <vt:lpstr>TRÉNING NA DOMA </vt:lpstr>
      <vt:lpstr>B) Všeobecné  rozcvičenie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B) Špeciálne  rozvičenie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PRVÉHO KOLA   NASLEDUJE PAUZA  60 SEKÚND</vt:lpstr>
      <vt:lpstr>DRUHÉ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DRUHÉHO KOLA   NASLEDUJE PAUZA  60 SEKÚND</vt:lpstr>
      <vt:lpstr>TRETIE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TRETIEHO KOLA   NASLEDUJE PAUZA  60 SEKÚND</vt:lpstr>
      <vt:lpstr> ZAČÍNAME ZA 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53</cp:revision>
  <dcterms:created xsi:type="dcterms:W3CDTF">2020-04-21T18:43:33Z</dcterms:created>
  <dcterms:modified xsi:type="dcterms:W3CDTF">2020-05-25T04:31:33Z</dcterms:modified>
</cp:coreProperties>
</file>