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3" r:id="rId5"/>
    <p:sldId id="262" r:id="rId6"/>
    <p:sldId id="264" r:id="rId7"/>
    <p:sldId id="261" r:id="rId8"/>
    <p:sldId id="267" r:id="rId9"/>
    <p:sldId id="268" r:id="rId10"/>
    <p:sldId id="269" r:id="rId11"/>
    <p:sldId id="270" r:id="rId12"/>
    <p:sldId id="257" r:id="rId13"/>
    <p:sldId id="258" r:id="rId14"/>
    <p:sldId id="259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96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B1BA-2281-458B-91FC-FC4165EDE87E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635A-6B9D-4D99-A358-9F4780D446D7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2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B1BA-2281-458B-91FC-FC4165EDE87E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635A-6B9D-4D99-A358-9F4780D446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349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B1BA-2281-458B-91FC-FC4165EDE87E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635A-6B9D-4D99-A358-9F4780D446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1515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B1BA-2281-458B-91FC-FC4165EDE87E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635A-6B9D-4D99-A358-9F4780D446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6656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B1BA-2281-458B-91FC-FC4165EDE87E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635A-6B9D-4D99-A358-9F4780D446D7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115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B1BA-2281-458B-91FC-FC4165EDE87E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635A-6B9D-4D99-A358-9F4780D446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642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B1BA-2281-458B-91FC-FC4165EDE87E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635A-6B9D-4D99-A358-9F4780D446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105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B1BA-2281-458B-91FC-FC4165EDE87E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635A-6B9D-4D99-A358-9F4780D446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783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B1BA-2281-458B-91FC-FC4165EDE87E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635A-6B9D-4D99-A358-9F4780D446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751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17B1BA-2281-458B-91FC-FC4165EDE87E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7635A-6B9D-4D99-A358-9F4780D446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398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7B1BA-2281-458B-91FC-FC4165EDE87E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635A-6B9D-4D99-A358-9F4780D446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095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117B1BA-2281-458B-91FC-FC4165EDE87E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37635A-6B9D-4D99-A358-9F4780D446D7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19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2FAE70-7CA8-4A1F-92CF-EC9232830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718" y="144261"/>
            <a:ext cx="10733103" cy="41436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Bahnschrift SemiBold" panose="020B0502040204020203" pitchFamily="34" charset="0"/>
              </a:rPr>
              <a:t>ĆWICZENIA GIMNASTYCZNE VIIB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9FC6EC6D-BE2F-4543-A89D-296342FD1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436310"/>
            <a:ext cx="11993732" cy="421689"/>
          </a:xfrm>
        </p:spPr>
        <p:txBody>
          <a:bodyPr>
            <a:normAutofit/>
          </a:bodyPr>
          <a:lstStyle/>
          <a:p>
            <a:r>
              <a:rPr lang="pl-PL" b="1" dirty="0"/>
              <a:t>KORNELIA UBYCHA, AMELIA OWCZAREK, JAKUB WIĄZ, JAKUB GROCHULSKI</a:t>
            </a:r>
          </a:p>
        </p:txBody>
      </p:sp>
    </p:spTree>
    <p:extLst>
      <p:ext uri="{BB962C8B-B14F-4D97-AF65-F5344CB8AC3E}">
        <p14:creationId xmlns:p14="http://schemas.microsoft.com/office/powerpoint/2010/main" xmlns="" val="264981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C61F7A-8892-471A-A455-AB055333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740468"/>
          </a:xfrm>
        </p:spPr>
        <p:txBody>
          <a:bodyPr/>
          <a:lstStyle/>
          <a:p>
            <a:r>
              <a:rPr lang="pl-PL" dirty="0"/>
              <a:t>PRZYSIAD PRZY ŚCIANIE (25 SEKUND)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724234E-A054-4D1D-86DF-7FAB4F63E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4994" y="1597981"/>
            <a:ext cx="4529589" cy="3019726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B130F44-EC9F-44E7-955C-6E421848D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Tym ćwiczeniem rzeźbisz swój brzuch i pośladki. Po prostu, żeby ładnie wyglądać</a:t>
            </a:r>
          </a:p>
        </p:txBody>
      </p:sp>
    </p:spTree>
    <p:extLst>
      <p:ext uri="{BB962C8B-B14F-4D97-AF65-F5344CB8AC3E}">
        <p14:creationId xmlns:p14="http://schemas.microsoft.com/office/powerpoint/2010/main" xmlns="" val="404432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D46FE-A663-46CB-B6B6-D72227F9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994744"/>
          </a:xfrm>
        </p:spPr>
        <p:txBody>
          <a:bodyPr/>
          <a:lstStyle/>
          <a:p>
            <a:r>
              <a:rPr lang="pl-PL" dirty="0"/>
              <a:t>DESKA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A38BC80-E460-422E-8B88-0948E14FA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754870"/>
            <a:ext cx="3597958" cy="3348259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12EB023-2E24-4B63-910C-BA0CDBF22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Tutaj trenujesz swoje ramiona i plecy. Dzięki temu będziesz silny/a.</a:t>
            </a:r>
          </a:p>
          <a:p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7739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D00113-7739-4E6F-8F23-C5379B31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941478"/>
          </a:xfrm>
        </p:spPr>
        <p:txBody>
          <a:bodyPr/>
          <a:lstStyle/>
          <a:p>
            <a:r>
              <a:rPr lang="pl-PL" dirty="0"/>
              <a:t>SZPAGAT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D513300-FE34-4950-9B83-FB29618E4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6428" y="1656758"/>
            <a:ext cx="5761219" cy="3407959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FA8F2FF-AB65-4356-BB60-532210CD0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Szpagat - to figura gimnastyczna polegająca na wykonaniu siadu rozkrocznego. Szpagat można robić na dwa sposoby: w siadzie z jedną nogą w tyle i drugą z przodu oraz w siadzie, w którym nogi rozłożone są równomiernie po bokach ciała.</a:t>
            </a:r>
          </a:p>
        </p:txBody>
      </p:sp>
    </p:spTree>
    <p:extLst>
      <p:ext uri="{BB962C8B-B14F-4D97-AF65-F5344CB8AC3E}">
        <p14:creationId xmlns:p14="http://schemas.microsoft.com/office/powerpoint/2010/main" xmlns="" val="133689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F2AAD85-62DF-45EF-AE51-EF52C42B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10154"/>
          </a:xfrm>
        </p:spPr>
        <p:txBody>
          <a:bodyPr/>
          <a:lstStyle/>
          <a:p>
            <a:r>
              <a:rPr lang="pl-PL" dirty="0"/>
              <a:t>PRZEWRÓT W PRZÓD I TYŁ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F12CD18-9914-4672-87C6-91D942A4A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1422" y="531950"/>
            <a:ext cx="5761219" cy="221304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8DF7CB3-E2A3-4D7A-A806-C2C56D10F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Przewrót w tył – przewrót w tył rozpoczyna się od pozycji </a:t>
            </a:r>
            <a:r>
              <a:rPr lang="pl-PL" dirty="0" err="1"/>
              <a:t>kucznej</a:t>
            </a:r>
            <a:r>
              <a:rPr lang="pl-PL" dirty="0"/>
              <a:t> i skierowania obydwu dłoni za barki. Po wykonaniu przewrotu do tyłu kończymy ćwiczenie w siadzie kucznym. </a:t>
            </a:r>
          </a:p>
          <a:p>
            <a:r>
              <a:rPr lang="pl-PL" dirty="0"/>
              <a:t>Przewrót w przód – to ćwiczenie, które rozpoczyna się, podobnie jak przewrót w tył, w pozycji </a:t>
            </a:r>
            <a:r>
              <a:rPr lang="pl-PL" dirty="0" err="1"/>
              <a:t>kucznej</a:t>
            </a:r>
            <a:r>
              <a:rPr lang="pl-PL" dirty="0"/>
              <a:t>, ale wykonujemy je do przodu z udami „przytulonymi” do klatki piersiowej.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E3CE96E-0825-4D80-86D0-7EAE6F174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136" y="3429000"/>
            <a:ext cx="5443799" cy="27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4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FC66F5-740A-43EE-B838-2AFC7E74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269952"/>
          </a:xfrm>
        </p:spPr>
        <p:txBody>
          <a:bodyPr/>
          <a:lstStyle/>
          <a:p>
            <a:r>
              <a:rPr lang="pl-PL" dirty="0"/>
              <a:t>Przerzut bokiem ( gwiazda 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173383E-58E0-4A3E-81C6-127235398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0924" y="2165818"/>
            <a:ext cx="5572227" cy="2389839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03708C7-D40F-4D82-B798-F51F0EBA9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16477"/>
            <a:ext cx="3200400" cy="3379124"/>
          </a:xfrm>
        </p:spPr>
        <p:txBody>
          <a:bodyPr/>
          <a:lstStyle/>
          <a:p>
            <a:r>
              <a:rPr lang="pl-PL" dirty="0"/>
              <a:t>Gwiazda – to przerzut bokiem ze stania na rękach z oderwaniem nóg i rąk od podłoża. Wymaga dużej siły i koordynacji ruchowej.</a:t>
            </a:r>
          </a:p>
        </p:txBody>
      </p:sp>
    </p:spTree>
    <p:extLst>
      <p:ext uri="{BB962C8B-B14F-4D97-AF65-F5344CB8AC3E}">
        <p14:creationId xmlns:p14="http://schemas.microsoft.com/office/powerpoint/2010/main" xmlns="" val="213267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24778C-2961-440F-8749-0F05C2E7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728414"/>
          </a:xfrm>
        </p:spPr>
        <p:txBody>
          <a:bodyPr/>
          <a:lstStyle/>
          <a:p>
            <a:r>
              <a:rPr lang="pl-PL" dirty="0"/>
              <a:t>Skręty tułowia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EF39B8B-F9E3-4F51-83CD-F3FCCF835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3590" y="1766658"/>
            <a:ext cx="4969198" cy="3095712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C455F15-5B0C-4F6A-BA73-C8B5FAD7C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Usiądź na krześle. Następnie ostrożnie i powoli wykonaj ciałem skręt w lewo tak daleko, jak tylko potrafisz. Powtórz tę czynność, wykonując skręt ciała w drugą stronę. Wróć do pozycji wyjściowej i rozluźnij się. </a:t>
            </a:r>
          </a:p>
        </p:txBody>
      </p:sp>
    </p:spTree>
    <p:extLst>
      <p:ext uri="{BB962C8B-B14F-4D97-AF65-F5344CB8AC3E}">
        <p14:creationId xmlns:p14="http://schemas.microsoft.com/office/powerpoint/2010/main" xmlns="" val="200452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E768EC-C3E4-41C8-82FE-610C00C5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369076" cy="1358728"/>
          </a:xfrm>
        </p:spPr>
        <p:txBody>
          <a:bodyPr/>
          <a:lstStyle/>
          <a:p>
            <a:r>
              <a:rPr lang="pl-PL" dirty="0"/>
              <a:t>SIAD PŁOTKARSKI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459AC3AF-9205-4B4C-94C7-77E4F93FC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6428" y="1202567"/>
            <a:ext cx="5761219" cy="4316342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17C0F90-425B-4CE5-B080-3583ACB53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831977"/>
            <a:ext cx="3200400" cy="3473227"/>
          </a:xfrm>
        </p:spPr>
        <p:txBody>
          <a:bodyPr/>
          <a:lstStyle/>
          <a:p>
            <a:r>
              <a:rPr lang="pl-PL" dirty="0"/>
              <a:t>Z siedzenia z prostymi nogami zginamy jedną nogę w kolanie i przyciągamy piętę do pośladków . Przesuwamy tę nogę w bok, aby wraz z drugą utworzyły co najmniej kąt prosty . do ugiętej nogi wykonujemy też skłon , przedtem łapiąc się za kolano.</a:t>
            </a:r>
          </a:p>
        </p:txBody>
      </p:sp>
    </p:spTree>
    <p:extLst>
      <p:ext uri="{BB962C8B-B14F-4D97-AF65-F5344CB8AC3E}">
        <p14:creationId xmlns:p14="http://schemas.microsoft.com/office/powerpoint/2010/main" xmlns="" val="165732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EF725DC-CB38-4F51-903B-448084F6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00771"/>
          </a:xfrm>
        </p:spPr>
        <p:txBody>
          <a:bodyPr/>
          <a:lstStyle/>
          <a:p>
            <a:r>
              <a:rPr lang="pl-PL" dirty="0"/>
              <a:t>MOSTEK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2E767C5-6BBE-4D54-A091-70471D585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879" y="594358"/>
            <a:ext cx="3519523" cy="255842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7C48919-7A1C-46F1-9E2C-208177228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208" y="2476870"/>
            <a:ext cx="3604334" cy="3266982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Pierwszym krokiem do wykonania mostka są ćwiczenia rozciągające i poprawiające mobilność kręgosłupa. Trzy podstawowe ćwiczenia, które powinno wykonywać się przed mostkiem gimnastycznym to tzw. pozycja kobry, syrenki oraz skłony do tyłu w klęku podpartym. Przed ćwiczeniami zawsze pamiętaj o wykonaniu rozgrzewki!</a:t>
            </a:r>
          </a:p>
          <a:p>
            <a:r>
              <a:rPr lang="pl-PL" dirty="0"/>
              <a:t>Aby wykonać mostek, stań prosto z rękami uniesionymi w górę. Wypychając biodra do przodu powoli wygnij ciało w tył, wykonując skłon stopniowo (najpierw odchylając do tyłu głowę, potem ręce i barki, a następnie plecy). Pamiętaj, żeby ręce trzymać jak najbliżej głowy. Aby wstać z mostka, wysuń biodra do przodu przenosząc ciężar ciała na stopy, napinając brzuch ostrożnie unieś tułów aż do wyprostowanej pozycji.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254CD96-95BB-48FB-B1F6-390C2ED8C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097" y="3429000"/>
            <a:ext cx="3906464" cy="26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40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D3044D-7A69-488C-AB5C-12CADE87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684025"/>
          </a:xfrm>
        </p:spPr>
        <p:txBody>
          <a:bodyPr/>
          <a:lstStyle/>
          <a:p>
            <a:r>
              <a:rPr lang="pl-PL" dirty="0"/>
              <a:t>PRZYSIADY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7F7C4EA-9362-47F0-9A21-13B195B49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2617" y="2083515"/>
            <a:ext cx="3968840" cy="2554445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BCD3413-9A0F-46B0-9192-5B5575212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06353"/>
            <a:ext cx="3200400" cy="4298851"/>
          </a:xfrm>
        </p:spPr>
        <p:txBody>
          <a:bodyPr/>
          <a:lstStyle/>
          <a:p>
            <a:r>
              <a:rPr lang="pl-PL" dirty="0"/>
              <a:t>Stań w rozkroku. Plecy proste, brzuch napięty. Ugnij kolana. Ręce trzymaj napięte na wysokości klatki piersiowej złożone jak do modlitwy. Przechyl się w prawo. Nogi pozostają przy tym na swoim miejscu, ręce napięte. Pozostań w tej pozycji 5 sekund, wróć do pozycji wyjściowej. Wykonaj 10 takich „skłonów” na każdą ze stron.</a:t>
            </a:r>
          </a:p>
          <a:p>
            <a:r>
              <a:rPr lang="pl-PL" dirty="0"/>
              <a:t>Łatwiej ci będzie jeśli nie wykonasz bardzo głębokiego przysiadu i pozostaniesz w niewielkim rozkroku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3153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07654A8-0FB8-4B38-B63B-FAB781FB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826068"/>
          </a:xfrm>
        </p:spPr>
        <p:txBody>
          <a:bodyPr/>
          <a:lstStyle/>
          <a:p>
            <a:r>
              <a:rPr lang="pl-PL" dirty="0"/>
              <a:t>NOŻYCE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72574D4-3535-4F95-8FEA-096EF310C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9459" y="2120094"/>
            <a:ext cx="4115157" cy="2481287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404F8DA-2AAC-48C2-8F1A-FB5D5991E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Połóż się na plecach tak, by kręgosłup dotykał podłoża. Ręce ułóż wzdłuż ciała. Głowę połóż na podłożu. Wyprostowane nogi unieś ok. 10 cm nad podłożem i obiema nogami równocześnie wykonuj ruchy poziome w linii prostej tak, aby nogi się ze sobą mijały. Wykonaj 20 powtórzeń nożyc poziomych</a:t>
            </a:r>
          </a:p>
        </p:txBody>
      </p:sp>
    </p:spTree>
    <p:extLst>
      <p:ext uri="{BB962C8B-B14F-4D97-AF65-F5344CB8AC3E}">
        <p14:creationId xmlns:p14="http://schemas.microsoft.com/office/powerpoint/2010/main" xmlns="" val="79637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A1BB31-5C03-4D79-97C5-FB645F95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870457"/>
          </a:xfrm>
        </p:spPr>
        <p:txBody>
          <a:bodyPr/>
          <a:lstStyle/>
          <a:p>
            <a:r>
              <a:rPr lang="pl-PL" dirty="0"/>
              <a:t>SUMO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269AFA2-C9D0-491D-BCBC-B53AC2E0F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3625" y="1961584"/>
            <a:ext cx="4346825" cy="2798307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6045056-13CC-4CAE-93FF-B2E84AC82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Rozstaw nogi szerzej niż biodra. Ręce wyciągnij ku górze, tworząc literę V. Napnij górną część ciała. Unieś bokiem prawe kolano na wysokość biodra, jednocześnie obracając tułów w prawo i składając ręce jak bokser. Szybko wróć do pozycji wyjściowej. Ćwiczenie w szybkim tempie powtarzaj 20 razy. Po krótkiej przerwie wykonaj jeszcze dwie serie ćwiczenia. </a:t>
            </a:r>
          </a:p>
        </p:txBody>
      </p:sp>
    </p:spTree>
    <p:extLst>
      <p:ext uri="{BB962C8B-B14F-4D97-AF65-F5344CB8AC3E}">
        <p14:creationId xmlns:p14="http://schemas.microsoft.com/office/powerpoint/2010/main" xmlns="" val="135451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83C531-BC32-48E2-B34D-0152C865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941478"/>
          </a:xfrm>
        </p:spPr>
        <p:txBody>
          <a:bodyPr/>
          <a:lstStyle/>
          <a:p>
            <a:r>
              <a:rPr lang="pl-PL" dirty="0"/>
              <a:t>CRUNCH PILATES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5645AA94-66F7-4967-8F82-3AF866B83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4658" y="2211542"/>
            <a:ext cx="3584759" cy="2298391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53C10D4-20C3-4A03-AF06-F20607ABF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Połóż się na plecach. Nogi zegnij w kolanach, tak, by tworzyły kąt 90 stopni. Napnij mięśnie brzucha. Podnieś górną część ciała i nogi. Cały czas miej napięty brzuch. W tej pozycji pozostań 15 sekund. Zrób krótką przerwę i wykonaj ćwiczenie jeszcze dwa razy.</a:t>
            </a:r>
          </a:p>
        </p:txBody>
      </p:sp>
    </p:spTree>
    <p:extLst>
      <p:ext uri="{BB962C8B-B14F-4D97-AF65-F5344CB8AC3E}">
        <p14:creationId xmlns:p14="http://schemas.microsoft.com/office/powerpoint/2010/main" xmlns="" val="271729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9AA977-57B4-4C24-8C6A-FB9EC9C7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465260"/>
          </a:xfrm>
        </p:spPr>
        <p:txBody>
          <a:bodyPr/>
          <a:lstStyle/>
          <a:p>
            <a:r>
              <a:rPr lang="pl-PL" dirty="0"/>
              <a:t>ODWRÓCONE BRZUSZKI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D0CBF000-75B0-4784-9C48-8DC8E532D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8862" y="1766655"/>
            <a:ext cx="5620311" cy="3160451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720EA0B-42FF-4B6E-86F8-C9657E7A1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Tutaj wzmocnisz swoje mięśnie brzucha. Pomoże Ci to dźwigać ciężary i spalisz tym też kalorie.</a:t>
            </a:r>
          </a:p>
        </p:txBody>
      </p:sp>
    </p:spTree>
    <p:extLst>
      <p:ext uri="{BB962C8B-B14F-4D97-AF65-F5344CB8AC3E}">
        <p14:creationId xmlns:p14="http://schemas.microsoft.com/office/powerpoint/2010/main" xmlns="" val="84675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86500D-D168-49FF-BEA2-A041A08E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30255"/>
          </a:xfrm>
        </p:spPr>
        <p:txBody>
          <a:bodyPr/>
          <a:lstStyle/>
          <a:p>
            <a:r>
              <a:rPr lang="pl-PL" dirty="0"/>
              <a:t>ROSYJSKI TWIST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1166D6E-1674-4D6A-9417-AC9C83F24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5833" y="1624614"/>
            <a:ext cx="3390237" cy="3390237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3A18A84-B92F-403F-AF1D-07227D00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Tym ćwiczeniem wzmocnisz swój brzuch i nogi. Przyda Ci się to do podnoszenia ciężkich rzeczy.</a:t>
            </a:r>
          </a:p>
        </p:txBody>
      </p:sp>
    </p:spTree>
    <p:extLst>
      <p:ext uri="{BB962C8B-B14F-4D97-AF65-F5344CB8AC3E}">
        <p14:creationId xmlns:p14="http://schemas.microsoft.com/office/powerpoint/2010/main" xmlns="" val="34800187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Fioletowy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</TotalTime>
  <Words>692</Words>
  <Application>Microsoft Office PowerPoint</Application>
  <PresentationFormat>Niestandardowy</PresentationFormat>
  <Paragraphs>34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Retrospekcja</vt:lpstr>
      <vt:lpstr>ĆWICZENIA GIMNASTYCZNE VIIB</vt:lpstr>
      <vt:lpstr>SIAD PŁOTKARSKI</vt:lpstr>
      <vt:lpstr>MOSTEK</vt:lpstr>
      <vt:lpstr>PRZYSIADY</vt:lpstr>
      <vt:lpstr>NOŻYCE</vt:lpstr>
      <vt:lpstr>SUMO</vt:lpstr>
      <vt:lpstr>CRUNCH PILATES</vt:lpstr>
      <vt:lpstr>ODWRÓCONE BRZUSZKI</vt:lpstr>
      <vt:lpstr>ROSYJSKI TWIST</vt:lpstr>
      <vt:lpstr>PRZYSIAD PRZY ŚCIANIE (25 SEKUND)</vt:lpstr>
      <vt:lpstr>DESKA </vt:lpstr>
      <vt:lpstr>SZPAGAT</vt:lpstr>
      <vt:lpstr>PRZEWRÓT W PRZÓD I TYŁ</vt:lpstr>
      <vt:lpstr>Przerzut bokiem ( gwiazda )</vt:lpstr>
      <vt:lpstr>Skręty tułowia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ĆWICZENIA GIMNASTYCZNE</dc:title>
  <dc:creator>Amelia OWCZAREK</dc:creator>
  <cp:lastModifiedBy>Paweł</cp:lastModifiedBy>
  <cp:revision>4</cp:revision>
  <dcterms:created xsi:type="dcterms:W3CDTF">2021-02-24T14:37:18Z</dcterms:created>
  <dcterms:modified xsi:type="dcterms:W3CDTF">2021-03-07T08:18:21Z</dcterms:modified>
</cp:coreProperties>
</file>