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/>
          </a:bodyPr>
          <a:lstStyle/>
          <a:p>
            <a:r>
              <a:rPr lang="pl-PL" b="1" dirty="0" smtClean="0"/>
              <a:t>Trzymaj Formę</a:t>
            </a:r>
            <a:br>
              <a:rPr lang="pl-PL" b="1" dirty="0" smtClean="0"/>
            </a:br>
            <a:r>
              <a:rPr lang="pl-PL" b="1" dirty="0" smtClean="0"/>
              <a:t>Zestaw ćwiczeń gimnastycznych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Klasa IV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Przysiady</a:t>
            </a:r>
            <a:endParaRPr lang="pl-PL" dirty="0"/>
          </a:p>
        </p:txBody>
      </p:sp>
      <p:pic>
        <p:nvPicPr>
          <p:cNvPr id="4" name="Symbol zastępczy zawartości 3" descr="J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7880" y="2174875"/>
            <a:ext cx="2958828" cy="395128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/>
          <a:lstStyle/>
          <a:p>
            <a:pPr algn="ctr"/>
            <a:r>
              <a:rPr lang="pl-PL" dirty="0" smtClean="0"/>
              <a:t>Świeca</a:t>
            </a:r>
            <a:endParaRPr lang="pl-PL" dirty="0"/>
          </a:p>
        </p:txBody>
      </p:sp>
      <p:pic>
        <p:nvPicPr>
          <p:cNvPr id="9" name="Symbol zastępczy zawartości 8" descr="J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7910" y="2211911"/>
            <a:ext cx="2896004" cy="38772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   Podparcie na rękach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639762"/>
          </a:xfrm>
        </p:spPr>
        <p:txBody>
          <a:bodyPr/>
          <a:lstStyle/>
          <a:p>
            <a:r>
              <a:rPr lang="pl-PL" dirty="0" smtClean="0"/>
              <a:t>Dotykanie łokciem do kolana</a:t>
            </a:r>
            <a:endParaRPr lang="pl-PL" dirty="0"/>
          </a:p>
        </p:txBody>
      </p:sp>
      <p:pic>
        <p:nvPicPr>
          <p:cNvPr id="11" name="Symbol zastępczy zawartości 10" descr="J4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90073" y="2174875"/>
            <a:ext cx="2951678" cy="3951288"/>
          </a:xfrm>
        </p:spPr>
      </p:pic>
      <p:pic>
        <p:nvPicPr>
          <p:cNvPr id="10" name="Symbol zastępczy zawartości 9" descr="J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43581" y="2230963"/>
            <a:ext cx="2867425" cy="38391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Chwytanie dłoni skrzyżne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pl-PL" dirty="0" smtClean="0"/>
              <a:t>Pompki</a:t>
            </a:r>
            <a:endParaRPr lang="pl-PL" dirty="0"/>
          </a:p>
        </p:txBody>
      </p:sp>
      <p:pic>
        <p:nvPicPr>
          <p:cNvPr id="11" name="Symbol zastępczy zawartości 10" descr="J6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03621" y="2197621"/>
            <a:ext cx="2924583" cy="3905795"/>
          </a:xfrm>
        </p:spPr>
      </p:pic>
      <p:pic>
        <p:nvPicPr>
          <p:cNvPr id="10" name="Symbol zastępczy zawartości 9" descr="J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4708" y="2174875"/>
            <a:ext cx="2945172" cy="3951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Rozciąganie</a:t>
            </a:r>
            <a:endParaRPr lang="pl-PL" dirty="0"/>
          </a:p>
        </p:txBody>
      </p:sp>
      <p:pic>
        <p:nvPicPr>
          <p:cNvPr id="9" name="Symbol zastępczy zawartości 8" descr="J7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9114" y="2174875"/>
            <a:ext cx="2956359" cy="395128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pl-PL" dirty="0" smtClean="0"/>
              <a:t> Mostek </a:t>
            </a:r>
            <a:endParaRPr lang="pl-PL" dirty="0"/>
          </a:p>
        </p:txBody>
      </p:sp>
      <p:pic>
        <p:nvPicPr>
          <p:cNvPr id="12" name="Symbol zastępczy zawartości 11" descr="J9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27436" y="2226200"/>
            <a:ext cx="2876952" cy="38486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J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050" y="1705467"/>
            <a:ext cx="3219900" cy="4315428"/>
          </a:xfrm>
        </p:spPr>
      </p:pic>
      <p:sp>
        <p:nvSpPr>
          <p:cNvPr id="10" name="Symbol zastępczy tekstu 4"/>
          <p:cNvSpPr txBox="1">
            <a:spLocks/>
          </p:cNvSpPr>
          <p:nvPr/>
        </p:nvSpPr>
        <p:spPr>
          <a:xfrm>
            <a:off x="2500298" y="85723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Rowerek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pic>
        <p:nvPicPr>
          <p:cNvPr id="9" name="Symbol zastępczy zawartości 8" descr="p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8099" y="2174875"/>
            <a:ext cx="2955626" cy="3951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p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pic>
        <p:nvPicPr>
          <p:cNvPr id="8" name="Symbol zastępczy zawartości 7" descr="p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8099" y="2174875"/>
            <a:ext cx="2955626" cy="3951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p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254" y="1600200"/>
            <a:ext cx="338549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Pokaz na ekranie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Trzymaj Formę Zestaw ćwiczeń gimnastycznych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Paweł</cp:lastModifiedBy>
  <cp:revision>3</cp:revision>
  <dcterms:created xsi:type="dcterms:W3CDTF">2021-03-07T07:53:50Z</dcterms:created>
  <dcterms:modified xsi:type="dcterms:W3CDTF">2021-03-14T17:37:28Z</dcterms:modified>
</cp:coreProperties>
</file>