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967-EAEE-4DC3-840F-EA5978EA3315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8DED-4CD6-4EBA-8639-9A905057B7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967-EAEE-4DC3-840F-EA5978EA3315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8DED-4CD6-4EBA-8639-9A905057B7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967-EAEE-4DC3-840F-EA5978EA3315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8DED-4CD6-4EBA-8639-9A905057B7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967-EAEE-4DC3-840F-EA5978EA3315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8DED-4CD6-4EBA-8639-9A905057B7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967-EAEE-4DC3-840F-EA5978EA3315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8DED-4CD6-4EBA-8639-9A905057B7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967-EAEE-4DC3-840F-EA5978EA3315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8DED-4CD6-4EBA-8639-9A905057B7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967-EAEE-4DC3-840F-EA5978EA3315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8DED-4CD6-4EBA-8639-9A905057B7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967-EAEE-4DC3-840F-EA5978EA3315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8DED-4CD6-4EBA-8639-9A905057B7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967-EAEE-4DC3-840F-EA5978EA3315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8DED-4CD6-4EBA-8639-9A905057B7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967-EAEE-4DC3-840F-EA5978EA3315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8DED-4CD6-4EBA-8639-9A905057B7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967-EAEE-4DC3-840F-EA5978EA3315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8DED-4CD6-4EBA-8639-9A905057B7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D967-EAEE-4DC3-840F-EA5978EA3315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D8DED-4CD6-4EBA-8639-9A905057B75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Trzymaj Formę</a:t>
            </a:r>
            <a:b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Zestaw ćwiczeń gimnastycznych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Klasa III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0545" y="1600200"/>
            <a:ext cx="678291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0545" y="1600200"/>
            <a:ext cx="678291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0545" y="1600200"/>
            <a:ext cx="6782910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00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5784"/>
            <a:ext cx="4038600" cy="2694795"/>
          </a:xfrm>
        </p:spPr>
      </p:pic>
      <p:pic>
        <p:nvPicPr>
          <p:cNvPr id="7" name="Symbol zastępczy zawartości 6" descr="DSC_00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5784"/>
            <a:ext cx="4038600" cy="269479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0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47573" y="1581395"/>
            <a:ext cx="5211504" cy="347742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0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0545" y="1600200"/>
            <a:ext cx="6782910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DSC_0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0545" y="1600200"/>
            <a:ext cx="6782910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</Words>
  <Application>Microsoft Office PowerPoint</Application>
  <PresentationFormat>Pokaz na ekranie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Trzymaj Formę Zestaw ćwiczeń gimnastycznych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Paweł</dc:creator>
  <cp:lastModifiedBy>Paweł</cp:lastModifiedBy>
  <cp:revision>4</cp:revision>
  <dcterms:created xsi:type="dcterms:W3CDTF">2021-03-16T15:53:39Z</dcterms:created>
  <dcterms:modified xsi:type="dcterms:W3CDTF">2021-03-16T16:32:13Z</dcterms:modified>
</cp:coreProperties>
</file>