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B5B4-9A00-4ED5-B21C-D9D94E4A00A4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BDC7-F75C-4D6B-A2C7-C4759575DF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B5B4-9A00-4ED5-B21C-D9D94E4A00A4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BDC7-F75C-4D6B-A2C7-C4759575DF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B5B4-9A00-4ED5-B21C-D9D94E4A00A4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BDC7-F75C-4D6B-A2C7-C4759575DF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B5B4-9A00-4ED5-B21C-D9D94E4A00A4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BDC7-F75C-4D6B-A2C7-C4759575DF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B5B4-9A00-4ED5-B21C-D9D94E4A00A4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BDC7-F75C-4D6B-A2C7-C4759575DF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B5B4-9A00-4ED5-B21C-D9D94E4A00A4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BDC7-F75C-4D6B-A2C7-C4759575DF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B5B4-9A00-4ED5-B21C-D9D94E4A00A4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BDC7-F75C-4D6B-A2C7-C4759575DF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B5B4-9A00-4ED5-B21C-D9D94E4A00A4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BDC7-F75C-4D6B-A2C7-C4759575DF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B5B4-9A00-4ED5-B21C-D9D94E4A00A4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BDC7-F75C-4D6B-A2C7-C4759575DF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B5B4-9A00-4ED5-B21C-D9D94E4A00A4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BDC7-F75C-4D6B-A2C7-C4759575DF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B5B4-9A00-4ED5-B21C-D9D94E4A00A4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BDC7-F75C-4D6B-A2C7-C4759575DF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9B5B4-9A00-4ED5-B21C-D9D94E4A00A4}" type="datetimeFigureOut">
              <a:rPr lang="pl-PL" smtClean="0"/>
              <a:pPr/>
              <a:t>14.03.2021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3BDC7-F75C-4D6B-A2C7-C4759575DF1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772400" cy="1470025"/>
          </a:xfrm>
        </p:spPr>
        <p:txBody>
          <a:bodyPr/>
          <a:lstStyle/>
          <a:p>
            <a:r>
              <a:rPr lang="pl-PL" b="1" dirty="0" smtClean="0"/>
              <a:t>Trzymaj Formę</a:t>
            </a:r>
            <a:br>
              <a:rPr lang="pl-PL" b="1" dirty="0" smtClean="0"/>
            </a:br>
            <a:r>
              <a:rPr lang="pl-PL" b="1" dirty="0" smtClean="0"/>
              <a:t>Zestaw ćwiczeń gimnastycznych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Klasa II</a:t>
            </a:r>
            <a:endParaRPr lang="pl-P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Zabawa - Numerki</a:t>
            </a:r>
            <a:endParaRPr lang="pl-PL" dirty="0"/>
          </a:p>
        </p:txBody>
      </p:sp>
      <p:pic>
        <p:nvPicPr>
          <p:cNvPr id="4" name="Symbol zastępczy zawartości 3" descr="Zabawa Numerki -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571612"/>
            <a:ext cx="603461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Pajacyki</a:t>
            </a:r>
            <a:endParaRPr lang="pl-PL" dirty="0"/>
          </a:p>
        </p:txBody>
      </p:sp>
      <p:pic>
        <p:nvPicPr>
          <p:cNvPr id="4" name="Symbol zastępczy zawartości 3" descr="Pajacyki I -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Pajacyki II</a:t>
            </a:r>
            <a:endParaRPr lang="pl-PL" dirty="0"/>
          </a:p>
        </p:txBody>
      </p:sp>
      <p:pic>
        <p:nvPicPr>
          <p:cNvPr id="4" name="Symbol zastępczy zawartości 3" descr="Pajacyki II -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Skłon w przód</a:t>
            </a:r>
            <a:endParaRPr lang="pl-PL" dirty="0"/>
          </a:p>
        </p:txBody>
      </p:sp>
      <p:pic>
        <p:nvPicPr>
          <p:cNvPr id="4" name="Symbol zastępczy zawartości 3" descr="Skłon w przód -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571612"/>
            <a:ext cx="603461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Przyciąganie kolana za pomocą szarfy</a:t>
            </a:r>
            <a:endParaRPr lang="pl-PL" dirty="0"/>
          </a:p>
        </p:txBody>
      </p:sp>
      <p:pic>
        <p:nvPicPr>
          <p:cNvPr id="4" name="Symbol zastępczy zawartości 3" descr="Przyciaganie kolana za pmocą szarfy 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Wiatraczek</a:t>
            </a:r>
            <a:endParaRPr lang="pl-PL" dirty="0"/>
          </a:p>
        </p:txBody>
      </p:sp>
      <p:pic>
        <p:nvPicPr>
          <p:cNvPr id="4" name="Symbol zastępczy zawartości 3" descr="Wiatraczek -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Siad skrzyżny</a:t>
            </a:r>
            <a:endParaRPr lang="pl-PL" dirty="0"/>
          </a:p>
        </p:txBody>
      </p:sp>
      <p:pic>
        <p:nvPicPr>
          <p:cNvPr id="4" name="Symbol zastępczy zawartości 3" descr="Siad skrzyżny -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Zabawa skoczna</a:t>
            </a:r>
            <a:endParaRPr lang="pl-PL" dirty="0"/>
          </a:p>
        </p:txBody>
      </p:sp>
      <p:pic>
        <p:nvPicPr>
          <p:cNvPr id="4" name="Symbol zastępczy zawartości 3" descr="Zabawa skoczna -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Zabawa bieżna – Ogon Kłapouchego</a:t>
            </a:r>
            <a:endParaRPr lang="pl-PL" dirty="0"/>
          </a:p>
        </p:txBody>
      </p:sp>
      <p:pic>
        <p:nvPicPr>
          <p:cNvPr id="4" name="Symbol zastępczy zawartości 3" descr="Zabawa bieżna Ogon Kłapouchego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500174"/>
            <a:ext cx="603461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28</Words>
  <Application>Microsoft Office PowerPoint</Application>
  <PresentationFormat>Pokaz na ekranie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Trzymaj Formę Zestaw ćwiczeń gimnastycznych</vt:lpstr>
      <vt:lpstr>Pajacyki</vt:lpstr>
      <vt:lpstr>Pajacyki II</vt:lpstr>
      <vt:lpstr>Skłon w przód</vt:lpstr>
      <vt:lpstr>Przyciąganie kolana za pomocą szarfy</vt:lpstr>
      <vt:lpstr>Wiatraczek</vt:lpstr>
      <vt:lpstr>Siad skrzyżny</vt:lpstr>
      <vt:lpstr>Zabawa skoczna</vt:lpstr>
      <vt:lpstr>Zabawa bieżna – Ogon Kłapouchego</vt:lpstr>
      <vt:lpstr>Zabawa - Numerki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Paweł</dc:creator>
  <cp:lastModifiedBy>Paweł</cp:lastModifiedBy>
  <cp:revision>3</cp:revision>
  <dcterms:created xsi:type="dcterms:W3CDTF">2021-03-07T07:53:50Z</dcterms:created>
  <dcterms:modified xsi:type="dcterms:W3CDTF">2021-03-14T17:15:31Z</dcterms:modified>
</cp:coreProperties>
</file>