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70" r:id="rId10"/>
    <p:sldId id="268" r:id="rId11"/>
    <p:sldId id="271" r:id="rId12"/>
    <p:sldId id="269" r:id="rId13"/>
    <p:sldId id="272" r:id="rId14"/>
    <p:sldId id="274" r:id="rId15"/>
    <p:sldId id="273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4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2DDFAE-8920-431D-8BAA-C44BCD01EE8C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k-SK"/>
        </a:p>
      </dgm:t>
    </dgm:pt>
    <dgm:pt modelId="{089BFD61-B911-4E8F-8579-683AC358BE70}">
      <dgm:prSet phldrT="[Text]" custT="1"/>
      <dgm:spPr/>
      <dgm:t>
        <a:bodyPr/>
        <a:lstStyle/>
        <a:p>
          <a:r>
            <a:rPr lang="sk-SK" sz="3200" b="1" dirty="0">
              <a:latin typeface="Times New Roman" pitchFamily="18" charset="0"/>
              <a:cs typeface="Times New Roman" pitchFamily="18" charset="0"/>
            </a:rPr>
            <a:t>vyjadrený</a:t>
          </a:r>
        </a:p>
      </dgm:t>
    </dgm:pt>
    <dgm:pt modelId="{56F30B37-6A4B-490F-9EEF-F45978CE7B8B}" type="parTrans" cxnId="{60BC63B1-F8AB-482D-875B-D36DE5BD962C}">
      <dgm:prSet/>
      <dgm:spPr/>
      <dgm:t>
        <a:bodyPr/>
        <a:lstStyle/>
        <a:p>
          <a:endParaRPr lang="sk-SK"/>
        </a:p>
      </dgm:t>
    </dgm:pt>
    <dgm:pt modelId="{5CA3C5FE-D30D-44F5-B6D6-8566DACC828A}" type="sibTrans" cxnId="{60BC63B1-F8AB-482D-875B-D36DE5BD962C}">
      <dgm:prSet/>
      <dgm:spPr/>
      <dgm:t>
        <a:bodyPr/>
        <a:lstStyle/>
        <a:p>
          <a:endParaRPr lang="sk-SK"/>
        </a:p>
      </dgm:t>
    </dgm:pt>
    <dgm:pt modelId="{140E63A9-BC04-4986-8FFF-04FC2E44076D}">
      <dgm:prSet phldrT="[Text]" custT="1"/>
      <dgm:spPr/>
      <dgm:t>
        <a:bodyPr/>
        <a:lstStyle/>
        <a:p>
          <a:r>
            <a:rPr lang="sk-SK" sz="3200" b="1" dirty="0">
              <a:latin typeface="Times New Roman" pitchFamily="18" charset="0"/>
              <a:cs typeface="Times New Roman" pitchFamily="18" charset="0"/>
            </a:rPr>
            <a:t>nevyjadrený</a:t>
          </a:r>
        </a:p>
      </dgm:t>
    </dgm:pt>
    <dgm:pt modelId="{3C43D189-5B49-4A90-93CE-38B2BBB9CBBF}" type="parTrans" cxnId="{CD49D1FC-13F0-4759-A396-8373021D7185}">
      <dgm:prSet/>
      <dgm:spPr/>
      <dgm:t>
        <a:bodyPr/>
        <a:lstStyle/>
        <a:p>
          <a:endParaRPr lang="sk-SK"/>
        </a:p>
      </dgm:t>
    </dgm:pt>
    <dgm:pt modelId="{E13EA653-C806-4D34-92D1-7ADCD21B8147}" type="sibTrans" cxnId="{CD49D1FC-13F0-4759-A396-8373021D7185}">
      <dgm:prSet/>
      <dgm:spPr/>
      <dgm:t>
        <a:bodyPr/>
        <a:lstStyle/>
        <a:p>
          <a:endParaRPr lang="sk-SK"/>
        </a:p>
      </dgm:t>
    </dgm:pt>
    <dgm:pt modelId="{B55EEE7F-765E-4432-99EF-ABBC57E40C2D}">
      <dgm:prSet phldrT="[Text]" custT="1"/>
      <dgm:spPr/>
      <dgm:t>
        <a:bodyPr/>
        <a:lstStyle/>
        <a:p>
          <a:r>
            <a:rPr lang="sk-SK" sz="2800" i="1" dirty="0">
              <a:latin typeface="Times New Roman" pitchFamily="18" charset="0"/>
              <a:cs typeface="Times New Roman" pitchFamily="18" charset="0"/>
            </a:rPr>
            <a:t>(</a:t>
          </a:r>
          <a:r>
            <a:rPr lang="sk-SK" sz="2800" b="1" i="1" dirty="0">
              <a:latin typeface="Times New Roman" pitchFamily="18" charset="0"/>
              <a:cs typeface="Times New Roman" pitchFamily="18" charset="0"/>
            </a:rPr>
            <a:t>Ona</a:t>
          </a:r>
          <a:r>
            <a:rPr lang="sk-SK" sz="2800" i="1" dirty="0">
              <a:latin typeface="Times New Roman" pitchFamily="18" charset="0"/>
              <a:cs typeface="Times New Roman" pitchFamily="18" charset="0"/>
            </a:rPr>
            <a:t>)Vysvetľovala.</a:t>
          </a:r>
        </a:p>
      </dgm:t>
    </dgm:pt>
    <dgm:pt modelId="{99961F81-F9AA-4133-97A7-893F87CA48EF}" type="parTrans" cxnId="{2F18509D-9549-4980-925B-99B0D68F4CFD}">
      <dgm:prSet/>
      <dgm:spPr/>
      <dgm:t>
        <a:bodyPr/>
        <a:lstStyle/>
        <a:p>
          <a:endParaRPr lang="sk-SK"/>
        </a:p>
      </dgm:t>
    </dgm:pt>
    <dgm:pt modelId="{2FD0A72C-28B0-414C-BC4B-ED03390D1DD4}" type="sibTrans" cxnId="{2F18509D-9549-4980-925B-99B0D68F4CFD}">
      <dgm:prSet/>
      <dgm:spPr/>
      <dgm:t>
        <a:bodyPr/>
        <a:lstStyle/>
        <a:p>
          <a:endParaRPr lang="sk-SK"/>
        </a:p>
      </dgm:t>
    </dgm:pt>
    <dgm:pt modelId="{004A5AC0-7A56-409A-9B9D-9C5A1D890A8D}">
      <dgm:prSet phldrT="[Text]" custT="1"/>
      <dgm:spPr/>
      <dgm:t>
        <a:bodyPr/>
        <a:lstStyle/>
        <a:p>
          <a:endParaRPr lang="sk-SK" sz="2800" i="1" dirty="0">
            <a:latin typeface="Times New Roman" pitchFamily="18" charset="0"/>
            <a:cs typeface="Times New Roman" pitchFamily="18" charset="0"/>
          </a:endParaRPr>
        </a:p>
      </dgm:t>
    </dgm:pt>
    <dgm:pt modelId="{05871AC1-0557-415F-BE2F-BF4700CB4CA6}" type="parTrans" cxnId="{19A0F557-5522-4F8A-BB94-5C992E63030D}">
      <dgm:prSet/>
      <dgm:spPr/>
      <dgm:t>
        <a:bodyPr/>
        <a:lstStyle/>
        <a:p>
          <a:endParaRPr lang="sk-SK"/>
        </a:p>
      </dgm:t>
    </dgm:pt>
    <dgm:pt modelId="{6D6BA935-5583-4157-AD2C-475033FFCD6B}" type="sibTrans" cxnId="{19A0F557-5522-4F8A-BB94-5C992E63030D}">
      <dgm:prSet/>
      <dgm:spPr/>
      <dgm:t>
        <a:bodyPr/>
        <a:lstStyle/>
        <a:p>
          <a:endParaRPr lang="sk-SK"/>
        </a:p>
      </dgm:t>
    </dgm:pt>
    <dgm:pt modelId="{14F75057-DF29-419C-A0B9-BA2AFE66A4A6}">
      <dgm:prSet phldrT="[Text]" custT="1"/>
      <dgm:spPr/>
      <dgm:t>
        <a:bodyPr/>
        <a:lstStyle/>
        <a:p>
          <a:r>
            <a:rPr lang="sk-SK" sz="2800" b="1" i="1" dirty="0">
              <a:latin typeface="Times New Roman" pitchFamily="18" charset="0"/>
              <a:cs typeface="Times New Roman" pitchFamily="18" charset="0"/>
            </a:rPr>
            <a:t>Učiteľka</a:t>
          </a:r>
          <a:r>
            <a:rPr lang="sk-SK" sz="2800" i="1" dirty="0">
              <a:latin typeface="Times New Roman" pitchFamily="18" charset="0"/>
              <a:cs typeface="Times New Roman" pitchFamily="18" charset="0"/>
            </a:rPr>
            <a:t> vysvetľuje.</a:t>
          </a:r>
        </a:p>
      </dgm:t>
    </dgm:pt>
    <dgm:pt modelId="{B1D11C02-9431-4006-BB4C-E89F479E85FD}" type="parTrans" cxnId="{A0050D6C-3B89-491C-ABD5-C84B5E606C35}">
      <dgm:prSet/>
      <dgm:spPr/>
      <dgm:t>
        <a:bodyPr/>
        <a:lstStyle/>
        <a:p>
          <a:endParaRPr lang="sk-SK"/>
        </a:p>
      </dgm:t>
    </dgm:pt>
    <dgm:pt modelId="{7F611C1D-1284-4622-813D-B48B39D2A5AF}" type="sibTrans" cxnId="{A0050D6C-3B89-491C-ABD5-C84B5E606C35}">
      <dgm:prSet/>
      <dgm:spPr/>
      <dgm:t>
        <a:bodyPr/>
        <a:lstStyle/>
        <a:p>
          <a:endParaRPr lang="sk-SK"/>
        </a:p>
      </dgm:t>
    </dgm:pt>
    <dgm:pt modelId="{A20EF88D-7620-4EFE-AACC-7678A6ED4B14}">
      <dgm:prSet phldrT="[Text]" custT="1"/>
      <dgm:spPr/>
      <dgm:t>
        <a:bodyPr/>
        <a:lstStyle/>
        <a:p>
          <a:endParaRPr lang="sk-SK" sz="2800" dirty="0">
            <a:latin typeface="Times New Roman" pitchFamily="18" charset="0"/>
            <a:cs typeface="Times New Roman" pitchFamily="18" charset="0"/>
          </a:endParaRPr>
        </a:p>
      </dgm:t>
    </dgm:pt>
    <dgm:pt modelId="{5F404BD9-961A-4BA0-A8CC-80475B9758BC}" type="parTrans" cxnId="{1ACA1929-56A3-4FE3-986A-2B5518A1841A}">
      <dgm:prSet/>
      <dgm:spPr/>
      <dgm:t>
        <a:bodyPr/>
        <a:lstStyle/>
        <a:p>
          <a:endParaRPr lang="sk-SK"/>
        </a:p>
      </dgm:t>
    </dgm:pt>
    <dgm:pt modelId="{D2C1EE20-A5CA-4462-BEFA-E49A8E015D2A}" type="sibTrans" cxnId="{1ACA1929-56A3-4FE3-986A-2B5518A1841A}">
      <dgm:prSet/>
      <dgm:spPr/>
      <dgm:t>
        <a:bodyPr/>
        <a:lstStyle/>
        <a:p>
          <a:endParaRPr lang="sk-SK"/>
        </a:p>
      </dgm:t>
    </dgm:pt>
    <dgm:pt modelId="{DE32E114-B205-4737-9520-DDCCD2A7ADFD}" type="pres">
      <dgm:prSet presAssocID="{152DDFAE-8920-431D-8BAA-C44BCD01EE8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DB7E0BD2-97B1-4BE2-BBFB-5F6FF6B16FD1}" type="pres">
      <dgm:prSet presAssocID="{089BFD61-B911-4E8F-8579-683AC358BE70}" presName="linNode" presStyleCnt="0"/>
      <dgm:spPr/>
    </dgm:pt>
    <dgm:pt modelId="{5FD4E349-B7E6-4442-87E9-4F3AF31F5613}" type="pres">
      <dgm:prSet presAssocID="{089BFD61-B911-4E8F-8579-683AC358BE7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7887AD8-4311-428B-9F5C-917CF8C2318B}" type="pres">
      <dgm:prSet presAssocID="{089BFD61-B911-4E8F-8579-683AC358BE70}" presName="childShp" presStyleLbl="bgAccFollowNode1" presStyleIdx="0" presStyleCnt="2" custLinFactNeighborX="8909" custLinFactNeighborY="-2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5C5C964-C847-42B7-B4BA-048A50245187}" type="pres">
      <dgm:prSet presAssocID="{5CA3C5FE-D30D-44F5-B6D6-8566DACC828A}" presName="spacing" presStyleCnt="0"/>
      <dgm:spPr/>
    </dgm:pt>
    <dgm:pt modelId="{76481630-0734-4C4C-9ECE-3681A8DA8DA1}" type="pres">
      <dgm:prSet presAssocID="{140E63A9-BC04-4986-8FFF-04FC2E44076D}" presName="linNode" presStyleCnt="0"/>
      <dgm:spPr/>
    </dgm:pt>
    <dgm:pt modelId="{420ED006-0668-43CA-BC9F-5C09DA2CA3BE}" type="pres">
      <dgm:prSet presAssocID="{140E63A9-BC04-4986-8FFF-04FC2E44076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43697CA-D6AE-4555-B17E-E9D078E7D4C2}" type="pres">
      <dgm:prSet presAssocID="{140E63A9-BC04-4986-8FFF-04FC2E44076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A0050D6C-3B89-491C-ABD5-C84B5E606C35}" srcId="{089BFD61-B911-4E8F-8579-683AC358BE70}" destId="{14F75057-DF29-419C-A0B9-BA2AFE66A4A6}" srcOrd="1" destOrd="0" parTransId="{B1D11C02-9431-4006-BB4C-E89F479E85FD}" sibTransId="{7F611C1D-1284-4622-813D-B48B39D2A5AF}"/>
    <dgm:cxn modelId="{7DF0E200-1CFC-4195-8E95-2E971445924E}" type="presOf" srcId="{140E63A9-BC04-4986-8FFF-04FC2E44076D}" destId="{420ED006-0668-43CA-BC9F-5C09DA2CA3BE}" srcOrd="0" destOrd="0" presId="urn:microsoft.com/office/officeart/2005/8/layout/vList6"/>
    <dgm:cxn modelId="{1ACA1929-56A3-4FE3-986A-2B5518A1841A}" srcId="{140E63A9-BC04-4986-8FFF-04FC2E44076D}" destId="{A20EF88D-7620-4EFE-AACC-7678A6ED4B14}" srcOrd="0" destOrd="0" parTransId="{5F404BD9-961A-4BA0-A8CC-80475B9758BC}" sibTransId="{D2C1EE20-A5CA-4462-BEFA-E49A8E015D2A}"/>
    <dgm:cxn modelId="{971AD358-0ADD-489A-85FE-8AC723E7DC83}" type="presOf" srcId="{152DDFAE-8920-431D-8BAA-C44BCD01EE8C}" destId="{DE32E114-B205-4737-9520-DDCCD2A7ADFD}" srcOrd="0" destOrd="0" presId="urn:microsoft.com/office/officeart/2005/8/layout/vList6"/>
    <dgm:cxn modelId="{29FC9D6E-8E73-4A37-B3FA-BA19BA5EC383}" type="presOf" srcId="{B55EEE7F-765E-4432-99EF-ABBC57E40C2D}" destId="{743697CA-D6AE-4555-B17E-E9D078E7D4C2}" srcOrd="0" destOrd="1" presId="urn:microsoft.com/office/officeart/2005/8/layout/vList6"/>
    <dgm:cxn modelId="{60BC63B1-F8AB-482D-875B-D36DE5BD962C}" srcId="{152DDFAE-8920-431D-8BAA-C44BCD01EE8C}" destId="{089BFD61-B911-4E8F-8579-683AC358BE70}" srcOrd="0" destOrd="0" parTransId="{56F30B37-6A4B-490F-9EEF-F45978CE7B8B}" sibTransId="{5CA3C5FE-D30D-44F5-B6D6-8566DACC828A}"/>
    <dgm:cxn modelId="{02734C1B-27A3-4983-AE1F-B92B174DA7A3}" type="presOf" srcId="{14F75057-DF29-419C-A0B9-BA2AFE66A4A6}" destId="{F7887AD8-4311-428B-9F5C-917CF8C2318B}" srcOrd="0" destOrd="1" presId="urn:microsoft.com/office/officeart/2005/8/layout/vList6"/>
    <dgm:cxn modelId="{8FD1ECBE-7B7F-4F42-A9E7-E438A80DFADB}" type="presOf" srcId="{089BFD61-B911-4E8F-8579-683AC358BE70}" destId="{5FD4E349-B7E6-4442-87E9-4F3AF31F5613}" srcOrd="0" destOrd="0" presId="urn:microsoft.com/office/officeart/2005/8/layout/vList6"/>
    <dgm:cxn modelId="{2F18509D-9549-4980-925B-99B0D68F4CFD}" srcId="{140E63A9-BC04-4986-8FFF-04FC2E44076D}" destId="{B55EEE7F-765E-4432-99EF-ABBC57E40C2D}" srcOrd="1" destOrd="0" parTransId="{99961F81-F9AA-4133-97A7-893F87CA48EF}" sibTransId="{2FD0A72C-28B0-414C-BC4B-ED03390D1DD4}"/>
    <dgm:cxn modelId="{772B8792-AB30-46D8-BD9B-9B3731960DB2}" type="presOf" srcId="{A20EF88D-7620-4EFE-AACC-7678A6ED4B14}" destId="{743697CA-D6AE-4555-B17E-E9D078E7D4C2}" srcOrd="0" destOrd="0" presId="urn:microsoft.com/office/officeart/2005/8/layout/vList6"/>
    <dgm:cxn modelId="{D1DB6C4C-E11B-4BF7-B3E9-0FDBD2410461}" type="presOf" srcId="{004A5AC0-7A56-409A-9B9D-9C5A1D890A8D}" destId="{F7887AD8-4311-428B-9F5C-917CF8C2318B}" srcOrd="0" destOrd="0" presId="urn:microsoft.com/office/officeart/2005/8/layout/vList6"/>
    <dgm:cxn modelId="{19A0F557-5522-4F8A-BB94-5C992E63030D}" srcId="{089BFD61-B911-4E8F-8579-683AC358BE70}" destId="{004A5AC0-7A56-409A-9B9D-9C5A1D890A8D}" srcOrd="0" destOrd="0" parTransId="{05871AC1-0557-415F-BE2F-BF4700CB4CA6}" sibTransId="{6D6BA935-5583-4157-AD2C-475033FFCD6B}"/>
    <dgm:cxn modelId="{CD49D1FC-13F0-4759-A396-8373021D7185}" srcId="{152DDFAE-8920-431D-8BAA-C44BCD01EE8C}" destId="{140E63A9-BC04-4986-8FFF-04FC2E44076D}" srcOrd="1" destOrd="0" parTransId="{3C43D189-5B49-4A90-93CE-38B2BBB9CBBF}" sibTransId="{E13EA653-C806-4D34-92D1-7ADCD21B8147}"/>
    <dgm:cxn modelId="{049BE0B8-EC3E-4170-AD77-3AA6F0306BC0}" type="presParOf" srcId="{DE32E114-B205-4737-9520-DDCCD2A7ADFD}" destId="{DB7E0BD2-97B1-4BE2-BBFB-5F6FF6B16FD1}" srcOrd="0" destOrd="0" presId="urn:microsoft.com/office/officeart/2005/8/layout/vList6"/>
    <dgm:cxn modelId="{8D8705A3-6AAA-4623-8FE8-BAAD7FEF9457}" type="presParOf" srcId="{DB7E0BD2-97B1-4BE2-BBFB-5F6FF6B16FD1}" destId="{5FD4E349-B7E6-4442-87E9-4F3AF31F5613}" srcOrd="0" destOrd="0" presId="urn:microsoft.com/office/officeart/2005/8/layout/vList6"/>
    <dgm:cxn modelId="{80BBC142-943A-473E-9954-1D97F4C1BB6E}" type="presParOf" srcId="{DB7E0BD2-97B1-4BE2-BBFB-5F6FF6B16FD1}" destId="{F7887AD8-4311-428B-9F5C-917CF8C2318B}" srcOrd="1" destOrd="0" presId="urn:microsoft.com/office/officeart/2005/8/layout/vList6"/>
    <dgm:cxn modelId="{3784AEB7-61B0-4AE6-AF5E-8AEB8312573E}" type="presParOf" srcId="{DE32E114-B205-4737-9520-DDCCD2A7ADFD}" destId="{15C5C964-C847-42B7-B4BA-048A50245187}" srcOrd="1" destOrd="0" presId="urn:microsoft.com/office/officeart/2005/8/layout/vList6"/>
    <dgm:cxn modelId="{12D897EE-ED25-4291-867D-2BCF074A24EC}" type="presParOf" srcId="{DE32E114-B205-4737-9520-DDCCD2A7ADFD}" destId="{76481630-0734-4C4C-9ECE-3681A8DA8DA1}" srcOrd="2" destOrd="0" presId="urn:microsoft.com/office/officeart/2005/8/layout/vList6"/>
    <dgm:cxn modelId="{39253393-DAC4-4908-AD8C-CB28E4A1CA5D}" type="presParOf" srcId="{76481630-0734-4C4C-9ECE-3681A8DA8DA1}" destId="{420ED006-0668-43CA-BC9F-5C09DA2CA3BE}" srcOrd="0" destOrd="0" presId="urn:microsoft.com/office/officeart/2005/8/layout/vList6"/>
    <dgm:cxn modelId="{6BA45EF9-74A5-49CA-BBE1-59AF4015A44F}" type="presParOf" srcId="{76481630-0734-4C4C-9ECE-3681A8DA8DA1}" destId="{743697CA-D6AE-4555-B17E-E9D078E7D4C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7291A8-7FE6-46E2-826A-86D7B55C9C9D}" type="doc">
      <dgm:prSet loTypeId="urn:microsoft.com/office/officeart/2005/8/layout/vList6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sk-SK"/>
        </a:p>
      </dgm:t>
    </dgm:pt>
    <dgm:pt modelId="{6011B7BC-6CEF-4E00-B1DF-28AD47DCD607}">
      <dgm:prSet phldrT="[Text]" custT="1"/>
      <dgm:spPr/>
      <dgm:t>
        <a:bodyPr/>
        <a:lstStyle/>
        <a:p>
          <a:r>
            <a:rPr lang="sk-SK" sz="3200" b="1" dirty="0">
              <a:latin typeface="Times New Roman" pitchFamily="18" charset="0"/>
              <a:cs typeface="Times New Roman" pitchFamily="18" charset="0"/>
            </a:rPr>
            <a:t>slovesný</a:t>
          </a:r>
        </a:p>
      </dgm:t>
    </dgm:pt>
    <dgm:pt modelId="{2114CDAA-2AEF-4EBC-B872-298B4D21F014}" type="parTrans" cxnId="{DEFA2651-09E7-4C20-8D31-67F1C4C03D89}">
      <dgm:prSet/>
      <dgm:spPr/>
      <dgm:t>
        <a:bodyPr/>
        <a:lstStyle/>
        <a:p>
          <a:endParaRPr lang="sk-SK"/>
        </a:p>
      </dgm:t>
    </dgm:pt>
    <dgm:pt modelId="{10E8AB1C-EB4C-4824-BA9B-9D0D59A57FA1}" type="sibTrans" cxnId="{DEFA2651-09E7-4C20-8D31-67F1C4C03D89}">
      <dgm:prSet/>
      <dgm:spPr/>
      <dgm:t>
        <a:bodyPr/>
        <a:lstStyle/>
        <a:p>
          <a:endParaRPr lang="sk-SK"/>
        </a:p>
      </dgm:t>
    </dgm:pt>
    <dgm:pt modelId="{1A3C10BF-4171-446B-BE86-D6AAB65F847C}">
      <dgm:prSet phldrT="[Text]" custT="1"/>
      <dgm:spPr/>
      <dgm:t>
        <a:bodyPr/>
        <a:lstStyle/>
        <a:p>
          <a:r>
            <a:rPr lang="sk-SK" sz="2800" i="1" dirty="0">
              <a:latin typeface="Times New Roman" pitchFamily="18" charset="0"/>
              <a:cs typeface="Times New Roman" pitchFamily="18" charset="0"/>
            </a:rPr>
            <a:t>Učiteľka </a:t>
          </a:r>
          <a:r>
            <a:rPr lang="sk-SK" sz="2800" b="1" i="1" dirty="0">
              <a:latin typeface="Times New Roman" pitchFamily="18" charset="0"/>
              <a:cs typeface="Times New Roman" pitchFamily="18" charset="0"/>
            </a:rPr>
            <a:t>vysvetľuje.</a:t>
          </a:r>
        </a:p>
      </dgm:t>
    </dgm:pt>
    <dgm:pt modelId="{F69C4247-25C8-495D-B0D0-4AE7F7421768}" type="parTrans" cxnId="{EC8DB5C6-26B6-454D-85DD-385F5356D294}">
      <dgm:prSet/>
      <dgm:spPr/>
      <dgm:t>
        <a:bodyPr/>
        <a:lstStyle/>
        <a:p>
          <a:endParaRPr lang="sk-SK"/>
        </a:p>
      </dgm:t>
    </dgm:pt>
    <dgm:pt modelId="{7B11050B-A4F5-431A-9B2D-0C8E1C80C83C}" type="sibTrans" cxnId="{EC8DB5C6-26B6-454D-85DD-385F5356D294}">
      <dgm:prSet/>
      <dgm:spPr/>
      <dgm:t>
        <a:bodyPr/>
        <a:lstStyle/>
        <a:p>
          <a:endParaRPr lang="sk-SK"/>
        </a:p>
      </dgm:t>
    </dgm:pt>
    <dgm:pt modelId="{867A6549-1A77-42B1-92C9-A5873CA870FB}">
      <dgm:prSet phldrT="[Text]" custT="1"/>
      <dgm:spPr/>
      <dgm:t>
        <a:bodyPr/>
        <a:lstStyle/>
        <a:p>
          <a:r>
            <a:rPr lang="sk-SK" sz="2800" i="1" dirty="0">
              <a:latin typeface="Times New Roman" pitchFamily="18" charset="0"/>
              <a:cs typeface="Times New Roman" pitchFamily="18" charset="0"/>
            </a:rPr>
            <a:t>Učiteľka </a:t>
          </a:r>
          <a:r>
            <a:rPr lang="sk-SK" sz="2800" b="1" i="1" dirty="0">
              <a:latin typeface="Times New Roman" pitchFamily="18" charset="0"/>
              <a:cs typeface="Times New Roman" pitchFamily="18" charset="0"/>
            </a:rPr>
            <a:t>začala vysvetľovať</a:t>
          </a:r>
          <a:r>
            <a:rPr lang="sk-SK" sz="2800" i="1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415F71CF-7049-4FEB-BB6D-A973B0E3112A}" type="parTrans" cxnId="{B6EB4AC0-B93B-4B59-8FEE-3B719644895F}">
      <dgm:prSet/>
      <dgm:spPr/>
      <dgm:t>
        <a:bodyPr/>
        <a:lstStyle/>
        <a:p>
          <a:endParaRPr lang="sk-SK"/>
        </a:p>
      </dgm:t>
    </dgm:pt>
    <dgm:pt modelId="{7F15F88E-8E1A-4787-8E3D-53A16D4E72B3}" type="sibTrans" cxnId="{B6EB4AC0-B93B-4B59-8FEE-3B719644895F}">
      <dgm:prSet/>
      <dgm:spPr/>
      <dgm:t>
        <a:bodyPr/>
        <a:lstStyle/>
        <a:p>
          <a:endParaRPr lang="sk-SK"/>
        </a:p>
      </dgm:t>
    </dgm:pt>
    <dgm:pt modelId="{43B6F343-4BFF-4087-93FF-ADA2EA333D28}">
      <dgm:prSet phldrT="[Text]" custT="1"/>
      <dgm:spPr/>
      <dgm:t>
        <a:bodyPr/>
        <a:lstStyle/>
        <a:p>
          <a:r>
            <a:rPr lang="sk-SK" sz="2800" b="1" dirty="0">
              <a:latin typeface="Times New Roman" pitchFamily="18" charset="0"/>
              <a:cs typeface="Times New Roman" pitchFamily="18" charset="0"/>
            </a:rPr>
            <a:t>slovesno-menný</a:t>
          </a:r>
        </a:p>
      </dgm:t>
    </dgm:pt>
    <dgm:pt modelId="{BE2A8D48-FDF8-434F-BA69-03C6E6F63BC6}" type="parTrans" cxnId="{50A76712-12A7-40E9-873C-52C13A9B1313}">
      <dgm:prSet/>
      <dgm:spPr/>
      <dgm:t>
        <a:bodyPr/>
        <a:lstStyle/>
        <a:p>
          <a:endParaRPr lang="sk-SK"/>
        </a:p>
      </dgm:t>
    </dgm:pt>
    <dgm:pt modelId="{D58B4210-6C5B-46E4-8675-5E7A811F640B}" type="sibTrans" cxnId="{50A76712-12A7-40E9-873C-52C13A9B1313}">
      <dgm:prSet/>
      <dgm:spPr/>
      <dgm:t>
        <a:bodyPr/>
        <a:lstStyle/>
        <a:p>
          <a:endParaRPr lang="sk-SK"/>
        </a:p>
      </dgm:t>
    </dgm:pt>
    <dgm:pt modelId="{9BFD654F-F675-45BA-A01E-B656C8149219}">
      <dgm:prSet phldrT="[Text]" custT="1"/>
      <dgm:spPr/>
      <dgm:t>
        <a:bodyPr/>
        <a:lstStyle/>
        <a:p>
          <a:r>
            <a:rPr lang="sk-SK" sz="2800" i="1" dirty="0">
              <a:latin typeface="Times New Roman" pitchFamily="18" charset="0"/>
              <a:cs typeface="Times New Roman" pitchFamily="18" charset="0"/>
            </a:rPr>
            <a:t>Peter </a:t>
          </a:r>
          <a:r>
            <a:rPr lang="sk-SK" sz="2800" b="1" i="1" dirty="0">
              <a:latin typeface="Times New Roman" pitchFamily="18" charset="0"/>
              <a:cs typeface="Times New Roman" pitchFamily="18" charset="0"/>
            </a:rPr>
            <a:t>je usilovný</a:t>
          </a:r>
          <a:r>
            <a:rPr lang="sk-SK" sz="2800" i="1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0C16351-995A-4D28-83D0-72F6CB2A192B}" type="parTrans" cxnId="{ED2AE29E-F717-4B3A-A1E7-D5AED0EA3790}">
      <dgm:prSet/>
      <dgm:spPr/>
      <dgm:t>
        <a:bodyPr/>
        <a:lstStyle/>
        <a:p>
          <a:endParaRPr lang="sk-SK"/>
        </a:p>
      </dgm:t>
    </dgm:pt>
    <dgm:pt modelId="{B88A3A05-DB9A-4394-AFA7-EAD0A52254F0}" type="sibTrans" cxnId="{ED2AE29E-F717-4B3A-A1E7-D5AED0EA3790}">
      <dgm:prSet/>
      <dgm:spPr/>
      <dgm:t>
        <a:bodyPr/>
        <a:lstStyle/>
        <a:p>
          <a:endParaRPr lang="sk-SK"/>
        </a:p>
      </dgm:t>
    </dgm:pt>
    <dgm:pt modelId="{301AD6AA-FE90-4B91-B2C3-44C2BD220DC4}">
      <dgm:prSet phldrT="[Text]" custT="1"/>
      <dgm:spPr/>
      <dgm:t>
        <a:bodyPr/>
        <a:lstStyle/>
        <a:p>
          <a:r>
            <a:rPr lang="sk-SK" sz="2800" i="1" dirty="0">
              <a:latin typeface="Times New Roman" pitchFamily="18" charset="0"/>
              <a:cs typeface="Times New Roman" pitchFamily="18" charset="0"/>
            </a:rPr>
            <a:t>Peter </a:t>
          </a:r>
          <a:r>
            <a:rPr lang="sk-SK" sz="2800" b="1" i="1" dirty="0">
              <a:latin typeface="Times New Roman" pitchFamily="18" charset="0"/>
              <a:cs typeface="Times New Roman" pitchFamily="18" charset="0"/>
            </a:rPr>
            <a:t>bude informatik</a:t>
          </a:r>
          <a:r>
            <a:rPr lang="sk-SK" sz="3000" i="1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3DD49E9A-6E30-49E6-920B-95BC6252DF77}" type="parTrans" cxnId="{3A79C9D6-01E9-41C7-A865-D439A886F7E7}">
      <dgm:prSet/>
      <dgm:spPr/>
      <dgm:t>
        <a:bodyPr/>
        <a:lstStyle/>
        <a:p>
          <a:endParaRPr lang="sk-SK"/>
        </a:p>
      </dgm:t>
    </dgm:pt>
    <dgm:pt modelId="{9B11F743-19E9-4311-BCF9-B6CA334C0817}" type="sibTrans" cxnId="{3A79C9D6-01E9-41C7-A865-D439A886F7E7}">
      <dgm:prSet/>
      <dgm:spPr/>
      <dgm:t>
        <a:bodyPr/>
        <a:lstStyle/>
        <a:p>
          <a:endParaRPr lang="sk-SK"/>
        </a:p>
      </dgm:t>
    </dgm:pt>
    <dgm:pt modelId="{8ECC1892-5EA2-43CE-A379-E2CEF7D71565}" type="pres">
      <dgm:prSet presAssocID="{A57291A8-7FE6-46E2-826A-86D7B55C9C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28C509B8-7561-4AC9-98E0-658447C16A80}" type="pres">
      <dgm:prSet presAssocID="{6011B7BC-6CEF-4E00-B1DF-28AD47DCD607}" presName="linNode" presStyleCnt="0"/>
      <dgm:spPr/>
    </dgm:pt>
    <dgm:pt modelId="{B5F9E157-40EE-498C-9EF7-944CBC767D8A}" type="pres">
      <dgm:prSet presAssocID="{6011B7BC-6CEF-4E00-B1DF-28AD47DCD60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964B345-3D20-45A6-BC9C-B325D2DA6ADA}" type="pres">
      <dgm:prSet presAssocID="{6011B7BC-6CEF-4E00-B1DF-28AD47DCD60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A7ED31D-47F6-4C97-BC54-302E021C9AA9}" type="pres">
      <dgm:prSet presAssocID="{10E8AB1C-EB4C-4824-BA9B-9D0D59A57FA1}" presName="spacing" presStyleCnt="0"/>
      <dgm:spPr/>
    </dgm:pt>
    <dgm:pt modelId="{6F74288C-8AA0-4E88-ABF5-92EA09FE709E}" type="pres">
      <dgm:prSet presAssocID="{43B6F343-4BFF-4087-93FF-ADA2EA333D28}" presName="linNode" presStyleCnt="0"/>
      <dgm:spPr/>
    </dgm:pt>
    <dgm:pt modelId="{1DDED044-8509-4902-9A9D-B36749DEC516}" type="pres">
      <dgm:prSet presAssocID="{43B6F343-4BFF-4087-93FF-ADA2EA333D2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4161EEE-A67A-44D2-8DD6-686CBDEE004C}" type="pres">
      <dgm:prSet presAssocID="{43B6F343-4BFF-4087-93FF-ADA2EA333D2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6EB4AC0-B93B-4B59-8FEE-3B719644895F}" srcId="{6011B7BC-6CEF-4E00-B1DF-28AD47DCD607}" destId="{867A6549-1A77-42B1-92C9-A5873CA870FB}" srcOrd="1" destOrd="0" parTransId="{415F71CF-7049-4FEB-BB6D-A973B0E3112A}" sibTransId="{7F15F88E-8E1A-4787-8E3D-53A16D4E72B3}"/>
    <dgm:cxn modelId="{DEFA2651-09E7-4C20-8D31-67F1C4C03D89}" srcId="{A57291A8-7FE6-46E2-826A-86D7B55C9C9D}" destId="{6011B7BC-6CEF-4E00-B1DF-28AD47DCD607}" srcOrd="0" destOrd="0" parTransId="{2114CDAA-2AEF-4EBC-B872-298B4D21F014}" sibTransId="{10E8AB1C-EB4C-4824-BA9B-9D0D59A57FA1}"/>
    <dgm:cxn modelId="{3A79C9D6-01E9-41C7-A865-D439A886F7E7}" srcId="{43B6F343-4BFF-4087-93FF-ADA2EA333D28}" destId="{301AD6AA-FE90-4B91-B2C3-44C2BD220DC4}" srcOrd="1" destOrd="0" parTransId="{3DD49E9A-6E30-49E6-920B-95BC6252DF77}" sibTransId="{9B11F743-19E9-4311-BCF9-B6CA334C0817}"/>
    <dgm:cxn modelId="{A5103652-12B4-4FBD-A868-07CCCBB26773}" type="presOf" srcId="{9BFD654F-F675-45BA-A01E-B656C8149219}" destId="{E4161EEE-A67A-44D2-8DD6-686CBDEE004C}" srcOrd="0" destOrd="0" presId="urn:microsoft.com/office/officeart/2005/8/layout/vList6"/>
    <dgm:cxn modelId="{3E7FA397-3CE1-41DC-8F16-81C9B21D8980}" type="presOf" srcId="{43B6F343-4BFF-4087-93FF-ADA2EA333D28}" destId="{1DDED044-8509-4902-9A9D-B36749DEC516}" srcOrd="0" destOrd="0" presId="urn:microsoft.com/office/officeart/2005/8/layout/vList6"/>
    <dgm:cxn modelId="{50A76712-12A7-40E9-873C-52C13A9B1313}" srcId="{A57291A8-7FE6-46E2-826A-86D7B55C9C9D}" destId="{43B6F343-4BFF-4087-93FF-ADA2EA333D28}" srcOrd="1" destOrd="0" parTransId="{BE2A8D48-FDF8-434F-BA69-03C6E6F63BC6}" sibTransId="{D58B4210-6C5B-46E4-8675-5E7A811F640B}"/>
    <dgm:cxn modelId="{EC8DB5C6-26B6-454D-85DD-385F5356D294}" srcId="{6011B7BC-6CEF-4E00-B1DF-28AD47DCD607}" destId="{1A3C10BF-4171-446B-BE86-D6AAB65F847C}" srcOrd="0" destOrd="0" parTransId="{F69C4247-25C8-495D-B0D0-4AE7F7421768}" sibTransId="{7B11050B-A4F5-431A-9B2D-0C8E1C80C83C}"/>
    <dgm:cxn modelId="{0C15D119-AEC2-4703-9BE7-687249D5EF19}" type="presOf" srcId="{301AD6AA-FE90-4B91-B2C3-44C2BD220DC4}" destId="{E4161EEE-A67A-44D2-8DD6-686CBDEE004C}" srcOrd="0" destOrd="1" presId="urn:microsoft.com/office/officeart/2005/8/layout/vList6"/>
    <dgm:cxn modelId="{8BE61359-EC71-4B3C-9CE7-A3431A49792A}" type="presOf" srcId="{1A3C10BF-4171-446B-BE86-D6AAB65F847C}" destId="{5964B345-3D20-45A6-BC9C-B325D2DA6ADA}" srcOrd="0" destOrd="0" presId="urn:microsoft.com/office/officeart/2005/8/layout/vList6"/>
    <dgm:cxn modelId="{0FB4B45D-9A85-4109-9613-1DFFF41B6075}" type="presOf" srcId="{6011B7BC-6CEF-4E00-B1DF-28AD47DCD607}" destId="{B5F9E157-40EE-498C-9EF7-944CBC767D8A}" srcOrd="0" destOrd="0" presId="urn:microsoft.com/office/officeart/2005/8/layout/vList6"/>
    <dgm:cxn modelId="{983A56C9-1AEA-4931-8877-ED114E73018C}" type="presOf" srcId="{A57291A8-7FE6-46E2-826A-86D7B55C9C9D}" destId="{8ECC1892-5EA2-43CE-A379-E2CEF7D71565}" srcOrd="0" destOrd="0" presId="urn:microsoft.com/office/officeart/2005/8/layout/vList6"/>
    <dgm:cxn modelId="{159D0510-CDA4-48AF-A3ED-9793F8B896A6}" type="presOf" srcId="{867A6549-1A77-42B1-92C9-A5873CA870FB}" destId="{5964B345-3D20-45A6-BC9C-B325D2DA6ADA}" srcOrd="0" destOrd="1" presId="urn:microsoft.com/office/officeart/2005/8/layout/vList6"/>
    <dgm:cxn modelId="{ED2AE29E-F717-4B3A-A1E7-D5AED0EA3790}" srcId="{43B6F343-4BFF-4087-93FF-ADA2EA333D28}" destId="{9BFD654F-F675-45BA-A01E-B656C8149219}" srcOrd="0" destOrd="0" parTransId="{70C16351-995A-4D28-83D0-72F6CB2A192B}" sibTransId="{B88A3A05-DB9A-4394-AFA7-EAD0A52254F0}"/>
    <dgm:cxn modelId="{6B87E0CB-CFF5-4031-BAF2-1EB9B35B6385}" type="presParOf" srcId="{8ECC1892-5EA2-43CE-A379-E2CEF7D71565}" destId="{28C509B8-7561-4AC9-98E0-658447C16A80}" srcOrd="0" destOrd="0" presId="urn:microsoft.com/office/officeart/2005/8/layout/vList6"/>
    <dgm:cxn modelId="{41FD7C75-9B8B-40C4-8C2F-1A041CEA1B13}" type="presParOf" srcId="{28C509B8-7561-4AC9-98E0-658447C16A80}" destId="{B5F9E157-40EE-498C-9EF7-944CBC767D8A}" srcOrd="0" destOrd="0" presId="urn:microsoft.com/office/officeart/2005/8/layout/vList6"/>
    <dgm:cxn modelId="{63E483D1-A650-42F3-9922-927E2463953D}" type="presParOf" srcId="{28C509B8-7561-4AC9-98E0-658447C16A80}" destId="{5964B345-3D20-45A6-BC9C-B325D2DA6ADA}" srcOrd="1" destOrd="0" presId="urn:microsoft.com/office/officeart/2005/8/layout/vList6"/>
    <dgm:cxn modelId="{1C50F5BF-FC46-40EA-A1B7-2ED119A3D6AC}" type="presParOf" srcId="{8ECC1892-5EA2-43CE-A379-E2CEF7D71565}" destId="{CA7ED31D-47F6-4C97-BC54-302E021C9AA9}" srcOrd="1" destOrd="0" presId="urn:microsoft.com/office/officeart/2005/8/layout/vList6"/>
    <dgm:cxn modelId="{9C553A52-A671-4F7D-9AAD-46E81C40DD08}" type="presParOf" srcId="{8ECC1892-5EA2-43CE-A379-E2CEF7D71565}" destId="{6F74288C-8AA0-4E88-ABF5-92EA09FE709E}" srcOrd="2" destOrd="0" presId="urn:microsoft.com/office/officeart/2005/8/layout/vList6"/>
    <dgm:cxn modelId="{FC5638CA-78C7-41AF-8D93-E9B4A4C4C8DC}" type="presParOf" srcId="{6F74288C-8AA0-4E88-ABF5-92EA09FE709E}" destId="{1DDED044-8509-4902-9A9D-B36749DEC516}" srcOrd="0" destOrd="0" presId="urn:microsoft.com/office/officeart/2005/8/layout/vList6"/>
    <dgm:cxn modelId="{8AA3DDBD-C925-407B-A3DA-2C7B701C8DE3}" type="presParOf" srcId="{6F74288C-8AA0-4E88-ABF5-92EA09FE709E}" destId="{E4161EEE-A67A-44D2-8DD6-686CBDEE004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54AF14-2547-401A-A6B3-142D7D1B0015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7837B07-680B-41C4-A89A-941C20D96265}">
      <dgm:prSet phldrT="[Text]" custT="1"/>
      <dgm:spPr/>
      <dgm:t>
        <a:bodyPr/>
        <a:lstStyle/>
        <a:p>
          <a:r>
            <a:rPr lang="sk-SK" sz="3200" b="1" dirty="0">
              <a:latin typeface="Times New Roman" pitchFamily="18" charset="0"/>
              <a:cs typeface="Times New Roman" pitchFamily="18" charset="0"/>
            </a:rPr>
            <a:t>slovesný</a:t>
          </a:r>
        </a:p>
      </dgm:t>
    </dgm:pt>
    <dgm:pt modelId="{F3F7353F-601B-4761-A1B1-3D5AFC84A30D}" type="parTrans" cxnId="{F0AE171B-74C3-4DBD-9369-C6C964874FA7}">
      <dgm:prSet/>
      <dgm:spPr/>
      <dgm:t>
        <a:bodyPr/>
        <a:lstStyle/>
        <a:p>
          <a:endParaRPr lang="sk-SK"/>
        </a:p>
      </dgm:t>
    </dgm:pt>
    <dgm:pt modelId="{5F03906C-53DB-4771-8B85-2FA6BEC44AF4}" type="sibTrans" cxnId="{F0AE171B-74C3-4DBD-9369-C6C964874FA7}">
      <dgm:prSet/>
      <dgm:spPr/>
      <dgm:t>
        <a:bodyPr/>
        <a:lstStyle/>
        <a:p>
          <a:endParaRPr lang="sk-SK"/>
        </a:p>
      </dgm:t>
    </dgm:pt>
    <dgm:pt modelId="{FFB28CA2-AD3B-4D5A-8D3A-F1BB6956A4CE}">
      <dgm:prSet phldrT="[Text]" custT="1"/>
      <dgm:spPr/>
      <dgm:t>
        <a:bodyPr/>
        <a:lstStyle/>
        <a:p>
          <a:r>
            <a:rPr lang="sk-SK" sz="2800" i="1" dirty="0">
              <a:latin typeface="Times New Roman" pitchFamily="18" charset="0"/>
              <a:cs typeface="Times New Roman" pitchFamily="18" charset="0"/>
            </a:rPr>
            <a:t>Pršalo. Striaslo ma.</a:t>
          </a:r>
        </a:p>
      </dgm:t>
    </dgm:pt>
    <dgm:pt modelId="{0545DFDD-50BA-487B-B37C-CC044EB93321}" type="parTrans" cxnId="{0FE3C599-B90E-44E1-946A-B8AF9CD53C62}">
      <dgm:prSet/>
      <dgm:spPr/>
      <dgm:t>
        <a:bodyPr/>
        <a:lstStyle/>
        <a:p>
          <a:endParaRPr lang="sk-SK"/>
        </a:p>
      </dgm:t>
    </dgm:pt>
    <dgm:pt modelId="{7C562B04-DC8A-42F7-8CD5-5058189816C6}" type="sibTrans" cxnId="{0FE3C599-B90E-44E1-946A-B8AF9CD53C62}">
      <dgm:prSet/>
      <dgm:spPr/>
      <dgm:t>
        <a:bodyPr/>
        <a:lstStyle/>
        <a:p>
          <a:endParaRPr lang="sk-SK"/>
        </a:p>
      </dgm:t>
    </dgm:pt>
    <dgm:pt modelId="{6476BF9C-C696-4051-82E3-2276316F39F3}">
      <dgm:prSet phldrT="[Text]" custT="1"/>
      <dgm:spPr/>
      <dgm:t>
        <a:bodyPr/>
        <a:lstStyle/>
        <a:p>
          <a:r>
            <a:rPr lang="sk-SK" sz="3200" b="1" dirty="0">
              <a:latin typeface="Times New Roman" pitchFamily="18" charset="0"/>
              <a:cs typeface="Times New Roman" pitchFamily="18" charset="0"/>
            </a:rPr>
            <a:t>neslovesný</a:t>
          </a:r>
        </a:p>
      </dgm:t>
    </dgm:pt>
    <dgm:pt modelId="{39E3288B-CFDB-4366-8431-075C292D06F2}" type="parTrans" cxnId="{084AE7F0-FD37-4AD7-AC61-352102E25BE4}">
      <dgm:prSet/>
      <dgm:spPr/>
      <dgm:t>
        <a:bodyPr/>
        <a:lstStyle/>
        <a:p>
          <a:endParaRPr lang="sk-SK"/>
        </a:p>
      </dgm:t>
    </dgm:pt>
    <dgm:pt modelId="{66251AA7-3D7E-4794-B9A4-824770D82398}" type="sibTrans" cxnId="{084AE7F0-FD37-4AD7-AC61-352102E25BE4}">
      <dgm:prSet/>
      <dgm:spPr/>
      <dgm:t>
        <a:bodyPr/>
        <a:lstStyle/>
        <a:p>
          <a:endParaRPr lang="sk-SK"/>
        </a:p>
      </dgm:t>
    </dgm:pt>
    <dgm:pt modelId="{6BBA0BE6-D7C7-4130-8EED-6F3BA40CF2A5}">
      <dgm:prSet phldrT="[Text]" custT="1"/>
      <dgm:spPr/>
      <dgm:t>
        <a:bodyPr/>
        <a:lstStyle/>
        <a:p>
          <a:r>
            <a:rPr lang="sk-SK" sz="2800" i="1" dirty="0">
              <a:latin typeface="Times New Roman" pitchFamily="18" charset="0"/>
              <a:cs typeface="Times New Roman" pitchFamily="18" charset="0"/>
            </a:rPr>
            <a:t>Potraviny. Nádhera!</a:t>
          </a:r>
        </a:p>
      </dgm:t>
    </dgm:pt>
    <dgm:pt modelId="{DDE2FF82-5999-400D-8670-591FDF735AFE}" type="parTrans" cxnId="{2A824C55-4590-40F2-A123-8721385A991E}">
      <dgm:prSet/>
      <dgm:spPr/>
      <dgm:t>
        <a:bodyPr/>
        <a:lstStyle/>
        <a:p>
          <a:endParaRPr lang="sk-SK"/>
        </a:p>
      </dgm:t>
    </dgm:pt>
    <dgm:pt modelId="{9CA4AFB7-791D-4601-BDCB-EB244B56E211}" type="sibTrans" cxnId="{2A824C55-4590-40F2-A123-8721385A991E}">
      <dgm:prSet/>
      <dgm:spPr/>
      <dgm:t>
        <a:bodyPr/>
        <a:lstStyle/>
        <a:p>
          <a:endParaRPr lang="sk-SK"/>
        </a:p>
      </dgm:t>
    </dgm:pt>
    <dgm:pt modelId="{BF90C86D-E620-4835-A1EF-4373D765120C}">
      <dgm:prSet phldrT="[Text]" custT="1"/>
      <dgm:spPr/>
      <dgm:t>
        <a:bodyPr/>
        <a:lstStyle/>
        <a:p>
          <a:endParaRPr lang="sk-SK" sz="2800" i="1" dirty="0">
            <a:latin typeface="Times New Roman" pitchFamily="18" charset="0"/>
            <a:cs typeface="Times New Roman" pitchFamily="18" charset="0"/>
          </a:endParaRPr>
        </a:p>
      </dgm:t>
    </dgm:pt>
    <dgm:pt modelId="{44C925B6-C90E-4BC0-9ED1-1EF0153CA5F1}" type="parTrans" cxnId="{329513AD-43F8-45EB-A360-B72E13977C4E}">
      <dgm:prSet/>
      <dgm:spPr/>
      <dgm:t>
        <a:bodyPr/>
        <a:lstStyle/>
        <a:p>
          <a:endParaRPr lang="sk-SK"/>
        </a:p>
      </dgm:t>
    </dgm:pt>
    <dgm:pt modelId="{7A0AAE10-178E-4C90-A9CA-9A12C2288A10}" type="sibTrans" cxnId="{329513AD-43F8-45EB-A360-B72E13977C4E}">
      <dgm:prSet/>
      <dgm:spPr/>
      <dgm:t>
        <a:bodyPr/>
        <a:lstStyle/>
        <a:p>
          <a:endParaRPr lang="sk-SK"/>
        </a:p>
      </dgm:t>
    </dgm:pt>
    <dgm:pt modelId="{AD679DC6-7F9C-4703-A30D-96BE9A8AB440}">
      <dgm:prSet phldrT="[Text]" custT="1"/>
      <dgm:spPr/>
      <dgm:t>
        <a:bodyPr/>
        <a:lstStyle/>
        <a:p>
          <a:endParaRPr lang="sk-SK" sz="2800" i="1" dirty="0">
            <a:latin typeface="Times New Roman" pitchFamily="18" charset="0"/>
            <a:cs typeface="Times New Roman" pitchFamily="18" charset="0"/>
          </a:endParaRPr>
        </a:p>
      </dgm:t>
    </dgm:pt>
    <dgm:pt modelId="{E0BC0480-3CAF-4793-8AE1-EED03B661014}" type="parTrans" cxnId="{D202F5DF-E025-4D3C-BF93-6C95A8C77237}">
      <dgm:prSet/>
      <dgm:spPr/>
      <dgm:t>
        <a:bodyPr/>
        <a:lstStyle/>
        <a:p>
          <a:endParaRPr lang="sk-SK"/>
        </a:p>
      </dgm:t>
    </dgm:pt>
    <dgm:pt modelId="{F4A802B6-B58A-4842-AFF3-8C9C123DA8F2}" type="sibTrans" cxnId="{D202F5DF-E025-4D3C-BF93-6C95A8C77237}">
      <dgm:prSet/>
      <dgm:spPr/>
      <dgm:t>
        <a:bodyPr/>
        <a:lstStyle/>
        <a:p>
          <a:endParaRPr lang="sk-SK"/>
        </a:p>
      </dgm:t>
    </dgm:pt>
    <dgm:pt modelId="{F8576C33-A71D-413F-B232-56E050EC9FEE}" type="pres">
      <dgm:prSet presAssocID="{A054AF14-2547-401A-A6B3-142D7D1B001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CB44151F-1D11-4AF9-922A-B838F6764733}" type="pres">
      <dgm:prSet presAssocID="{F7837B07-680B-41C4-A89A-941C20D96265}" presName="linNode" presStyleCnt="0"/>
      <dgm:spPr/>
    </dgm:pt>
    <dgm:pt modelId="{AF20173C-22C8-4F48-98DA-D85AA9F3DE0C}" type="pres">
      <dgm:prSet presAssocID="{F7837B07-680B-41C4-A89A-941C20D96265}" presName="parentShp" presStyleLbl="node1" presStyleIdx="0" presStyleCnt="2" custLinFactNeighborX="-6061" custLinFactNeighborY="-325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E0ED9A6-C8FC-4ADF-94BF-A9E19EEA3CB2}" type="pres">
      <dgm:prSet presAssocID="{F7837B07-680B-41C4-A89A-941C20D9626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FBC51A8-7AAE-428F-9966-C0969E05C236}" type="pres">
      <dgm:prSet presAssocID="{5F03906C-53DB-4771-8B85-2FA6BEC44AF4}" presName="spacing" presStyleCnt="0"/>
      <dgm:spPr/>
    </dgm:pt>
    <dgm:pt modelId="{67E75DBB-8D3A-4D84-A352-FFC5D10EF884}" type="pres">
      <dgm:prSet presAssocID="{6476BF9C-C696-4051-82E3-2276316F39F3}" presName="linNode" presStyleCnt="0"/>
      <dgm:spPr/>
    </dgm:pt>
    <dgm:pt modelId="{73540100-0690-4887-8E92-1A8C57F84B62}" type="pres">
      <dgm:prSet presAssocID="{6476BF9C-C696-4051-82E3-2276316F39F3}" presName="parentShp" presStyleLbl="node1" presStyleIdx="1" presStyleCnt="2" custLinFactNeighborY="-338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FECD26A-0D0A-4D60-8520-34890702524E}" type="pres">
      <dgm:prSet presAssocID="{6476BF9C-C696-4051-82E3-2276316F39F3}" presName="childShp" presStyleLbl="bgAccFollowNode1" presStyleIdx="1" presStyleCnt="2" custLinFactNeighborX="1415" custLinFactNeighborY="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9F1C338-22B8-4144-B940-C3E1CE384B4E}" type="presOf" srcId="{6476BF9C-C696-4051-82E3-2276316F39F3}" destId="{73540100-0690-4887-8E92-1A8C57F84B62}" srcOrd="0" destOrd="0" presId="urn:microsoft.com/office/officeart/2005/8/layout/vList6"/>
    <dgm:cxn modelId="{E7D28E85-C635-493B-B7A8-BAF8F1654044}" type="presOf" srcId="{6BBA0BE6-D7C7-4130-8EED-6F3BA40CF2A5}" destId="{8FECD26A-0D0A-4D60-8520-34890702524E}" srcOrd="0" destOrd="1" presId="urn:microsoft.com/office/officeart/2005/8/layout/vList6"/>
    <dgm:cxn modelId="{F0AE171B-74C3-4DBD-9369-C6C964874FA7}" srcId="{A054AF14-2547-401A-A6B3-142D7D1B0015}" destId="{F7837B07-680B-41C4-A89A-941C20D96265}" srcOrd="0" destOrd="0" parTransId="{F3F7353F-601B-4761-A1B1-3D5AFC84A30D}" sibTransId="{5F03906C-53DB-4771-8B85-2FA6BEC44AF4}"/>
    <dgm:cxn modelId="{78165134-076C-412A-A48F-A30770F7E913}" type="presOf" srcId="{AD679DC6-7F9C-4703-A30D-96BE9A8AB440}" destId="{8FECD26A-0D0A-4D60-8520-34890702524E}" srcOrd="0" destOrd="0" presId="urn:microsoft.com/office/officeart/2005/8/layout/vList6"/>
    <dgm:cxn modelId="{084AE7F0-FD37-4AD7-AC61-352102E25BE4}" srcId="{A054AF14-2547-401A-A6B3-142D7D1B0015}" destId="{6476BF9C-C696-4051-82E3-2276316F39F3}" srcOrd="1" destOrd="0" parTransId="{39E3288B-CFDB-4366-8431-075C292D06F2}" sibTransId="{66251AA7-3D7E-4794-B9A4-824770D82398}"/>
    <dgm:cxn modelId="{FEA18CB2-4CA6-4B4E-A730-9AC3486E3B95}" type="presOf" srcId="{A054AF14-2547-401A-A6B3-142D7D1B0015}" destId="{F8576C33-A71D-413F-B232-56E050EC9FEE}" srcOrd="0" destOrd="0" presId="urn:microsoft.com/office/officeart/2005/8/layout/vList6"/>
    <dgm:cxn modelId="{1ACD81B4-7CE7-4277-8763-B8FC774F817B}" type="presOf" srcId="{F7837B07-680B-41C4-A89A-941C20D96265}" destId="{AF20173C-22C8-4F48-98DA-D85AA9F3DE0C}" srcOrd="0" destOrd="0" presId="urn:microsoft.com/office/officeart/2005/8/layout/vList6"/>
    <dgm:cxn modelId="{329513AD-43F8-45EB-A360-B72E13977C4E}" srcId="{F7837B07-680B-41C4-A89A-941C20D96265}" destId="{BF90C86D-E620-4835-A1EF-4373D765120C}" srcOrd="0" destOrd="0" parTransId="{44C925B6-C90E-4BC0-9ED1-1EF0153CA5F1}" sibTransId="{7A0AAE10-178E-4C90-A9CA-9A12C2288A10}"/>
    <dgm:cxn modelId="{0FE3C599-B90E-44E1-946A-B8AF9CD53C62}" srcId="{F7837B07-680B-41C4-A89A-941C20D96265}" destId="{FFB28CA2-AD3B-4D5A-8D3A-F1BB6956A4CE}" srcOrd="1" destOrd="0" parTransId="{0545DFDD-50BA-487B-B37C-CC044EB93321}" sibTransId="{7C562B04-DC8A-42F7-8CD5-5058189816C6}"/>
    <dgm:cxn modelId="{2A824C55-4590-40F2-A123-8721385A991E}" srcId="{6476BF9C-C696-4051-82E3-2276316F39F3}" destId="{6BBA0BE6-D7C7-4130-8EED-6F3BA40CF2A5}" srcOrd="1" destOrd="0" parTransId="{DDE2FF82-5999-400D-8670-591FDF735AFE}" sibTransId="{9CA4AFB7-791D-4601-BDCB-EB244B56E211}"/>
    <dgm:cxn modelId="{0BCCFF49-6829-49C2-B33F-E8F850D04D08}" type="presOf" srcId="{BF90C86D-E620-4835-A1EF-4373D765120C}" destId="{1E0ED9A6-C8FC-4ADF-94BF-A9E19EEA3CB2}" srcOrd="0" destOrd="0" presId="urn:microsoft.com/office/officeart/2005/8/layout/vList6"/>
    <dgm:cxn modelId="{D202F5DF-E025-4D3C-BF93-6C95A8C77237}" srcId="{6476BF9C-C696-4051-82E3-2276316F39F3}" destId="{AD679DC6-7F9C-4703-A30D-96BE9A8AB440}" srcOrd="0" destOrd="0" parTransId="{E0BC0480-3CAF-4793-8AE1-EED03B661014}" sibTransId="{F4A802B6-B58A-4842-AFF3-8C9C123DA8F2}"/>
    <dgm:cxn modelId="{41E67050-58E3-4445-BF1F-6065254BD23E}" type="presOf" srcId="{FFB28CA2-AD3B-4D5A-8D3A-F1BB6956A4CE}" destId="{1E0ED9A6-C8FC-4ADF-94BF-A9E19EEA3CB2}" srcOrd="0" destOrd="1" presId="urn:microsoft.com/office/officeart/2005/8/layout/vList6"/>
    <dgm:cxn modelId="{3EDA3767-4D0A-4F8E-970D-885BB3083968}" type="presParOf" srcId="{F8576C33-A71D-413F-B232-56E050EC9FEE}" destId="{CB44151F-1D11-4AF9-922A-B838F6764733}" srcOrd="0" destOrd="0" presId="urn:microsoft.com/office/officeart/2005/8/layout/vList6"/>
    <dgm:cxn modelId="{28288848-E077-408D-B72A-B3A48A951FBB}" type="presParOf" srcId="{CB44151F-1D11-4AF9-922A-B838F6764733}" destId="{AF20173C-22C8-4F48-98DA-D85AA9F3DE0C}" srcOrd="0" destOrd="0" presId="urn:microsoft.com/office/officeart/2005/8/layout/vList6"/>
    <dgm:cxn modelId="{EB7244A3-4C6B-42A3-BF21-B302A092F156}" type="presParOf" srcId="{CB44151F-1D11-4AF9-922A-B838F6764733}" destId="{1E0ED9A6-C8FC-4ADF-94BF-A9E19EEA3CB2}" srcOrd="1" destOrd="0" presId="urn:microsoft.com/office/officeart/2005/8/layout/vList6"/>
    <dgm:cxn modelId="{6626AABF-52AF-4CD4-B356-544C933A835D}" type="presParOf" srcId="{F8576C33-A71D-413F-B232-56E050EC9FEE}" destId="{9FBC51A8-7AAE-428F-9966-C0969E05C236}" srcOrd="1" destOrd="0" presId="urn:microsoft.com/office/officeart/2005/8/layout/vList6"/>
    <dgm:cxn modelId="{9A70ED57-2B7D-42D3-9B09-204E5B08EF97}" type="presParOf" srcId="{F8576C33-A71D-413F-B232-56E050EC9FEE}" destId="{67E75DBB-8D3A-4D84-A352-FFC5D10EF884}" srcOrd="2" destOrd="0" presId="urn:microsoft.com/office/officeart/2005/8/layout/vList6"/>
    <dgm:cxn modelId="{7CDB4419-C5BC-4A10-B859-0C2F2FA03B84}" type="presParOf" srcId="{67E75DBB-8D3A-4D84-A352-FFC5D10EF884}" destId="{73540100-0690-4887-8E92-1A8C57F84B62}" srcOrd="0" destOrd="0" presId="urn:microsoft.com/office/officeart/2005/8/layout/vList6"/>
    <dgm:cxn modelId="{55E4AAC7-FE16-4261-9F06-935E578EE9FF}" type="presParOf" srcId="{67E75DBB-8D3A-4D84-A352-FFC5D10EF884}" destId="{8FECD26A-0D0A-4D60-8520-3489070252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87AD8-4311-428B-9F5C-917CF8C2318B}">
      <dsp:nvSpPr>
        <dsp:cNvPr id="0" name=""/>
        <dsp:cNvSpPr/>
      </dsp:nvSpPr>
      <dsp:spPr>
        <a:xfrm>
          <a:off x="3081942" y="0"/>
          <a:ext cx="4622913" cy="2091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k-SK" sz="2800" i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b="1" i="1" kern="1200" dirty="0">
              <a:latin typeface="Times New Roman" pitchFamily="18" charset="0"/>
              <a:cs typeface="Times New Roman" pitchFamily="18" charset="0"/>
            </a:rPr>
            <a:t>Učiteľka</a:t>
          </a:r>
          <a:r>
            <a:rPr lang="sk-SK" sz="2800" i="1" kern="1200" dirty="0">
              <a:latin typeface="Times New Roman" pitchFamily="18" charset="0"/>
              <a:cs typeface="Times New Roman" pitchFamily="18" charset="0"/>
            </a:rPr>
            <a:t> vysvetľuje.</a:t>
          </a:r>
        </a:p>
      </dsp:txBody>
      <dsp:txXfrm>
        <a:off x="3081942" y="261394"/>
        <a:ext cx="3838732" cy="1568362"/>
      </dsp:txXfrm>
    </dsp:sp>
    <dsp:sp modelId="{5FD4E349-B7E6-4442-87E9-4F3AF31F5613}">
      <dsp:nvSpPr>
        <dsp:cNvPr id="0" name=""/>
        <dsp:cNvSpPr/>
      </dsp:nvSpPr>
      <dsp:spPr>
        <a:xfrm>
          <a:off x="0" y="536"/>
          <a:ext cx="3081942" cy="20911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>
              <a:latin typeface="Times New Roman" pitchFamily="18" charset="0"/>
              <a:cs typeface="Times New Roman" pitchFamily="18" charset="0"/>
            </a:rPr>
            <a:t>vyjadrený</a:t>
          </a:r>
        </a:p>
      </dsp:txBody>
      <dsp:txXfrm>
        <a:off x="102082" y="102618"/>
        <a:ext cx="2877778" cy="1886986"/>
      </dsp:txXfrm>
    </dsp:sp>
    <dsp:sp modelId="{743697CA-D6AE-4555-B17E-E9D078E7D4C2}">
      <dsp:nvSpPr>
        <dsp:cNvPr id="0" name=""/>
        <dsp:cNvSpPr/>
      </dsp:nvSpPr>
      <dsp:spPr>
        <a:xfrm>
          <a:off x="3081942" y="2300801"/>
          <a:ext cx="4622913" cy="2091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3407417"/>
            <a:satOff val="-88180"/>
            <a:lumOff val="-5285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3407417"/>
              <a:satOff val="-88180"/>
              <a:lumOff val="-52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k-SK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i="1" kern="1200" dirty="0">
              <a:latin typeface="Times New Roman" pitchFamily="18" charset="0"/>
              <a:cs typeface="Times New Roman" pitchFamily="18" charset="0"/>
            </a:rPr>
            <a:t>(</a:t>
          </a:r>
          <a:r>
            <a:rPr lang="sk-SK" sz="2800" b="1" i="1" kern="1200" dirty="0">
              <a:latin typeface="Times New Roman" pitchFamily="18" charset="0"/>
              <a:cs typeface="Times New Roman" pitchFamily="18" charset="0"/>
            </a:rPr>
            <a:t>Ona</a:t>
          </a:r>
          <a:r>
            <a:rPr lang="sk-SK" sz="2800" i="1" kern="1200" dirty="0">
              <a:latin typeface="Times New Roman" pitchFamily="18" charset="0"/>
              <a:cs typeface="Times New Roman" pitchFamily="18" charset="0"/>
            </a:rPr>
            <a:t>)Vysvetľovala.</a:t>
          </a:r>
        </a:p>
      </dsp:txBody>
      <dsp:txXfrm>
        <a:off x="3081942" y="2562195"/>
        <a:ext cx="3838732" cy="1568362"/>
      </dsp:txXfrm>
    </dsp:sp>
    <dsp:sp modelId="{420ED006-0668-43CA-BC9F-5C09DA2CA3BE}">
      <dsp:nvSpPr>
        <dsp:cNvPr id="0" name=""/>
        <dsp:cNvSpPr/>
      </dsp:nvSpPr>
      <dsp:spPr>
        <a:xfrm>
          <a:off x="0" y="2300801"/>
          <a:ext cx="3081942" cy="2091150"/>
        </a:xfrm>
        <a:prstGeom prst="roundRect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>
              <a:latin typeface="Times New Roman" pitchFamily="18" charset="0"/>
              <a:cs typeface="Times New Roman" pitchFamily="18" charset="0"/>
            </a:rPr>
            <a:t>nevyjadrený</a:t>
          </a:r>
        </a:p>
      </dsp:txBody>
      <dsp:txXfrm>
        <a:off x="102082" y="2402883"/>
        <a:ext cx="2877778" cy="1886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4B345-3D20-45A6-BC9C-B325D2DA6ADA}">
      <dsp:nvSpPr>
        <dsp:cNvPr id="0" name=""/>
        <dsp:cNvSpPr/>
      </dsp:nvSpPr>
      <dsp:spPr>
        <a:xfrm>
          <a:off x="3056205" y="521"/>
          <a:ext cx="4584307" cy="20355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i="1" kern="1200" dirty="0">
              <a:latin typeface="Times New Roman" pitchFamily="18" charset="0"/>
              <a:cs typeface="Times New Roman" pitchFamily="18" charset="0"/>
            </a:rPr>
            <a:t>Učiteľka </a:t>
          </a:r>
          <a:r>
            <a:rPr lang="sk-SK" sz="2800" b="1" i="1" kern="1200" dirty="0">
              <a:latin typeface="Times New Roman" pitchFamily="18" charset="0"/>
              <a:cs typeface="Times New Roman" pitchFamily="18" charset="0"/>
            </a:rPr>
            <a:t>vysvetľuje.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i="1" kern="1200" dirty="0">
              <a:latin typeface="Times New Roman" pitchFamily="18" charset="0"/>
              <a:cs typeface="Times New Roman" pitchFamily="18" charset="0"/>
            </a:rPr>
            <a:t>Učiteľka </a:t>
          </a:r>
          <a:r>
            <a:rPr lang="sk-SK" sz="2800" b="1" i="1" kern="1200" dirty="0">
              <a:latin typeface="Times New Roman" pitchFamily="18" charset="0"/>
              <a:cs typeface="Times New Roman" pitchFamily="18" charset="0"/>
            </a:rPr>
            <a:t>začala vysvetľovať</a:t>
          </a:r>
          <a:r>
            <a:rPr lang="sk-SK" sz="2800" i="1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056205" y="254964"/>
        <a:ext cx="3820979" cy="1526656"/>
      </dsp:txXfrm>
    </dsp:sp>
    <dsp:sp modelId="{B5F9E157-40EE-498C-9EF7-944CBC767D8A}">
      <dsp:nvSpPr>
        <dsp:cNvPr id="0" name=""/>
        <dsp:cNvSpPr/>
      </dsp:nvSpPr>
      <dsp:spPr>
        <a:xfrm>
          <a:off x="0" y="521"/>
          <a:ext cx="3056205" cy="2035542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>
              <a:latin typeface="Times New Roman" pitchFamily="18" charset="0"/>
              <a:cs typeface="Times New Roman" pitchFamily="18" charset="0"/>
            </a:rPr>
            <a:t>slovesný</a:t>
          </a:r>
        </a:p>
      </dsp:txBody>
      <dsp:txXfrm>
        <a:off x="99367" y="99888"/>
        <a:ext cx="2857471" cy="1836808"/>
      </dsp:txXfrm>
    </dsp:sp>
    <dsp:sp modelId="{E4161EEE-A67A-44D2-8DD6-686CBDEE004C}">
      <dsp:nvSpPr>
        <dsp:cNvPr id="0" name=""/>
        <dsp:cNvSpPr/>
      </dsp:nvSpPr>
      <dsp:spPr>
        <a:xfrm>
          <a:off x="3056205" y="2239618"/>
          <a:ext cx="4584307" cy="20355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i="1" kern="1200" dirty="0">
              <a:latin typeface="Times New Roman" pitchFamily="18" charset="0"/>
              <a:cs typeface="Times New Roman" pitchFamily="18" charset="0"/>
            </a:rPr>
            <a:t>Peter </a:t>
          </a:r>
          <a:r>
            <a:rPr lang="sk-SK" sz="2800" b="1" i="1" kern="1200" dirty="0">
              <a:latin typeface="Times New Roman" pitchFamily="18" charset="0"/>
              <a:cs typeface="Times New Roman" pitchFamily="18" charset="0"/>
            </a:rPr>
            <a:t>je usilovný</a:t>
          </a:r>
          <a:r>
            <a:rPr lang="sk-SK" sz="2800" i="1" kern="1200" dirty="0">
              <a:latin typeface="Times New Roman" pitchFamily="18" charset="0"/>
              <a:cs typeface="Times New Roman" pitchFamily="18" charset="0"/>
            </a:rPr>
            <a:t>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i="1" kern="1200" dirty="0">
              <a:latin typeface="Times New Roman" pitchFamily="18" charset="0"/>
              <a:cs typeface="Times New Roman" pitchFamily="18" charset="0"/>
            </a:rPr>
            <a:t>Peter </a:t>
          </a:r>
          <a:r>
            <a:rPr lang="sk-SK" sz="2800" b="1" i="1" kern="1200" dirty="0">
              <a:latin typeface="Times New Roman" pitchFamily="18" charset="0"/>
              <a:cs typeface="Times New Roman" pitchFamily="18" charset="0"/>
            </a:rPr>
            <a:t>bude informatik</a:t>
          </a:r>
          <a:r>
            <a:rPr lang="sk-SK" sz="3000" i="1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056205" y="2494061"/>
        <a:ext cx="3820979" cy="1526656"/>
      </dsp:txXfrm>
    </dsp:sp>
    <dsp:sp modelId="{1DDED044-8509-4902-9A9D-B36749DEC516}">
      <dsp:nvSpPr>
        <dsp:cNvPr id="0" name=""/>
        <dsp:cNvSpPr/>
      </dsp:nvSpPr>
      <dsp:spPr>
        <a:xfrm>
          <a:off x="0" y="2239618"/>
          <a:ext cx="3056205" cy="2035542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>
              <a:latin typeface="Times New Roman" pitchFamily="18" charset="0"/>
              <a:cs typeface="Times New Roman" pitchFamily="18" charset="0"/>
            </a:rPr>
            <a:t>slovesno-menný</a:t>
          </a:r>
        </a:p>
      </dsp:txBody>
      <dsp:txXfrm>
        <a:off x="99367" y="2338985"/>
        <a:ext cx="2857471" cy="1836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ED9A6-C8FC-4ADF-94BF-A9E19EEA3CB2}">
      <dsp:nvSpPr>
        <dsp:cNvPr id="0" name=""/>
        <dsp:cNvSpPr/>
      </dsp:nvSpPr>
      <dsp:spPr>
        <a:xfrm>
          <a:off x="3053139" y="553"/>
          <a:ext cx="4579708" cy="21597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k-SK" sz="2800" i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i="1" kern="1200" dirty="0">
              <a:latin typeface="Times New Roman" pitchFamily="18" charset="0"/>
              <a:cs typeface="Times New Roman" pitchFamily="18" charset="0"/>
            </a:rPr>
            <a:t>Pršalo. Striaslo ma.</a:t>
          </a:r>
        </a:p>
      </dsp:txBody>
      <dsp:txXfrm>
        <a:off x="3053139" y="270517"/>
        <a:ext cx="3769816" cy="1619784"/>
      </dsp:txXfrm>
    </dsp:sp>
    <dsp:sp modelId="{AF20173C-22C8-4F48-98DA-D85AA9F3DE0C}">
      <dsp:nvSpPr>
        <dsp:cNvPr id="0" name=""/>
        <dsp:cNvSpPr/>
      </dsp:nvSpPr>
      <dsp:spPr>
        <a:xfrm>
          <a:off x="0" y="0"/>
          <a:ext cx="3053139" cy="21597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>
              <a:latin typeface="Times New Roman" pitchFamily="18" charset="0"/>
              <a:cs typeface="Times New Roman" pitchFamily="18" charset="0"/>
            </a:rPr>
            <a:t>slovesný</a:t>
          </a:r>
        </a:p>
      </dsp:txBody>
      <dsp:txXfrm>
        <a:off x="105428" y="105428"/>
        <a:ext cx="2842283" cy="1948856"/>
      </dsp:txXfrm>
    </dsp:sp>
    <dsp:sp modelId="{8FECD26A-0D0A-4D60-8520-34890702524E}">
      <dsp:nvSpPr>
        <dsp:cNvPr id="0" name=""/>
        <dsp:cNvSpPr/>
      </dsp:nvSpPr>
      <dsp:spPr>
        <a:xfrm>
          <a:off x="3053139" y="2376259"/>
          <a:ext cx="4579708" cy="21597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k-SK" sz="2800" i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i="1" kern="1200" dirty="0">
              <a:latin typeface="Times New Roman" pitchFamily="18" charset="0"/>
              <a:cs typeface="Times New Roman" pitchFamily="18" charset="0"/>
            </a:rPr>
            <a:t>Potraviny. Nádhera!</a:t>
          </a:r>
        </a:p>
      </dsp:txBody>
      <dsp:txXfrm>
        <a:off x="3053139" y="2646223"/>
        <a:ext cx="3769816" cy="1619784"/>
      </dsp:txXfrm>
    </dsp:sp>
    <dsp:sp modelId="{73540100-0690-4887-8E92-1A8C57F84B62}">
      <dsp:nvSpPr>
        <dsp:cNvPr id="0" name=""/>
        <dsp:cNvSpPr/>
      </dsp:nvSpPr>
      <dsp:spPr>
        <a:xfrm>
          <a:off x="0" y="2303152"/>
          <a:ext cx="3053139" cy="21597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>
              <a:latin typeface="Times New Roman" pitchFamily="18" charset="0"/>
              <a:cs typeface="Times New Roman" pitchFamily="18" charset="0"/>
            </a:rPr>
            <a:t>neslovesný</a:t>
          </a:r>
        </a:p>
      </dsp:txBody>
      <dsp:txXfrm>
        <a:off x="105428" y="2408580"/>
        <a:ext cx="2842283" cy="1948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5C08BD5-6D25-4251-9F04-5A3088F213A1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757E4B1-9120-41A6-824A-A5A872B745C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39952" y="2492896"/>
            <a:ext cx="4464496" cy="3285892"/>
          </a:xfrm>
        </p:spPr>
        <p:txBody>
          <a:bodyPr>
            <a:noAutofit/>
          </a:bodyPr>
          <a:lstStyle/>
          <a:p>
            <a:pPr algn="ctr"/>
            <a:r>
              <a:rPr lang="sk-SK" sz="8000" b="1" dirty="0" smtClean="0">
                <a:latin typeface="Times New Roman" pitchFamily="18" charset="0"/>
                <a:cs typeface="Times New Roman" pitchFamily="18" charset="0"/>
              </a:rPr>
              <a:t>Syntax</a:t>
            </a:r>
            <a:r>
              <a:rPr lang="sk-SK" sz="80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8000" b="1">
                <a:latin typeface="Times New Roman" pitchFamily="18" charset="0"/>
                <a:cs typeface="Times New Roman" pitchFamily="18" charset="0"/>
              </a:rPr>
            </a:br>
            <a:r>
              <a:rPr lang="sk-SK" sz="8000" b="1" smtClean="0">
                <a:latin typeface="Times New Roman" pitchFamily="18" charset="0"/>
                <a:cs typeface="Times New Roman" pitchFamily="18" charset="0"/>
              </a:rPr>
              <a:t>skladba</a:t>
            </a:r>
            <a:endParaRPr lang="sk-SK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2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792088"/>
          </a:xfrm>
        </p:spPr>
        <p:txBody>
          <a:bodyPr/>
          <a:lstStyle/>
          <a:p>
            <a:pPr algn="ctr"/>
            <a:r>
              <a:rPr lang="sk-SK" b="1" dirty="0">
                <a:latin typeface="Times New Roman" pitchFamily="18" charset="0"/>
                <a:cs typeface="Times New Roman" pitchFamily="18" charset="0"/>
              </a:rPr>
              <a:t>Prísudok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000215"/>
              </p:ext>
            </p:extLst>
          </p:nvPr>
        </p:nvGraphicFramePr>
        <p:xfrm>
          <a:off x="755576" y="1700808"/>
          <a:ext cx="7640513" cy="4275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081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92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 vetách nájdi prísudok a urč jeho druh.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8840"/>
            <a:ext cx="7992888" cy="4536504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Mladý človek je úctivý k starším ľuďom.</a:t>
            </a:r>
          </a:p>
          <a:p>
            <a:pPr algn="just"/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Textilný tovar bude ešte kvalitnejší.</a:t>
            </a:r>
          </a:p>
          <a:p>
            <a:pPr algn="just"/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Otec výborne varí.</a:t>
            </a:r>
          </a:p>
          <a:p>
            <a:pPr algn="just"/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Všetci chcú kupovať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Adidasky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Anna je lekárka.</a:t>
            </a:r>
          </a:p>
        </p:txBody>
      </p:sp>
    </p:spTree>
    <p:extLst>
      <p:ext uri="{BB962C8B-B14F-4D97-AF65-F5344CB8AC3E}">
        <p14:creationId xmlns:p14="http://schemas.microsoft.com/office/powerpoint/2010/main" val="1567473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529128"/>
          </a:xfrm>
        </p:spPr>
        <p:txBody>
          <a:bodyPr>
            <a:noAutofit/>
          </a:bodyPr>
          <a:lstStyle/>
          <a:p>
            <a:pPr algn="ctr"/>
            <a:r>
              <a:rPr lang="sk-SK" b="1" dirty="0">
                <a:latin typeface="Times New Roman" pitchFamily="18" charset="0"/>
                <a:cs typeface="Times New Roman" pitchFamily="18" charset="0"/>
              </a:rPr>
              <a:t>Vetný základ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776108"/>
              </p:ext>
            </p:extLst>
          </p:nvPr>
        </p:nvGraphicFramePr>
        <p:xfrm>
          <a:off x="755576" y="1700808"/>
          <a:ext cx="76328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91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369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Urč počet jednočlenných a dvojčlenných viet v ukážke.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76872"/>
            <a:ext cx="8064896" cy="4104456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„Na druhej strane planéty býval márnivec.</a:t>
            </a:r>
          </a:p>
          <a:p>
            <a:r>
              <a:rPr lang="sk-SK" sz="2800" dirty="0">
                <a:latin typeface="Times New Roman" pitchFamily="18" charset="0"/>
                <a:cs typeface="Times New Roman" pitchFamily="18" charset="0"/>
                <a:sym typeface="Symbol"/>
              </a:rPr>
              <a:t> Ach! Prišiel ma navštíviť pozorovateľ!  vykríkol Malý princ. Márnivci vidia v ostatných ľuďoch svojich obdivovateľov.</a:t>
            </a:r>
          </a:p>
          <a:p>
            <a:r>
              <a:rPr lang="sk-SK" sz="2800" dirty="0">
                <a:latin typeface="Times New Roman" pitchFamily="18" charset="0"/>
                <a:cs typeface="Times New Roman" pitchFamily="18" charset="0"/>
                <a:sym typeface="Symbol"/>
              </a:rPr>
              <a:t>Dobrý deň.   povedal Malý princ.  Máte čudný klobúk.</a:t>
            </a:r>
          </a:p>
          <a:p>
            <a:r>
              <a:rPr lang="sk-SK" sz="2800" dirty="0">
                <a:latin typeface="Times New Roman" pitchFamily="18" charset="0"/>
                <a:cs typeface="Times New Roman" pitchFamily="18" charset="0"/>
                <a:sym typeface="Symbol"/>
              </a:rPr>
              <a:t>  Mám ho preto, aby som mohol pozdravovať.“</a:t>
            </a:r>
          </a:p>
          <a:p>
            <a:pPr marL="68580" indent="0" algn="r">
              <a:buNone/>
            </a:pPr>
            <a:r>
              <a:rPr lang="sk-SK" sz="2000" dirty="0" err="1">
                <a:latin typeface="Times New Roman" pitchFamily="18" charset="0"/>
                <a:cs typeface="Times New Roman" pitchFamily="18" charset="0"/>
                <a:sym typeface="Symbol"/>
              </a:rPr>
              <a:t>Antoine</a:t>
            </a:r>
            <a:r>
              <a:rPr lang="sk-SK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  <a:sym typeface="Symbol"/>
              </a:rPr>
              <a:t>de</a:t>
            </a:r>
            <a:r>
              <a:rPr lang="sk-SK" sz="2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  <a:sym typeface="Symbol"/>
              </a:rPr>
              <a:t>Saint-Exupéry</a:t>
            </a:r>
            <a:r>
              <a:rPr lang="sk-SK" sz="2000" dirty="0">
                <a:latin typeface="Times New Roman" pitchFamily="18" charset="0"/>
                <a:cs typeface="Times New Roman" pitchFamily="18" charset="0"/>
                <a:sym typeface="Symbol"/>
              </a:rPr>
              <a:t>: Malý princ    upravené</a:t>
            </a:r>
          </a:p>
          <a:p>
            <a:pPr marL="525780" indent="-457200" algn="r">
              <a:buAutoNum type="alphaUcPeriod"/>
            </a:pP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45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328591"/>
          </a:xfrm>
        </p:spPr>
        <p:txBody>
          <a:bodyPr/>
          <a:lstStyle/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druhej strane planéty býval márnivec.</a:t>
            </a:r>
          </a:p>
          <a:p>
            <a:r>
              <a:rPr lang="sk-SK" dirty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sk-SK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Ach! 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Prišiel ma navštíviť pozorovateľ! </a:t>
            </a:r>
            <a:r>
              <a:rPr lang="sk-SK" dirty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vykríkol Malý princ</a:t>
            </a:r>
            <a:r>
              <a:rPr lang="sk-SK" dirty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Márnivci vidia v ostatných ľuďoch svojich obdivovateľov.</a:t>
            </a:r>
          </a:p>
          <a:p>
            <a:r>
              <a:rPr lang="sk-SK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Dobrý deň. </a:t>
            </a:r>
            <a:r>
              <a:rPr lang="sk-SK" dirty="0">
                <a:latin typeface="Times New Roman" pitchFamily="18" charset="0"/>
                <a:cs typeface="Times New Roman" pitchFamily="18" charset="0"/>
                <a:sym typeface="Symbol"/>
              </a:rPr>
              <a:t>  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povedal Malý princ</a:t>
            </a:r>
            <a:r>
              <a:rPr lang="sk-SK" dirty="0">
                <a:latin typeface="Times New Roman" pitchFamily="18" charset="0"/>
                <a:cs typeface="Times New Roman" pitchFamily="18" charset="0"/>
                <a:sym typeface="Symbol"/>
              </a:rPr>
              <a:t>.  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Máte čudný klobúk</a:t>
            </a:r>
            <a:r>
              <a:rPr lang="sk-SK" dirty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r>
              <a:rPr lang="sk-SK" dirty="0">
                <a:latin typeface="Times New Roman" pitchFamily="18" charset="0"/>
                <a:cs typeface="Times New Roman" pitchFamily="18" charset="0"/>
                <a:sym typeface="Symbol"/>
              </a:rPr>
              <a:t>  Mám ho preto, aby som mohol pozdravovať.“</a:t>
            </a:r>
          </a:p>
          <a:p>
            <a:pPr marL="68580" indent="0" algn="r">
              <a:buNone/>
            </a:pPr>
            <a:r>
              <a:rPr lang="sk-SK" sz="1800" dirty="0" err="1">
                <a:latin typeface="Times New Roman" pitchFamily="18" charset="0"/>
                <a:cs typeface="Times New Roman" pitchFamily="18" charset="0"/>
                <a:sym typeface="Symbol"/>
              </a:rPr>
              <a:t>Antoine</a:t>
            </a:r>
            <a:r>
              <a:rPr lang="sk-SK" sz="1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sk-SK" sz="1800" dirty="0" err="1">
                <a:latin typeface="Times New Roman" pitchFamily="18" charset="0"/>
                <a:cs typeface="Times New Roman" pitchFamily="18" charset="0"/>
                <a:sym typeface="Symbol"/>
              </a:rPr>
              <a:t>de</a:t>
            </a:r>
            <a:r>
              <a:rPr lang="sk-SK" sz="1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sk-SK" sz="1800" dirty="0" err="1">
                <a:latin typeface="Times New Roman" pitchFamily="18" charset="0"/>
                <a:cs typeface="Times New Roman" pitchFamily="18" charset="0"/>
                <a:sym typeface="Symbol"/>
              </a:rPr>
              <a:t>Saint-Exupéry</a:t>
            </a:r>
            <a:r>
              <a:rPr lang="sk-SK" sz="1800" dirty="0">
                <a:latin typeface="Times New Roman" pitchFamily="18" charset="0"/>
                <a:cs typeface="Times New Roman" pitchFamily="18" charset="0"/>
                <a:sym typeface="Symbol"/>
              </a:rPr>
              <a:t>: Malý princ    upravené</a:t>
            </a:r>
          </a:p>
          <a:p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4221088"/>
            <a:ext cx="3600400" cy="1231106"/>
          </a:xfrm>
          <a:prstGeom prst="rect">
            <a:avLst/>
          </a:prstGeom>
          <a:noFill/>
          <a:ln>
            <a:solidFill>
              <a:schemeClr val="accent1">
                <a:alpha val="83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šesť 2-členných viet</a:t>
            </a:r>
          </a:p>
          <a:p>
            <a:r>
              <a:rPr lang="sk-SK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dve 1-členné vety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316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708920"/>
            <a:ext cx="6777317" cy="312370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sk-SK" sz="4800" b="1" dirty="0">
                <a:latin typeface="Times New Roman" pitchFamily="18" charset="0"/>
                <a:cs typeface="Times New Roman" pitchFamily="18" charset="0"/>
              </a:rPr>
              <a:t>Ďakujem za pozornosť.</a:t>
            </a:r>
          </a:p>
        </p:txBody>
      </p:sp>
    </p:spTree>
    <p:extLst>
      <p:ext uri="{BB962C8B-B14F-4D97-AF65-F5344CB8AC3E}">
        <p14:creationId xmlns:p14="http://schemas.microsoft.com/office/powerpoint/2010/main" val="230815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792088"/>
          </a:xfrm>
        </p:spPr>
        <p:txBody>
          <a:bodyPr>
            <a:normAutofit/>
          </a:bodyPr>
          <a:lstStyle/>
          <a:p>
            <a:pPr algn="ctr"/>
            <a:r>
              <a:rPr lang="sk-SK" b="1" dirty="0">
                <a:latin typeface="Times New Roman" pitchFamily="18" charset="0"/>
                <a:cs typeface="Times New Roman" pitchFamily="18" charset="0"/>
              </a:rPr>
              <a:t>Jazykový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5112568"/>
          </a:xfrm>
        </p:spPr>
        <p:txBody>
          <a:bodyPr>
            <a:noAutofit/>
          </a:bodyPr>
          <a:lstStyle/>
          <a:p>
            <a:r>
              <a:rPr lang="sk-SK" sz="2800" b="1" u="sng" dirty="0">
                <a:latin typeface="Times New Roman" pitchFamily="18" charset="0"/>
                <a:cs typeface="Times New Roman" pitchFamily="18" charset="0"/>
              </a:rPr>
              <a:t>tvoria ho 2 roviny:</a:t>
            </a:r>
          </a:p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1) ZVUKOVÁ ROVINA</a:t>
            </a:r>
          </a:p>
          <a:p>
            <a:pPr lvl="1"/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fonetika</a:t>
            </a:r>
          </a:p>
          <a:p>
            <a:pPr lvl="1"/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fonológia</a:t>
            </a:r>
          </a:p>
          <a:p>
            <a:endParaRPr lang="sk-SK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2) VÝZNAMOVÁ ROVINA</a:t>
            </a:r>
          </a:p>
          <a:p>
            <a:pPr lvl="1"/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lexikológia</a:t>
            </a:r>
          </a:p>
          <a:p>
            <a:pPr lvl="1"/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gramatika</a:t>
            </a:r>
          </a:p>
          <a:p>
            <a:pPr lvl="3"/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morfológia</a:t>
            </a:r>
          </a:p>
          <a:p>
            <a:pPr lvl="3"/>
            <a:r>
              <a:rPr lang="sk-SK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syntax/skladba</a:t>
            </a:r>
            <a:endParaRPr lang="sk-SK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44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792088"/>
          </a:xfrm>
        </p:spPr>
        <p:txBody>
          <a:bodyPr/>
          <a:lstStyle/>
          <a:p>
            <a:pPr algn="ctr"/>
            <a:r>
              <a:rPr lang="sk-SK" b="1" dirty="0">
                <a:latin typeface="Times New Roman" pitchFamily="18" charset="0"/>
                <a:cs typeface="Times New Roman" pitchFamily="18" charset="0"/>
              </a:rPr>
              <a:t>SYNTAX (SKLADBA)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896544"/>
          </a:xfrm>
        </p:spPr>
        <p:txBody>
          <a:bodyPr>
            <a:normAutofit/>
          </a:bodyPr>
          <a:lstStyle/>
          <a:p>
            <a:pPr algn="just"/>
            <a:r>
              <a:rPr lang="sk-SK" sz="2800" b="1" i="1" dirty="0">
                <a:latin typeface="Times New Roman" pitchFamily="18" charset="0"/>
                <a:cs typeface="Times New Roman" pitchFamily="18" charset="0"/>
              </a:rPr>
              <a:t>Syntax</a:t>
            </a:r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 je jazykovedná disciplína, časť gramatiky, ktorá sa zaoberá spájaním slov do viet a viet do textov.</a:t>
            </a:r>
          </a:p>
          <a:p>
            <a:pPr marL="68580" indent="0">
              <a:buNone/>
            </a:pP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u="sng" dirty="0">
                <a:latin typeface="Times New Roman" pitchFamily="18" charset="0"/>
                <a:cs typeface="Times New Roman" pitchFamily="18" charset="0"/>
              </a:rPr>
              <a:t>základné pojmy:</a:t>
            </a:r>
          </a:p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1) veta</a:t>
            </a:r>
          </a:p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2) vetný člen </a:t>
            </a:r>
          </a:p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3) syntagma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(sklad)</a:t>
            </a:r>
          </a:p>
          <a:p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33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2204864"/>
            <a:ext cx="6345269" cy="242885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sk-SK" sz="4400" dirty="0">
                <a:latin typeface="Times New Roman" pitchFamily="18" charset="0"/>
                <a:cs typeface="Times New Roman" pitchFamily="18" charset="0"/>
              </a:rPr>
              <a:t>Učiteľka vysvetľuje.</a:t>
            </a:r>
          </a:p>
          <a:p>
            <a:pPr marL="68580" indent="0" algn="ctr">
              <a:buNone/>
            </a:pPr>
            <a:endParaRPr lang="sk-SK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3419872" y="299695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3419872" y="347338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419872" y="3645024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292080" y="299695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2267744" y="11247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420144" y="12771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572544" y="14295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437268" y="1796661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podmet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788024" y="179887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prísudok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915816" y="3885657"/>
            <a:ext cx="3583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prisudzovací sklad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835696" y="104780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jednoduchá oznamovacia veta</a:t>
            </a:r>
          </a:p>
        </p:txBody>
      </p:sp>
    </p:spTree>
    <p:extLst>
      <p:ext uri="{BB962C8B-B14F-4D97-AF65-F5344CB8AC3E}">
        <p14:creationId xmlns:p14="http://schemas.microsoft.com/office/powerpoint/2010/main" val="158496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/>
          <a:lstStyle/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Veta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8064896" cy="3771781"/>
          </a:xfrm>
        </p:spPr>
        <p:txBody>
          <a:bodyPr>
            <a:normAutofit/>
          </a:bodyPr>
          <a:lstStyle/>
          <a:p>
            <a:pPr algn="just"/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Významovo ucelená,</a:t>
            </a:r>
          </a:p>
          <a:p>
            <a:pPr algn="just"/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gramaticky organizovaná,</a:t>
            </a:r>
          </a:p>
          <a:p>
            <a:pPr algn="just"/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zvukovo uzavretá</a:t>
            </a:r>
          </a:p>
          <a:p>
            <a:pPr marL="68580" indent="0" algn="just">
              <a:buNone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jednotka reči, ktorá ma komunikačný cieľ (zámer).</a:t>
            </a:r>
          </a:p>
        </p:txBody>
      </p:sp>
    </p:spTree>
    <p:extLst>
      <p:ext uri="{BB962C8B-B14F-4D97-AF65-F5344CB8AC3E}">
        <p14:creationId xmlns:p14="http://schemas.microsoft.com/office/powerpoint/2010/main" val="535255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720080"/>
          </a:xfrm>
        </p:spPr>
        <p:txBody>
          <a:bodyPr>
            <a:normAutofit/>
          </a:bodyPr>
          <a:lstStyle/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Delenie viet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5184576"/>
          </a:xfrm>
        </p:spPr>
        <p:txBody>
          <a:bodyPr>
            <a:normAutofit lnSpcReduction="10000"/>
          </a:bodyPr>
          <a:lstStyle/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1) podľa obsahu (modálnosti)</a:t>
            </a:r>
          </a:p>
          <a:p>
            <a:pPr marL="880110" lvl="1" indent="-514350">
              <a:buFont typeface="+mj-lt"/>
              <a:buAutoNum type="alphaLcParenR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oznamovacie: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Idú k nám hostia.</a:t>
            </a:r>
          </a:p>
          <a:p>
            <a:pPr marL="880110" lvl="1" indent="-514350">
              <a:buFont typeface="+mj-lt"/>
              <a:buAutoNum type="alphaLcParenR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opytovacie: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Čo si jej vlastne povedal?     Čítate radi?</a:t>
            </a:r>
          </a:p>
          <a:p>
            <a:pPr marL="880110" lvl="1" indent="-514350">
              <a:buFont typeface="+mj-lt"/>
              <a:buAutoNum type="alphaLcParenR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rozkazovacie: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Dajte pozor!</a:t>
            </a:r>
          </a:p>
          <a:p>
            <a:pPr marL="880110" lvl="1" indent="-514350">
              <a:buFont typeface="+mj-lt"/>
              <a:buAutoNum type="alphaLcParenR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želacie: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Keby to vyšlo. </a:t>
            </a:r>
          </a:p>
          <a:p>
            <a:pPr marL="880110" lvl="1" indent="-514350">
              <a:buFont typeface="+mj-lt"/>
              <a:buAutoNum type="alphaLcParenR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+zvolacie</a:t>
            </a:r>
            <a:endParaRPr lang="sk-SK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2) podľa členitosti</a:t>
            </a:r>
          </a:p>
          <a:p>
            <a:pPr marL="822960" lvl="1" indent="-457200">
              <a:buFont typeface="+mj-lt"/>
              <a:buAutoNum type="alphaLcParenR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jednočlenné: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Prší.</a:t>
            </a:r>
          </a:p>
          <a:p>
            <a:pPr marL="822960" lvl="1" indent="-457200">
              <a:buFont typeface="+mj-lt"/>
              <a:buAutoNum type="alphaLcParenR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dvojčlenné: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Učiteľka vysvetľuje.</a:t>
            </a:r>
          </a:p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3) podľa zložitosti</a:t>
            </a:r>
          </a:p>
          <a:p>
            <a:pPr marL="822960" lvl="1" indent="-457200">
              <a:buFont typeface="+mj-lt"/>
              <a:buAutoNum type="alphaLcParenR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jednoduché: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Učiteľka vysvetľuje.</a:t>
            </a:r>
          </a:p>
          <a:p>
            <a:pPr marL="822960" lvl="1" indent="-457200">
              <a:buFont typeface="+mj-lt"/>
              <a:buAutoNum type="alphaLcParenR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zložené (súvetia):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Učiteľka vysvetľuje a žiaci počúvajú.</a:t>
            </a:r>
          </a:p>
          <a:p>
            <a:pPr marL="68580" indent="0">
              <a:buNone/>
            </a:pP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5436096" y="191683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8055634" y="2285256"/>
            <a:ext cx="1800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156176" y="2285256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932040" y="2708920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4355976" y="3140968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8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864096"/>
          </a:xfrm>
        </p:spPr>
        <p:txBody>
          <a:bodyPr/>
          <a:lstStyle/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Vetné </a:t>
            </a:r>
            <a:r>
              <a:rPr lang="sk-SK" b="1">
                <a:latin typeface="Times New Roman" pitchFamily="18" charset="0"/>
                <a:cs typeface="Times New Roman" pitchFamily="18" charset="0"/>
              </a:rPr>
              <a:t>členy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72816"/>
            <a:ext cx="7992888" cy="4680520"/>
          </a:xfrm>
        </p:spPr>
        <p:txBody>
          <a:bodyPr>
            <a:normAutofit/>
          </a:bodyPr>
          <a:lstStyle/>
          <a:p>
            <a:r>
              <a:rPr lang="sk-SK" u="sng" dirty="0">
                <a:latin typeface="Times New Roman" pitchFamily="18" charset="0"/>
                <a:cs typeface="Times New Roman" pitchFamily="18" charset="0"/>
              </a:rPr>
              <a:t>delíme ich na:</a:t>
            </a:r>
          </a:p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1) základné (hlavné)</a:t>
            </a:r>
          </a:p>
          <a:p>
            <a:pPr lvl="1"/>
            <a:r>
              <a:rPr lang="sk-SK" dirty="0">
                <a:latin typeface="Times New Roman" pitchFamily="18" charset="0"/>
                <a:cs typeface="Times New Roman" pitchFamily="18" charset="0"/>
              </a:rPr>
              <a:t>podmet</a:t>
            </a:r>
          </a:p>
          <a:p>
            <a:pPr lvl="1"/>
            <a:r>
              <a:rPr lang="sk-SK" dirty="0">
                <a:latin typeface="Times New Roman" pitchFamily="18" charset="0"/>
                <a:cs typeface="Times New Roman" pitchFamily="18" charset="0"/>
              </a:rPr>
              <a:t>prísudok</a:t>
            </a:r>
          </a:p>
          <a:p>
            <a:pPr lvl="1"/>
            <a:r>
              <a:rPr lang="sk-SK" dirty="0">
                <a:latin typeface="Times New Roman" pitchFamily="18" charset="0"/>
                <a:cs typeface="Times New Roman" pitchFamily="18" charset="0"/>
              </a:rPr>
              <a:t>vetný základ                 hlavný vetný člen 1-člennej vety	</a:t>
            </a:r>
          </a:p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2) rozvíjacie (vedľajšie)</a:t>
            </a:r>
          </a:p>
          <a:p>
            <a:pPr lvl="1"/>
            <a:r>
              <a:rPr lang="sk-SK" dirty="0">
                <a:latin typeface="Times New Roman" pitchFamily="18" charset="0"/>
                <a:cs typeface="Times New Roman" pitchFamily="18" charset="0"/>
              </a:rPr>
              <a:t>predmet</a:t>
            </a:r>
          </a:p>
          <a:p>
            <a:pPr lvl="1"/>
            <a:r>
              <a:rPr lang="sk-SK" dirty="0">
                <a:latin typeface="Times New Roman" pitchFamily="18" charset="0"/>
                <a:cs typeface="Times New Roman" pitchFamily="18" charset="0"/>
              </a:rPr>
              <a:t>príslovkové určenie</a:t>
            </a:r>
          </a:p>
          <a:p>
            <a:pPr lvl="1"/>
            <a:r>
              <a:rPr lang="sk-SK" dirty="0">
                <a:latin typeface="Times New Roman" pitchFamily="18" charset="0"/>
                <a:cs typeface="Times New Roman" pitchFamily="18" charset="0"/>
              </a:rPr>
              <a:t>prívlastok</a:t>
            </a:r>
          </a:p>
          <a:p>
            <a:pPr lvl="1"/>
            <a:r>
              <a:rPr lang="sk-SK" dirty="0">
                <a:latin typeface="Times New Roman" pitchFamily="18" charset="0"/>
                <a:cs typeface="Times New Roman" pitchFamily="18" charset="0"/>
              </a:rPr>
              <a:t>prístavok</a:t>
            </a:r>
          </a:p>
          <a:p>
            <a:pPr lvl="1"/>
            <a:r>
              <a:rPr lang="sk-SK" dirty="0">
                <a:latin typeface="Times New Roman" pitchFamily="18" charset="0"/>
                <a:cs typeface="Times New Roman" pitchFamily="18" charset="0"/>
              </a:rPr>
              <a:t>doplnok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3151878" y="2864268"/>
            <a:ext cx="288032" cy="36004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51920" y="2828845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>
                <a:latin typeface="Times New Roman" pitchFamily="18" charset="0"/>
                <a:cs typeface="Times New Roman" pitchFamily="18" charset="0"/>
              </a:rPr>
              <a:t>hlavné vetné členy 2-člennej vety</a:t>
            </a:r>
          </a:p>
        </p:txBody>
      </p:sp>
    </p:spTree>
    <p:extLst>
      <p:ext uri="{BB962C8B-B14F-4D97-AF65-F5344CB8AC3E}">
        <p14:creationId xmlns:p14="http://schemas.microsoft.com/office/powerpoint/2010/main" val="330155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792088"/>
          </a:xfrm>
        </p:spPr>
        <p:txBody>
          <a:bodyPr/>
          <a:lstStyle/>
          <a:p>
            <a:pPr algn="ctr"/>
            <a:r>
              <a:rPr lang="sk-SK" b="1" dirty="0">
                <a:latin typeface="Times New Roman" pitchFamily="18" charset="0"/>
                <a:cs typeface="Times New Roman" pitchFamily="18" charset="0"/>
              </a:rPr>
              <a:t>Podmet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840524"/>
              </p:ext>
            </p:extLst>
          </p:nvPr>
        </p:nvGraphicFramePr>
        <p:xfrm>
          <a:off x="683568" y="1628800"/>
          <a:ext cx="770485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929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96073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Vyhľadaj vo vetách podmet a urči, akým SD je vyjadrený.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16832"/>
            <a:ext cx="7992888" cy="4464496"/>
          </a:xfrm>
        </p:spPr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Žiaci rozvíjajú svoje schopnosti.</a:t>
            </a:r>
          </a:p>
          <a:p>
            <a:pPr marL="582930" indent="-514350">
              <a:buFont typeface="+mj-lt"/>
              <a:buAutoNum type="alphaLcParenR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Niektorí navštevujú literárny krúžok.</a:t>
            </a:r>
          </a:p>
          <a:p>
            <a:pPr marL="582930" indent="-514350">
              <a:buFont typeface="+mj-lt"/>
              <a:buAutoNum type="alphaLcParenR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Mnohí pracujú v mediálnom krúžku.</a:t>
            </a:r>
          </a:p>
          <a:p>
            <a:pPr marL="582930" indent="-514350">
              <a:buFont typeface="+mj-lt"/>
              <a:buAutoNum type="alphaLcParenR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Desiati reprezentujú školu v rôznych súťažiach.</a:t>
            </a:r>
          </a:p>
          <a:p>
            <a:pPr marL="582930" indent="-514350">
              <a:buFont typeface="+mj-lt"/>
              <a:buAutoNum type="alphaLcParenR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Aj ty si riešil matematickú olympiádu?</a:t>
            </a:r>
          </a:p>
          <a:p>
            <a:pPr marL="582930" indent="-514350">
              <a:buFont typeface="+mj-lt"/>
              <a:buAutoNum type="alphaLcParenR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Zvíťazil najlepší z nás.</a:t>
            </a:r>
          </a:p>
          <a:p>
            <a:pPr marL="582930" indent="-514350">
              <a:buFont typeface="+mj-lt"/>
              <a:buAutoNum type="alphaLcParenR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Triedou sa ozvalo víťazné hurá.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2133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238</TotalTime>
  <Words>474</Words>
  <Application>Microsoft Office PowerPoint</Application>
  <PresentationFormat>Prezentácia na obrazovke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Century Gothic</vt:lpstr>
      <vt:lpstr>Symbol</vt:lpstr>
      <vt:lpstr>Times New Roman</vt:lpstr>
      <vt:lpstr>Wingdings 2</vt:lpstr>
      <vt:lpstr>Austin</vt:lpstr>
      <vt:lpstr>Syntax skladba</vt:lpstr>
      <vt:lpstr>Jazykový systém</vt:lpstr>
      <vt:lpstr>SYNTAX (SKLADBA)</vt:lpstr>
      <vt:lpstr>Prezentácia programu PowerPoint</vt:lpstr>
      <vt:lpstr>Veta</vt:lpstr>
      <vt:lpstr>Delenie viet</vt:lpstr>
      <vt:lpstr>Vetné členy </vt:lpstr>
      <vt:lpstr>Podmet</vt:lpstr>
      <vt:lpstr>Vyhľadaj vo vetách podmet a urči, akým SD je vyjadrený.</vt:lpstr>
      <vt:lpstr>Prísudok</vt:lpstr>
      <vt:lpstr>Vo vetách nájdi prísudok a urč jeho druh.</vt:lpstr>
      <vt:lpstr>Vetný základ</vt:lpstr>
      <vt:lpstr>Urč počet jednočlenných a dvojčlenných viet v ukážke.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Zapísaná myšlienka  sa uchovala</dc:title>
  <dc:creator>Zuzana Vargová</dc:creator>
  <cp:lastModifiedBy>Ucitel</cp:lastModifiedBy>
  <cp:revision>31</cp:revision>
  <dcterms:created xsi:type="dcterms:W3CDTF">2017-06-11T16:07:38Z</dcterms:created>
  <dcterms:modified xsi:type="dcterms:W3CDTF">2021-04-13T15:58:09Z</dcterms:modified>
</cp:coreProperties>
</file>