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sldIdLst>
    <p:sldId id="258" r:id="rId2"/>
    <p:sldId id="257" r:id="rId3"/>
    <p:sldId id="261" r:id="rId4"/>
    <p:sldId id="264" r:id="rId5"/>
    <p:sldId id="266" r:id="rId6"/>
    <p:sldId id="270" r:id="rId7"/>
    <p:sldId id="272" r:id="rId8"/>
    <p:sldId id="268" r:id="rId9"/>
    <p:sldId id="273" r:id="rId10"/>
    <p:sldId id="276" r:id="rId11"/>
    <p:sldId id="278" r:id="rId12"/>
    <p:sldId id="280" r:id="rId13"/>
    <p:sldId id="281" r:id="rId14"/>
    <p:sldId id="282" r:id="rId15"/>
    <p:sldId id="284" r:id="rId16"/>
    <p:sldId id="283" r:id="rId17"/>
    <p:sldId id="286" r:id="rId18"/>
    <p:sldId id="287" r:id="rId19"/>
    <p:sldId id="290" r:id="rId20"/>
    <p:sldId id="288" r:id="rId21"/>
    <p:sldId id="289" r:id="rId22"/>
    <p:sldId id="291" r:id="rId23"/>
    <p:sldId id="271" r:id="rId2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E9C9C"/>
    <a:srgbClr val="CC0000"/>
    <a:srgbClr val="A50021"/>
    <a:srgbClr val="FFFFFF"/>
    <a:srgbClr val="A40000"/>
    <a:srgbClr val="FF3B3B"/>
    <a:srgbClr val="D00000"/>
    <a:srgbClr val="FF65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37C3D2-AF58-4579-94AF-4821FD728077}" v="326" dt="2021-04-28T19:57:08.1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5" d="100"/>
          <a:sy n="105" d="100"/>
        </p:scale>
        <p:origin x="144"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styna Masiarz" userId="1af429eb2801a570" providerId="LiveId" clId="{2037C3D2-AF58-4579-94AF-4821FD728077}"/>
    <pc:docChg chg="undo redo custSel addSld delSld modSld sldOrd modMainMaster">
      <pc:chgData name="Justyna Masiarz" userId="1af429eb2801a570" providerId="LiveId" clId="{2037C3D2-AF58-4579-94AF-4821FD728077}" dt="2021-04-28T20:33:38.837" v="7105" actId="27636"/>
      <pc:docMkLst>
        <pc:docMk/>
      </pc:docMkLst>
      <pc:sldChg chg="addSp delSp modSp del mod ord setBg addAnim delAnim">
        <pc:chgData name="Justyna Masiarz" userId="1af429eb2801a570" providerId="LiveId" clId="{2037C3D2-AF58-4579-94AF-4821FD728077}" dt="2021-04-26T15:03:08.899" v="653" actId="2696"/>
        <pc:sldMkLst>
          <pc:docMk/>
          <pc:sldMk cId="1193467033" sldId="256"/>
        </pc:sldMkLst>
        <pc:spChg chg="mod">
          <ac:chgData name="Justyna Masiarz" userId="1af429eb2801a570" providerId="LiveId" clId="{2037C3D2-AF58-4579-94AF-4821FD728077}" dt="2021-04-26T14:22:49.419" v="504" actId="26606"/>
          <ac:spMkLst>
            <pc:docMk/>
            <pc:sldMk cId="1193467033" sldId="256"/>
            <ac:spMk id="17" creationId="{9A008C0C-1576-4682-8495-023F1501CF08}"/>
          </ac:spMkLst>
        </pc:spChg>
        <pc:spChg chg="add del">
          <ac:chgData name="Justyna Masiarz" userId="1af429eb2801a570" providerId="LiveId" clId="{2037C3D2-AF58-4579-94AF-4821FD728077}" dt="2021-04-26T14:22:49.419" v="504" actId="26606"/>
          <ac:spMkLst>
            <pc:docMk/>
            <pc:sldMk cId="1193467033" sldId="256"/>
            <ac:spMk id="19" creationId="{23FB6E19-E487-42EF-A209-89E68FCC9CAD}"/>
          </ac:spMkLst>
        </pc:spChg>
        <pc:spChg chg="add del">
          <ac:chgData name="Justyna Masiarz" userId="1af429eb2801a570" providerId="LiveId" clId="{2037C3D2-AF58-4579-94AF-4821FD728077}" dt="2021-04-26T14:22:49.419" v="504" actId="26606"/>
          <ac:spMkLst>
            <pc:docMk/>
            <pc:sldMk cId="1193467033" sldId="256"/>
            <ac:spMk id="20" creationId="{8E33D5DB-7867-46C1-A082-98916F9DBD6E}"/>
          </ac:spMkLst>
        </pc:spChg>
        <pc:spChg chg="add del">
          <ac:chgData name="Justyna Masiarz" userId="1af429eb2801a570" providerId="LiveId" clId="{2037C3D2-AF58-4579-94AF-4821FD728077}" dt="2021-04-26T14:22:49.419" v="504" actId="26606"/>
          <ac:spMkLst>
            <pc:docMk/>
            <pc:sldMk cId="1193467033" sldId="256"/>
            <ac:spMk id="21" creationId="{0D99008D-7539-4CCD-B77E-8173D4A8AA90}"/>
          </ac:spMkLst>
        </pc:spChg>
        <pc:spChg chg="add del">
          <ac:chgData name="Justyna Masiarz" userId="1af429eb2801a570" providerId="LiveId" clId="{2037C3D2-AF58-4579-94AF-4821FD728077}" dt="2021-04-26T14:21:26.998" v="495" actId="26606"/>
          <ac:spMkLst>
            <pc:docMk/>
            <pc:sldMk cId="1193467033" sldId="256"/>
            <ac:spMk id="22" creationId="{23FB6E19-E487-42EF-A209-89E68FCC9CAD}"/>
          </ac:spMkLst>
        </pc:spChg>
        <pc:spChg chg="add del">
          <ac:chgData name="Justyna Masiarz" userId="1af429eb2801a570" providerId="LiveId" clId="{2037C3D2-AF58-4579-94AF-4821FD728077}" dt="2021-04-26T14:22:49.419" v="504" actId="26606"/>
          <ac:spMkLst>
            <pc:docMk/>
            <pc:sldMk cId="1193467033" sldId="256"/>
            <ac:spMk id="23" creationId="{016850C7-518A-4F8B-809B-FD6CAF1E7E31}"/>
          </ac:spMkLst>
        </pc:spChg>
        <pc:spChg chg="add del">
          <ac:chgData name="Justyna Masiarz" userId="1af429eb2801a570" providerId="LiveId" clId="{2037C3D2-AF58-4579-94AF-4821FD728077}" dt="2021-04-26T14:21:26.998" v="495" actId="26606"/>
          <ac:spMkLst>
            <pc:docMk/>
            <pc:sldMk cId="1193467033" sldId="256"/>
            <ac:spMk id="24" creationId="{8E33D5DB-7867-46C1-A082-98916F9DBD6E}"/>
          </ac:spMkLst>
        </pc:spChg>
        <pc:spChg chg="add del">
          <ac:chgData name="Justyna Masiarz" userId="1af429eb2801a570" providerId="LiveId" clId="{2037C3D2-AF58-4579-94AF-4821FD728077}" dt="2021-04-26T14:22:49.419" v="504" actId="26606"/>
          <ac:spMkLst>
            <pc:docMk/>
            <pc:sldMk cId="1193467033" sldId="256"/>
            <ac:spMk id="25" creationId="{3726FE44-6BDA-4D22-A5C0-F8FE49DD706A}"/>
          </ac:spMkLst>
        </pc:spChg>
        <pc:spChg chg="add del">
          <ac:chgData name="Justyna Masiarz" userId="1af429eb2801a570" providerId="LiveId" clId="{2037C3D2-AF58-4579-94AF-4821FD728077}" dt="2021-04-26T14:21:26.998" v="495" actId="26606"/>
          <ac:spMkLst>
            <pc:docMk/>
            <pc:sldMk cId="1193467033" sldId="256"/>
            <ac:spMk id="26" creationId="{0D99008D-7539-4CCD-B77E-8173D4A8AA90}"/>
          </ac:spMkLst>
        </pc:spChg>
        <pc:spChg chg="add del">
          <ac:chgData name="Justyna Masiarz" userId="1af429eb2801a570" providerId="LiveId" clId="{2037C3D2-AF58-4579-94AF-4821FD728077}" dt="2021-04-26T14:21:26.998" v="495" actId="26606"/>
          <ac:spMkLst>
            <pc:docMk/>
            <pc:sldMk cId="1193467033" sldId="256"/>
            <ac:spMk id="28" creationId="{016850C7-518A-4F8B-809B-FD6CAF1E7E31}"/>
          </ac:spMkLst>
        </pc:spChg>
        <pc:spChg chg="add del">
          <ac:chgData name="Justyna Masiarz" userId="1af429eb2801a570" providerId="LiveId" clId="{2037C3D2-AF58-4579-94AF-4821FD728077}" dt="2021-04-26T14:21:26.998" v="495" actId="26606"/>
          <ac:spMkLst>
            <pc:docMk/>
            <pc:sldMk cId="1193467033" sldId="256"/>
            <ac:spMk id="30" creationId="{3726FE44-6BDA-4D22-A5C0-F8FE49DD706A}"/>
          </ac:spMkLst>
        </pc:spChg>
        <pc:spChg chg="add del">
          <ac:chgData name="Justyna Masiarz" userId="1af429eb2801a570" providerId="LiveId" clId="{2037C3D2-AF58-4579-94AF-4821FD728077}" dt="2021-04-26T14:21:38.042" v="502" actId="26606"/>
          <ac:spMkLst>
            <pc:docMk/>
            <pc:sldMk cId="1193467033" sldId="256"/>
            <ac:spMk id="36" creationId="{848F64AA-5BE2-4280-BEFA-DC288118FCCE}"/>
          </ac:spMkLst>
        </pc:spChg>
        <pc:picChg chg="mod ord">
          <ac:chgData name="Justyna Masiarz" userId="1af429eb2801a570" providerId="LiveId" clId="{2037C3D2-AF58-4579-94AF-4821FD728077}" dt="2021-04-26T14:22:49.419" v="504" actId="26606"/>
          <ac:picMkLst>
            <pc:docMk/>
            <pc:sldMk cId="1193467033" sldId="256"/>
            <ac:picMk id="4" creationId="{D14B50C4-9CAD-4201-A88D-E44A4B4F38F0}"/>
          </ac:picMkLst>
        </pc:picChg>
        <pc:picChg chg="mod ord">
          <ac:chgData name="Justyna Masiarz" userId="1af429eb2801a570" providerId="LiveId" clId="{2037C3D2-AF58-4579-94AF-4821FD728077}" dt="2021-04-26T14:23:39.087" v="514" actId="1076"/>
          <ac:picMkLst>
            <pc:docMk/>
            <pc:sldMk cId="1193467033" sldId="256"/>
            <ac:picMk id="5" creationId="{675ED5CB-619C-4CCA-A180-F7DCF49F3330}"/>
          </ac:picMkLst>
        </pc:picChg>
        <pc:picChg chg="mod ord">
          <ac:chgData name="Justyna Masiarz" userId="1af429eb2801a570" providerId="LiveId" clId="{2037C3D2-AF58-4579-94AF-4821FD728077}" dt="2021-04-26T14:23:38.219" v="513" actId="1076"/>
          <ac:picMkLst>
            <pc:docMk/>
            <pc:sldMk cId="1193467033" sldId="256"/>
            <ac:picMk id="16" creationId="{210E523B-EB0A-4114-9134-E35E791EBFD4}"/>
          </ac:picMkLst>
        </pc:picChg>
        <pc:cxnChg chg="add del">
          <ac:chgData name="Justyna Masiarz" userId="1af429eb2801a570" providerId="LiveId" clId="{2037C3D2-AF58-4579-94AF-4821FD728077}" dt="2021-04-26T14:22:49.419" v="504" actId="26606"/>
          <ac:cxnSpMkLst>
            <pc:docMk/>
            <pc:sldMk cId="1193467033" sldId="256"/>
            <ac:cxnSpMk id="27" creationId="{A747337F-B1CC-40BD-AF37-8F6F16A7688B}"/>
          </ac:cxnSpMkLst>
        </pc:cxnChg>
        <pc:cxnChg chg="add del">
          <ac:chgData name="Justyna Masiarz" userId="1af429eb2801a570" providerId="LiveId" clId="{2037C3D2-AF58-4579-94AF-4821FD728077}" dt="2021-04-26T14:22:49.419" v="504" actId="26606"/>
          <ac:cxnSpMkLst>
            <pc:docMk/>
            <pc:sldMk cId="1193467033" sldId="256"/>
            <ac:cxnSpMk id="29" creationId="{D5FAD2A7-791A-40A0-85B2-CFF1810FD92B}"/>
          </ac:cxnSpMkLst>
        </pc:cxnChg>
        <pc:cxnChg chg="add del">
          <ac:chgData name="Justyna Masiarz" userId="1af429eb2801a570" providerId="LiveId" clId="{2037C3D2-AF58-4579-94AF-4821FD728077}" dt="2021-04-26T14:21:26.998" v="495" actId="26606"/>
          <ac:cxnSpMkLst>
            <pc:docMk/>
            <pc:sldMk cId="1193467033" sldId="256"/>
            <ac:cxnSpMk id="32" creationId="{A747337F-B1CC-40BD-AF37-8F6F16A7688B}"/>
          </ac:cxnSpMkLst>
        </pc:cxnChg>
        <pc:cxnChg chg="add del">
          <ac:chgData name="Justyna Masiarz" userId="1af429eb2801a570" providerId="LiveId" clId="{2037C3D2-AF58-4579-94AF-4821FD728077}" dt="2021-04-26T14:21:26.998" v="495" actId="26606"/>
          <ac:cxnSpMkLst>
            <pc:docMk/>
            <pc:sldMk cId="1193467033" sldId="256"/>
            <ac:cxnSpMk id="34" creationId="{D5FAD2A7-791A-40A0-85B2-CFF1810FD92B}"/>
          </ac:cxnSpMkLst>
        </pc:cxnChg>
      </pc:sldChg>
      <pc:sldChg chg="addSp delSp modSp new mod setBg">
        <pc:chgData name="Justyna Masiarz" userId="1af429eb2801a570" providerId="LiveId" clId="{2037C3D2-AF58-4579-94AF-4821FD728077}" dt="2021-04-28T19:59:42.286" v="6717" actId="20577"/>
        <pc:sldMkLst>
          <pc:docMk/>
          <pc:sldMk cId="2749249800" sldId="257"/>
        </pc:sldMkLst>
        <pc:spChg chg="mod">
          <ac:chgData name="Justyna Masiarz" userId="1af429eb2801a570" providerId="LiveId" clId="{2037C3D2-AF58-4579-94AF-4821FD728077}" dt="2021-04-27T18:53:58.272" v="809" actId="207"/>
          <ac:spMkLst>
            <pc:docMk/>
            <pc:sldMk cId="2749249800" sldId="257"/>
            <ac:spMk id="2" creationId="{64359E53-78E2-4151-BC31-0743F8153E60}"/>
          </ac:spMkLst>
        </pc:spChg>
        <pc:spChg chg="del mod">
          <ac:chgData name="Justyna Masiarz" userId="1af429eb2801a570" providerId="LiveId" clId="{2037C3D2-AF58-4579-94AF-4821FD728077}" dt="2021-04-26T14:10:02.655" v="13"/>
          <ac:spMkLst>
            <pc:docMk/>
            <pc:sldMk cId="2749249800" sldId="257"/>
            <ac:spMk id="3" creationId="{41B565BC-BBA6-4366-A517-F5489DB6034A}"/>
          </ac:spMkLst>
        </pc:spChg>
        <pc:spChg chg="add mod">
          <ac:chgData name="Justyna Masiarz" userId="1af429eb2801a570" providerId="LiveId" clId="{2037C3D2-AF58-4579-94AF-4821FD728077}" dt="2021-04-28T19:59:42.286" v="6717" actId="20577"/>
          <ac:spMkLst>
            <pc:docMk/>
            <pc:sldMk cId="2749249800" sldId="257"/>
            <ac:spMk id="3" creationId="{AD2D17DC-CF51-4D6B-890F-7EACF72A31DC}"/>
          </ac:spMkLst>
        </pc:spChg>
        <pc:spChg chg="add del mod">
          <ac:chgData name="Justyna Masiarz" userId="1af429eb2801a570" providerId="LiveId" clId="{2037C3D2-AF58-4579-94AF-4821FD728077}" dt="2021-04-26T14:19:44.012" v="492" actId="478"/>
          <ac:spMkLst>
            <pc:docMk/>
            <pc:sldMk cId="2749249800" sldId="257"/>
            <ac:spMk id="5" creationId="{162D9902-50B2-432F-A101-ED4068E94826}"/>
          </ac:spMkLst>
        </pc:spChg>
        <pc:spChg chg="add del mod ord">
          <ac:chgData name="Justyna Masiarz" userId="1af429eb2801a570" providerId="LiveId" clId="{2037C3D2-AF58-4579-94AF-4821FD728077}" dt="2021-04-27T18:47:16.635" v="720" actId="478"/>
          <ac:spMkLst>
            <pc:docMk/>
            <pc:sldMk cId="2749249800" sldId="257"/>
            <ac:spMk id="6" creationId="{52169ECC-4EF9-4461-85A5-C08ED8CA7BF6}"/>
          </ac:spMkLst>
        </pc:spChg>
        <pc:spChg chg="add del mod">
          <ac:chgData name="Justyna Masiarz" userId="1af429eb2801a570" providerId="LiveId" clId="{2037C3D2-AF58-4579-94AF-4821FD728077}" dt="2021-04-26T14:56:36.135" v="630" actId="478"/>
          <ac:spMkLst>
            <pc:docMk/>
            <pc:sldMk cId="2749249800" sldId="257"/>
            <ac:spMk id="8" creationId="{9E254AF6-0845-4284-99DB-3E176761D524}"/>
          </ac:spMkLst>
        </pc:spChg>
        <pc:spChg chg="add mod">
          <ac:chgData name="Justyna Masiarz" userId="1af429eb2801a570" providerId="LiveId" clId="{2037C3D2-AF58-4579-94AF-4821FD728077}" dt="2021-04-27T18:51:39.152" v="778" actId="207"/>
          <ac:spMkLst>
            <pc:docMk/>
            <pc:sldMk cId="2749249800" sldId="257"/>
            <ac:spMk id="9" creationId="{C503C937-E605-4476-84EA-BD8322EB6DD7}"/>
          </ac:spMkLst>
        </pc:spChg>
        <pc:spChg chg="add mod">
          <ac:chgData name="Justyna Masiarz" userId="1af429eb2801a570" providerId="LiveId" clId="{2037C3D2-AF58-4579-94AF-4821FD728077}" dt="2021-04-27T18:52:56.822" v="792" actId="20577"/>
          <ac:spMkLst>
            <pc:docMk/>
            <pc:sldMk cId="2749249800" sldId="257"/>
            <ac:spMk id="10" creationId="{A0914FED-BDD9-490B-8727-AC7F1200189E}"/>
          </ac:spMkLst>
        </pc:spChg>
        <pc:spChg chg="add mod">
          <ac:chgData name="Justyna Masiarz" userId="1af429eb2801a570" providerId="LiveId" clId="{2037C3D2-AF58-4579-94AF-4821FD728077}" dt="2021-04-27T18:50:19.048" v="761" actId="207"/>
          <ac:spMkLst>
            <pc:docMk/>
            <pc:sldMk cId="2749249800" sldId="257"/>
            <ac:spMk id="11" creationId="{44CEDE5F-71F4-4624-AE52-DDDE26E2E636}"/>
          </ac:spMkLst>
        </pc:spChg>
        <pc:spChg chg="add mod">
          <ac:chgData name="Justyna Masiarz" userId="1af429eb2801a570" providerId="LiveId" clId="{2037C3D2-AF58-4579-94AF-4821FD728077}" dt="2021-04-27T18:51:23.694" v="776" actId="207"/>
          <ac:spMkLst>
            <pc:docMk/>
            <pc:sldMk cId="2749249800" sldId="257"/>
            <ac:spMk id="12" creationId="{195C06D1-AE48-4ED1-BF47-9C108A723DFD}"/>
          </ac:spMkLst>
        </pc:spChg>
        <pc:spChg chg="add del mod">
          <ac:chgData name="Justyna Masiarz" userId="1af429eb2801a570" providerId="LiveId" clId="{2037C3D2-AF58-4579-94AF-4821FD728077}" dt="2021-04-26T15:02:58.179" v="652"/>
          <ac:spMkLst>
            <pc:docMk/>
            <pc:sldMk cId="2749249800" sldId="257"/>
            <ac:spMk id="12" creationId="{9284B03D-D25D-4A54-B51C-0272AC1F76CF}"/>
          </ac:spMkLst>
        </pc:spChg>
        <pc:spChg chg="add">
          <ac:chgData name="Justyna Masiarz" userId="1af429eb2801a570" providerId="LiveId" clId="{2037C3D2-AF58-4579-94AF-4821FD728077}" dt="2021-04-27T18:43:54.629" v="675" actId="26606"/>
          <ac:spMkLst>
            <pc:docMk/>
            <pc:sldMk cId="2749249800" sldId="257"/>
            <ac:spMk id="13" creationId="{99F1FFA9-D672-408C-9220-ADEEC6ABDD09}"/>
          </ac:spMkLst>
        </pc:spChg>
        <pc:spChg chg="add mod">
          <ac:chgData name="Justyna Masiarz" userId="1af429eb2801a570" providerId="LiveId" clId="{2037C3D2-AF58-4579-94AF-4821FD728077}" dt="2021-04-27T18:51:14.834" v="775" actId="207"/>
          <ac:spMkLst>
            <pc:docMk/>
            <pc:sldMk cId="2749249800" sldId="257"/>
            <ac:spMk id="14" creationId="{3AC67354-A100-44CD-A559-A70BBC59DEF2}"/>
          </ac:spMkLst>
        </pc:spChg>
        <pc:spChg chg="add mod">
          <ac:chgData name="Justyna Masiarz" userId="1af429eb2801a570" providerId="LiveId" clId="{2037C3D2-AF58-4579-94AF-4821FD728077}" dt="2021-04-27T18:51:32.640" v="777" actId="207"/>
          <ac:spMkLst>
            <pc:docMk/>
            <pc:sldMk cId="2749249800" sldId="257"/>
            <ac:spMk id="15" creationId="{5E7153E7-1327-49FA-954D-41C40A354F17}"/>
          </ac:spMkLst>
        </pc:spChg>
        <pc:spChg chg="add mod">
          <ac:chgData name="Justyna Masiarz" userId="1af429eb2801a570" providerId="LiveId" clId="{2037C3D2-AF58-4579-94AF-4821FD728077}" dt="2021-04-27T18:51:04.464" v="774" actId="207"/>
          <ac:spMkLst>
            <pc:docMk/>
            <pc:sldMk cId="2749249800" sldId="257"/>
            <ac:spMk id="16" creationId="{9DCE39EB-118C-4F19-94BF-DD93A0112E3C}"/>
          </ac:spMkLst>
        </pc:spChg>
        <pc:spChg chg="add mod">
          <ac:chgData name="Justyna Masiarz" userId="1af429eb2801a570" providerId="LiveId" clId="{2037C3D2-AF58-4579-94AF-4821FD728077}" dt="2021-04-27T18:50:39.601" v="766" actId="1076"/>
          <ac:spMkLst>
            <pc:docMk/>
            <pc:sldMk cId="2749249800" sldId="257"/>
            <ac:spMk id="17" creationId="{3A2A23CD-E13B-4AE0-8545-F4A1D0B8F3AE}"/>
          </ac:spMkLst>
        </pc:spChg>
        <pc:spChg chg="add mod">
          <ac:chgData name="Justyna Masiarz" userId="1af429eb2801a570" providerId="LiveId" clId="{2037C3D2-AF58-4579-94AF-4821FD728077}" dt="2021-04-27T18:51:45.051" v="779" actId="207"/>
          <ac:spMkLst>
            <pc:docMk/>
            <pc:sldMk cId="2749249800" sldId="257"/>
            <ac:spMk id="18" creationId="{9D720C02-47C7-4D64-A02B-D4693A5DDCAE}"/>
          </ac:spMkLst>
        </pc:spChg>
        <pc:spChg chg="add mod">
          <ac:chgData name="Justyna Masiarz" userId="1af429eb2801a570" providerId="LiveId" clId="{2037C3D2-AF58-4579-94AF-4821FD728077}" dt="2021-04-27T18:50:51.604" v="771" actId="1076"/>
          <ac:spMkLst>
            <pc:docMk/>
            <pc:sldMk cId="2749249800" sldId="257"/>
            <ac:spMk id="19" creationId="{5685C92D-06BA-4E41-ADE0-3FF0ECF539A8}"/>
          </ac:spMkLst>
        </pc:spChg>
        <pc:spChg chg="add mod">
          <ac:chgData name="Justyna Masiarz" userId="1af429eb2801a570" providerId="LiveId" clId="{2037C3D2-AF58-4579-94AF-4821FD728077}" dt="2021-04-27T18:50:56.577" v="773" actId="1076"/>
          <ac:spMkLst>
            <pc:docMk/>
            <pc:sldMk cId="2749249800" sldId="257"/>
            <ac:spMk id="20" creationId="{C67614B6-2ABB-4360-8C33-772AC6FA53D4}"/>
          </ac:spMkLst>
        </pc:spChg>
        <pc:spChg chg="add del mod">
          <ac:chgData name="Justyna Masiarz" userId="1af429eb2801a570" providerId="LiveId" clId="{2037C3D2-AF58-4579-94AF-4821FD728077}" dt="2021-04-27T18:52:30.004" v="784" actId="478"/>
          <ac:spMkLst>
            <pc:docMk/>
            <pc:sldMk cId="2749249800" sldId="257"/>
            <ac:spMk id="21" creationId="{F5FCB27A-5953-42E7-9498-2D4B315D7546}"/>
          </ac:spMkLst>
        </pc:spChg>
        <pc:spChg chg="add del mod">
          <ac:chgData name="Justyna Masiarz" userId="1af429eb2801a570" providerId="LiveId" clId="{2037C3D2-AF58-4579-94AF-4821FD728077}" dt="2021-04-27T18:52:30.004" v="784" actId="478"/>
          <ac:spMkLst>
            <pc:docMk/>
            <pc:sldMk cId="2749249800" sldId="257"/>
            <ac:spMk id="22" creationId="{98FA2FC3-237F-4310-AF65-E6F0074DDAD5}"/>
          </ac:spMkLst>
        </pc:spChg>
        <pc:spChg chg="add del mod">
          <ac:chgData name="Justyna Masiarz" userId="1af429eb2801a570" providerId="LiveId" clId="{2037C3D2-AF58-4579-94AF-4821FD728077}" dt="2021-04-27T18:52:30.004" v="784" actId="478"/>
          <ac:spMkLst>
            <pc:docMk/>
            <pc:sldMk cId="2749249800" sldId="257"/>
            <ac:spMk id="23" creationId="{A6C1E19F-E02E-4A6A-966E-C92787426513}"/>
          </ac:spMkLst>
        </pc:spChg>
        <pc:spChg chg="add del mod">
          <ac:chgData name="Justyna Masiarz" userId="1af429eb2801a570" providerId="LiveId" clId="{2037C3D2-AF58-4579-94AF-4821FD728077}" dt="2021-04-27T18:52:30.004" v="784" actId="478"/>
          <ac:spMkLst>
            <pc:docMk/>
            <pc:sldMk cId="2749249800" sldId="257"/>
            <ac:spMk id="24" creationId="{31FEECA8-A39E-4858-A91E-20812F00DCD7}"/>
          </ac:spMkLst>
        </pc:spChg>
        <pc:spChg chg="add del mod">
          <ac:chgData name="Justyna Masiarz" userId="1af429eb2801a570" providerId="LiveId" clId="{2037C3D2-AF58-4579-94AF-4821FD728077}" dt="2021-04-27T18:52:30.004" v="784" actId="478"/>
          <ac:spMkLst>
            <pc:docMk/>
            <pc:sldMk cId="2749249800" sldId="257"/>
            <ac:spMk id="25" creationId="{710B48B6-BFB9-445F-9F1C-9C7A8CA5AF03}"/>
          </ac:spMkLst>
        </pc:spChg>
        <pc:spChg chg="add del mod">
          <ac:chgData name="Justyna Masiarz" userId="1af429eb2801a570" providerId="LiveId" clId="{2037C3D2-AF58-4579-94AF-4821FD728077}" dt="2021-04-27T18:52:30.004" v="784" actId="478"/>
          <ac:spMkLst>
            <pc:docMk/>
            <pc:sldMk cId="2749249800" sldId="257"/>
            <ac:spMk id="26" creationId="{D82F1E17-5E6C-4A88-B1EC-45840DC39870}"/>
          </ac:spMkLst>
        </pc:spChg>
        <pc:spChg chg="add del mod">
          <ac:chgData name="Justyna Masiarz" userId="1af429eb2801a570" providerId="LiveId" clId="{2037C3D2-AF58-4579-94AF-4821FD728077}" dt="2021-04-27T18:52:30.004" v="784" actId="478"/>
          <ac:spMkLst>
            <pc:docMk/>
            <pc:sldMk cId="2749249800" sldId="257"/>
            <ac:spMk id="27" creationId="{D89C078A-BA3F-4A73-A174-0C62813E7514}"/>
          </ac:spMkLst>
        </pc:spChg>
        <pc:spChg chg="add del mod">
          <ac:chgData name="Justyna Masiarz" userId="1af429eb2801a570" providerId="LiveId" clId="{2037C3D2-AF58-4579-94AF-4821FD728077}" dt="2021-04-27T18:52:30.004" v="784" actId="478"/>
          <ac:spMkLst>
            <pc:docMk/>
            <pc:sldMk cId="2749249800" sldId="257"/>
            <ac:spMk id="28" creationId="{7B38ABA4-25AD-4EAA-88BC-83CAD99DE288}"/>
          </ac:spMkLst>
        </pc:spChg>
        <pc:spChg chg="add del mod">
          <ac:chgData name="Justyna Masiarz" userId="1af429eb2801a570" providerId="LiveId" clId="{2037C3D2-AF58-4579-94AF-4821FD728077}" dt="2021-04-27T18:52:30.004" v="784" actId="478"/>
          <ac:spMkLst>
            <pc:docMk/>
            <pc:sldMk cId="2749249800" sldId="257"/>
            <ac:spMk id="29" creationId="{F4988CCC-8241-4A38-9A2E-168350623955}"/>
          </ac:spMkLst>
        </pc:spChg>
        <pc:spChg chg="add del mod">
          <ac:chgData name="Justyna Masiarz" userId="1af429eb2801a570" providerId="LiveId" clId="{2037C3D2-AF58-4579-94AF-4821FD728077}" dt="2021-04-27T18:52:30.004" v="784" actId="478"/>
          <ac:spMkLst>
            <pc:docMk/>
            <pc:sldMk cId="2749249800" sldId="257"/>
            <ac:spMk id="30" creationId="{154AB0BC-55A0-400B-87C2-C721726D32B5}"/>
          </ac:spMkLst>
        </pc:spChg>
        <pc:spChg chg="add del mod">
          <ac:chgData name="Justyna Masiarz" userId="1af429eb2801a570" providerId="LiveId" clId="{2037C3D2-AF58-4579-94AF-4821FD728077}" dt="2021-04-27T18:52:30.004" v="784" actId="478"/>
          <ac:spMkLst>
            <pc:docMk/>
            <pc:sldMk cId="2749249800" sldId="257"/>
            <ac:spMk id="31" creationId="{51614359-C494-4FC4-A3BA-1B7234B1526B}"/>
          </ac:spMkLst>
        </pc:spChg>
        <pc:spChg chg="add mod">
          <ac:chgData name="Justyna Masiarz" userId="1af429eb2801a570" providerId="LiveId" clId="{2037C3D2-AF58-4579-94AF-4821FD728077}" dt="2021-04-27T18:52:43.570" v="787" actId="1076"/>
          <ac:spMkLst>
            <pc:docMk/>
            <pc:sldMk cId="2749249800" sldId="257"/>
            <ac:spMk id="32" creationId="{ED0225C1-09C6-4906-B009-07ADC3B80C54}"/>
          </ac:spMkLst>
        </pc:spChg>
        <pc:spChg chg="add mod">
          <ac:chgData name="Justyna Masiarz" userId="1af429eb2801a570" providerId="LiveId" clId="{2037C3D2-AF58-4579-94AF-4821FD728077}" dt="2021-04-27T18:53:17.100" v="799" actId="1076"/>
          <ac:spMkLst>
            <pc:docMk/>
            <pc:sldMk cId="2749249800" sldId="257"/>
            <ac:spMk id="33" creationId="{1879F173-2C50-41AB-80E7-9D912680F5ED}"/>
          </ac:spMkLst>
        </pc:spChg>
        <pc:spChg chg="add mod">
          <ac:chgData name="Justyna Masiarz" userId="1af429eb2801a570" providerId="LiveId" clId="{2037C3D2-AF58-4579-94AF-4821FD728077}" dt="2021-04-27T18:53:18.587" v="800" actId="1076"/>
          <ac:spMkLst>
            <pc:docMk/>
            <pc:sldMk cId="2749249800" sldId="257"/>
            <ac:spMk id="34" creationId="{812EBC78-3C3A-4E07-8D4F-B5DF81E15441}"/>
          </ac:spMkLst>
        </pc:spChg>
        <pc:spChg chg="add mod">
          <ac:chgData name="Justyna Masiarz" userId="1af429eb2801a570" providerId="LiveId" clId="{2037C3D2-AF58-4579-94AF-4821FD728077}" dt="2021-04-27T18:53:06.912" v="796" actId="1076"/>
          <ac:spMkLst>
            <pc:docMk/>
            <pc:sldMk cId="2749249800" sldId="257"/>
            <ac:spMk id="35" creationId="{CA6B11B1-5DFF-4C65-B5C5-DC10026A3CD0}"/>
          </ac:spMkLst>
        </pc:spChg>
        <pc:spChg chg="add mod">
          <ac:chgData name="Justyna Masiarz" userId="1af429eb2801a570" providerId="LiveId" clId="{2037C3D2-AF58-4579-94AF-4821FD728077}" dt="2021-04-27T18:53:12.125" v="798" actId="1076"/>
          <ac:spMkLst>
            <pc:docMk/>
            <pc:sldMk cId="2749249800" sldId="257"/>
            <ac:spMk id="36" creationId="{1FE8D0AA-A0C3-4474-80A4-2CFD1F952142}"/>
          </ac:spMkLst>
        </pc:spChg>
        <pc:spChg chg="add mod">
          <ac:chgData name="Justyna Masiarz" userId="1af429eb2801a570" providerId="LiveId" clId="{2037C3D2-AF58-4579-94AF-4821FD728077}" dt="2021-04-27T18:53:25.244" v="802" actId="1076"/>
          <ac:spMkLst>
            <pc:docMk/>
            <pc:sldMk cId="2749249800" sldId="257"/>
            <ac:spMk id="37" creationId="{F78B1696-7A7F-4E8F-823A-5DAC2E8C9C78}"/>
          </ac:spMkLst>
        </pc:spChg>
        <pc:spChg chg="add mod">
          <ac:chgData name="Justyna Masiarz" userId="1af429eb2801a570" providerId="LiveId" clId="{2037C3D2-AF58-4579-94AF-4821FD728077}" dt="2021-04-27T18:53:38.003" v="804" actId="1076"/>
          <ac:spMkLst>
            <pc:docMk/>
            <pc:sldMk cId="2749249800" sldId="257"/>
            <ac:spMk id="38" creationId="{83C6DAB2-4551-4E7C-ABDD-8325ED555177}"/>
          </ac:spMkLst>
        </pc:spChg>
        <pc:spChg chg="add mod">
          <ac:chgData name="Justyna Masiarz" userId="1af429eb2801a570" providerId="LiveId" clId="{2037C3D2-AF58-4579-94AF-4821FD728077}" dt="2021-04-27T18:53:45.217" v="806" actId="1076"/>
          <ac:spMkLst>
            <pc:docMk/>
            <pc:sldMk cId="2749249800" sldId="257"/>
            <ac:spMk id="39" creationId="{4111F69A-982F-4961-A21B-F77C9ABFA87F}"/>
          </ac:spMkLst>
        </pc:spChg>
        <pc:spChg chg="add mod">
          <ac:chgData name="Justyna Masiarz" userId="1af429eb2801a570" providerId="LiveId" clId="{2037C3D2-AF58-4579-94AF-4821FD728077}" dt="2021-04-27T18:53:50.321" v="808" actId="1076"/>
          <ac:spMkLst>
            <pc:docMk/>
            <pc:sldMk cId="2749249800" sldId="257"/>
            <ac:spMk id="40" creationId="{31008BD5-BB13-48E4-B93C-02D0C430FCCA}"/>
          </ac:spMkLst>
        </pc:spChg>
        <pc:picChg chg="add del mod ord modCrop">
          <ac:chgData name="Justyna Masiarz" userId="1af429eb2801a570" providerId="LiveId" clId="{2037C3D2-AF58-4579-94AF-4821FD728077}" dt="2021-04-27T18:47:26.270" v="722" actId="732"/>
          <ac:picMkLst>
            <pc:docMk/>
            <pc:sldMk cId="2749249800" sldId="257"/>
            <ac:picMk id="4" creationId="{399F2824-C0C1-45F0-935A-66642A559DED}"/>
          </ac:picMkLst>
        </pc:picChg>
        <pc:picChg chg="add del">
          <ac:chgData name="Justyna Masiarz" userId="1af429eb2801a570" providerId="LiveId" clId="{2037C3D2-AF58-4579-94AF-4821FD728077}" dt="2021-04-27T18:42:31.907" v="671" actId="478"/>
          <ac:picMkLst>
            <pc:docMk/>
            <pc:sldMk cId="2749249800" sldId="257"/>
            <ac:picMk id="5" creationId="{12F2F91B-7C9F-47BA-930F-4B9CA03917E3}"/>
          </ac:picMkLst>
        </pc:picChg>
        <pc:picChg chg="add del">
          <ac:chgData name="Justyna Masiarz" userId="1af429eb2801a570" providerId="LiveId" clId="{2037C3D2-AF58-4579-94AF-4821FD728077}" dt="2021-04-27T18:43:29.249" v="673" actId="478"/>
          <ac:picMkLst>
            <pc:docMk/>
            <pc:sldMk cId="2749249800" sldId="257"/>
            <ac:picMk id="7" creationId="{2F7D0670-42AE-42F9-A115-B8D5A428A19D}"/>
          </ac:picMkLst>
        </pc:picChg>
        <pc:picChg chg="add mod">
          <ac:chgData name="Justyna Masiarz" userId="1af429eb2801a570" providerId="LiveId" clId="{2037C3D2-AF58-4579-94AF-4821FD728077}" dt="2021-04-27T18:46:52.189" v="714" actId="14100"/>
          <ac:picMkLst>
            <pc:docMk/>
            <pc:sldMk cId="2749249800" sldId="257"/>
            <ac:picMk id="8" creationId="{55902CEF-890E-465D-B95C-64744EBC7CDF}"/>
          </ac:picMkLst>
        </pc:picChg>
        <pc:picChg chg="add del mod">
          <ac:chgData name="Justyna Masiarz" userId="1af429eb2801a570" providerId="LiveId" clId="{2037C3D2-AF58-4579-94AF-4821FD728077}" dt="2021-04-26T14:56:34.522" v="628"/>
          <ac:picMkLst>
            <pc:docMk/>
            <pc:sldMk cId="2749249800" sldId="257"/>
            <ac:picMk id="9" creationId="{C9222620-EA75-4A50-BBC0-443F24B52758}"/>
          </ac:picMkLst>
        </pc:picChg>
        <pc:picChg chg="add del">
          <ac:chgData name="Justyna Masiarz" userId="1af429eb2801a570" providerId="LiveId" clId="{2037C3D2-AF58-4579-94AF-4821FD728077}" dt="2021-04-26T14:57:19.641" v="633" actId="478"/>
          <ac:picMkLst>
            <pc:docMk/>
            <pc:sldMk cId="2749249800" sldId="257"/>
            <ac:picMk id="10" creationId="{67ED23B4-A7DC-4BAD-9694-B2E72C5C6955}"/>
          </ac:picMkLst>
        </pc:picChg>
        <pc:picChg chg="add del mod modCrop">
          <ac:chgData name="Justyna Masiarz" userId="1af429eb2801a570" providerId="LiveId" clId="{2037C3D2-AF58-4579-94AF-4821FD728077}" dt="2021-04-26T15:01:35.144" v="649" actId="478"/>
          <ac:picMkLst>
            <pc:docMk/>
            <pc:sldMk cId="2749249800" sldId="257"/>
            <ac:picMk id="11" creationId="{39F323C4-C9CC-433B-BC99-E674EDE73023}"/>
          </ac:picMkLst>
        </pc:picChg>
      </pc:sldChg>
      <pc:sldChg chg="addSp delSp modSp new del mod">
        <pc:chgData name="Justyna Masiarz" userId="1af429eb2801a570" providerId="LiveId" clId="{2037C3D2-AF58-4579-94AF-4821FD728077}" dt="2021-04-26T14:19:36.852" v="490" actId="2696"/>
        <pc:sldMkLst>
          <pc:docMk/>
          <pc:sldMk cId="679219512" sldId="258"/>
        </pc:sldMkLst>
        <pc:spChg chg="mod">
          <ac:chgData name="Justyna Masiarz" userId="1af429eb2801a570" providerId="LiveId" clId="{2037C3D2-AF58-4579-94AF-4821FD728077}" dt="2021-04-26T14:19:13.864" v="489"/>
          <ac:spMkLst>
            <pc:docMk/>
            <pc:sldMk cId="679219512" sldId="258"/>
            <ac:spMk id="2" creationId="{F5213F05-345F-4A50-860B-ED58E74FE653}"/>
          </ac:spMkLst>
        </pc:spChg>
        <pc:spChg chg="mod">
          <ac:chgData name="Justyna Masiarz" userId="1af429eb2801a570" providerId="LiveId" clId="{2037C3D2-AF58-4579-94AF-4821FD728077}" dt="2021-04-26T14:19:13.864" v="489"/>
          <ac:spMkLst>
            <pc:docMk/>
            <pc:sldMk cId="679219512" sldId="258"/>
            <ac:spMk id="3" creationId="{C6F4A24E-BD34-47BC-8CE3-3657B7105D53}"/>
          </ac:spMkLst>
        </pc:spChg>
        <pc:spChg chg="add del mod">
          <ac:chgData name="Justyna Masiarz" userId="1af429eb2801a570" providerId="LiveId" clId="{2037C3D2-AF58-4579-94AF-4821FD728077}" dt="2021-04-26T14:14:12.923" v="39" actId="478"/>
          <ac:spMkLst>
            <pc:docMk/>
            <pc:sldMk cId="679219512" sldId="258"/>
            <ac:spMk id="6" creationId="{7627C5A0-4E14-4889-992B-AA88CD1449C6}"/>
          </ac:spMkLst>
        </pc:spChg>
        <pc:spChg chg="add del mod">
          <ac:chgData name="Justyna Masiarz" userId="1af429eb2801a570" providerId="LiveId" clId="{2037C3D2-AF58-4579-94AF-4821FD728077}" dt="2021-04-26T14:14:09.839" v="38" actId="478"/>
          <ac:spMkLst>
            <pc:docMk/>
            <pc:sldMk cId="679219512" sldId="258"/>
            <ac:spMk id="7" creationId="{35D688CB-EAA4-4D16-8B48-DEC45DDBFE6A}"/>
          </ac:spMkLst>
        </pc:spChg>
        <pc:spChg chg="add mod">
          <ac:chgData name="Justyna Masiarz" userId="1af429eb2801a570" providerId="LiveId" clId="{2037C3D2-AF58-4579-94AF-4821FD728077}" dt="2021-04-26T14:14:43.487" v="52" actId="1076"/>
          <ac:spMkLst>
            <pc:docMk/>
            <pc:sldMk cId="679219512" sldId="258"/>
            <ac:spMk id="8" creationId="{320D527E-ECEF-495E-AA53-3056F73D82A4}"/>
          </ac:spMkLst>
        </pc:spChg>
        <pc:spChg chg="add mod">
          <ac:chgData name="Justyna Masiarz" userId="1af429eb2801a570" providerId="LiveId" clId="{2037C3D2-AF58-4579-94AF-4821FD728077}" dt="2021-04-26T14:14:37.323" v="50" actId="1076"/>
          <ac:spMkLst>
            <pc:docMk/>
            <pc:sldMk cId="679219512" sldId="258"/>
            <ac:spMk id="9" creationId="{BB9B5755-01C9-42CE-9B78-0D4D1084B59D}"/>
          </ac:spMkLst>
        </pc:spChg>
        <pc:spChg chg="add mod">
          <ac:chgData name="Justyna Masiarz" userId="1af429eb2801a570" providerId="LiveId" clId="{2037C3D2-AF58-4579-94AF-4821FD728077}" dt="2021-04-26T14:14:46.456" v="53" actId="1076"/>
          <ac:spMkLst>
            <pc:docMk/>
            <pc:sldMk cId="679219512" sldId="258"/>
            <ac:spMk id="10" creationId="{037A25F2-3A8A-46E9-B9C6-35556B58B40C}"/>
          </ac:spMkLst>
        </pc:spChg>
        <pc:spChg chg="add mod">
          <ac:chgData name="Justyna Masiarz" userId="1af429eb2801a570" providerId="LiveId" clId="{2037C3D2-AF58-4579-94AF-4821FD728077}" dt="2021-04-26T14:14:55.414" v="56" actId="1076"/>
          <ac:spMkLst>
            <pc:docMk/>
            <pc:sldMk cId="679219512" sldId="258"/>
            <ac:spMk id="11" creationId="{803C77EB-D27B-4008-B37D-561E57E01CD5}"/>
          </ac:spMkLst>
        </pc:spChg>
        <pc:spChg chg="add mod">
          <ac:chgData name="Justyna Masiarz" userId="1af429eb2801a570" providerId="LiveId" clId="{2037C3D2-AF58-4579-94AF-4821FD728077}" dt="2021-04-26T14:14:51.932" v="55" actId="1076"/>
          <ac:spMkLst>
            <pc:docMk/>
            <pc:sldMk cId="679219512" sldId="258"/>
            <ac:spMk id="12" creationId="{A1AF3D7F-E28E-4BC3-A99E-336DE26CE154}"/>
          </ac:spMkLst>
        </pc:spChg>
        <pc:picChg chg="add del mod">
          <ac:chgData name="Justyna Masiarz" userId="1af429eb2801a570" providerId="LiveId" clId="{2037C3D2-AF58-4579-94AF-4821FD728077}" dt="2021-04-26T14:11:28.125" v="21" actId="478"/>
          <ac:picMkLst>
            <pc:docMk/>
            <pc:sldMk cId="679219512" sldId="258"/>
            <ac:picMk id="4" creationId="{596ABB7D-F026-446F-BF1E-72DC5C8C740E}"/>
          </ac:picMkLst>
        </pc:picChg>
        <pc:picChg chg="add del mod">
          <ac:chgData name="Justyna Masiarz" userId="1af429eb2801a570" providerId="LiveId" clId="{2037C3D2-AF58-4579-94AF-4821FD728077}" dt="2021-04-26T14:11:46.289" v="24" actId="478"/>
          <ac:picMkLst>
            <pc:docMk/>
            <pc:sldMk cId="679219512" sldId="258"/>
            <ac:picMk id="5" creationId="{65C995F9-5AAE-4B10-A2C5-C93D58AC4CE9}"/>
          </ac:picMkLst>
        </pc:picChg>
      </pc:sldChg>
      <pc:sldChg chg="add del">
        <pc:chgData name="Justyna Masiarz" userId="1af429eb2801a570" providerId="LiveId" clId="{2037C3D2-AF58-4579-94AF-4821FD728077}" dt="2021-04-26T14:23:37.395" v="512" actId="2890"/>
        <pc:sldMkLst>
          <pc:docMk/>
          <pc:sldMk cId="3130988728" sldId="258"/>
        </pc:sldMkLst>
      </pc:sldChg>
      <pc:sldChg chg="addSp delSp modSp add mod setBg setClrOvrMap delDesignElem">
        <pc:chgData name="Justyna Masiarz" userId="1af429eb2801a570" providerId="LiveId" clId="{2037C3D2-AF58-4579-94AF-4821FD728077}" dt="2021-04-28T17:33:19.503" v="5632" actId="403"/>
        <pc:sldMkLst>
          <pc:docMk/>
          <pc:sldMk cId="3139253252" sldId="258"/>
        </pc:sldMkLst>
        <pc:spChg chg="add mod">
          <ac:chgData name="Justyna Masiarz" userId="1af429eb2801a570" providerId="LiveId" clId="{2037C3D2-AF58-4579-94AF-4821FD728077}" dt="2021-04-28T17:33:19.503" v="5632" actId="403"/>
          <ac:spMkLst>
            <pc:docMk/>
            <pc:sldMk cId="3139253252" sldId="258"/>
            <ac:spMk id="3" creationId="{D760AC1C-F051-49DE-8B72-86A78FEA3BA9}"/>
          </ac:spMkLst>
        </pc:spChg>
        <pc:spChg chg="mod">
          <ac:chgData name="Justyna Masiarz" userId="1af429eb2801a570" providerId="LiveId" clId="{2037C3D2-AF58-4579-94AF-4821FD728077}" dt="2021-04-26T14:31:23.715" v="595" actId="255"/>
          <ac:spMkLst>
            <pc:docMk/>
            <pc:sldMk cId="3139253252" sldId="258"/>
            <ac:spMk id="17" creationId="{9A008C0C-1576-4682-8495-023F1501CF08}"/>
          </ac:spMkLst>
        </pc:spChg>
        <pc:spChg chg="add del">
          <ac:chgData name="Justyna Masiarz" userId="1af429eb2801a570" providerId="LiveId" clId="{2037C3D2-AF58-4579-94AF-4821FD728077}" dt="2021-04-26T14:27:32.494" v="549" actId="26606"/>
          <ac:spMkLst>
            <pc:docMk/>
            <pc:sldMk cId="3139253252" sldId="258"/>
            <ac:spMk id="22" creationId="{23FB6E19-E487-42EF-A209-89E68FCC9CAD}"/>
          </ac:spMkLst>
        </pc:spChg>
        <pc:spChg chg="add del">
          <ac:chgData name="Justyna Masiarz" userId="1af429eb2801a570" providerId="LiveId" clId="{2037C3D2-AF58-4579-94AF-4821FD728077}" dt="2021-04-26T14:27:32.494" v="549" actId="26606"/>
          <ac:spMkLst>
            <pc:docMk/>
            <pc:sldMk cId="3139253252" sldId="258"/>
            <ac:spMk id="24" creationId="{8E33D5DB-7867-46C1-A082-98916F9DBD6E}"/>
          </ac:spMkLst>
        </pc:spChg>
        <pc:spChg chg="add del">
          <ac:chgData name="Justyna Masiarz" userId="1af429eb2801a570" providerId="LiveId" clId="{2037C3D2-AF58-4579-94AF-4821FD728077}" dt="2021-04-26T14:27:32.494" v="549" actId="26606"/>
          <ac:spMkLst>
            <pc:docMk/>
            <pc:sldMk cId="3139253252" sldId="258"/>
            <ac:spMk id="26" creationId="{0D99008D-7539-4CCD-B77E-8173D4A8AA90}"/>
          </ac:spMkLst>
        </pc:spChg>
        <pc:spChg chg="add del">
          <ac:chgData name="Justyna Masiarz" userId="1af429eb2801a570" providerId="LiveId" clId="{2037C3D2-AF58-4579-94AF-4821FD728077}" dt="2021-04-26T14:27:32.494" v="549" actId="26606"/>
          <ac:spMkLst>
            <pc:docMk/>
            <pc:sldMk cId="3139253252" sldId="258"/>
            <ac:spMk id="28" creationId="{016850C7-518A-4F8B-809B-FD6CAF1E7E31}"/>
          </ac:spMkLst>
        </pc:spChg>
        <pc:spChg chg="add del">
          <ac:chgData name="Justyna Masiarz" userId="1af429eb2801a570" providerId="LiveId" clId="{2037C3D2-AF58-4579-94AF-4821FD728077}" dt="2021-04-26T14:27:32.494" v="549" actId="26606"/>
          <ac:spMkLst>
            <pc:docMk/>
            <pc:sldMk cId="3139253252" sldId="258"/>
            <ac:spMk id="30" creationId="{3726FE44-6BDA-4D22-A5C0-F8FE49DD706A}"/>
          </ac:spMkLst>
        </pc:spChg>
        <pc:spChg chg="add del">
          <ac:chgData name="Justyna Masiarz" userId="1af429eb2801a570" providerId="LiveId" clId="{2037C3D2-AF58-4579-94AF-4821FD728077}" dt="2021-04-26T14:27:32.321" v="548" actId="26606"/>
          <ac:spMkLst>
            <pc:docMk/>
            <pc:sldMk cId="3139253252" sldId="258"/>
            <ac:spMk id="35" creationId="{A93898FF-D987-4B0E-BFB4-85F5EB356D4D}"/>
          </ac:spMkLst>
        </pc:spChg>
        <pc:spChg chg="add del">
          <ac:chgData name="Justyna Masiarz" userId="1af429eb2801a570" providerId="LiveId" clId="{2037C3D2-AF58-4579-94AF-4821FD728077}" dt="2021-04-26T14:27:32.321" v="548" actId="26606"/>
          <ac:spMkLst>
            <pc:docMk/>
            <pc:sldMk cId="3139253252" sldId="258"/>
            <ac:spMk id="37" creationId="{612F383F-B981-4BC3-9E2B-7BE938CEF3EC}"/>
          </ac:spMkLst>
        </pc:spChg>
        <pc:spChg chg="add del">
          <ac:chgData name="Justyna Masiarz" userId="1af429eb2801a570" providerId="LiveId" clId="{2037C3D2-AF58-4579-94AF-4821FD728077}" dt="2021-04-26T14:27:32.321" v="548" actId="26606"/>
          <ac:spMkLst>
            <pc:docMk/>
            <pc:sldMk cId="3139253252" sldId="258"/>
            <ac:spMk id="39" creationId="{5AA485AD-076E-4077-A6E6-C3C9F0C39FF2}"/>
          </ac:spMkLst>
        </pc:spChg>
        <pc:spChg chg="add del">
          <ac:chgData name="Justyna Masiarz" userId="1af429eb2801a570" providerId="LiveId" clId="{2037C3D2-AF58-4579-94AF-4821FD728077}" dt="2021-04-26T14:27:32.321" v="548" actId="26606"/>
          <ac:spMkLst>
            <pc:docMk/>
            <pc:sldMk cId="3139253252" sldId="258"/>
            <ac:spMk id="41" creationId="{58D235B8-3D10-493F-88AC-84BB404C1B5A}"/>
          </ac:spMkLst>
        </pc:spChg>
        <pc:spChg chg="add del">
          <ac:chgData name="Justyna Masiarz" userId="1af429eb2801a570" providerId="LiveId" clId="{2037C3D2-AF58-4579-94AF-4821FD728077}" dt="2021-04-26T14:27:32.321" v="548" actId="26606"/>
          <ac:spMkLst>
            <pc:docMk/>
            <pc:sldMk cId="3139253252" sldId="258"/>
            <ac:spMk id="43" creationId="{42A4FC2C-047E-45A5-965D-8E1E3BF09BC6}"/>
          </ac:spMkLst>
        </pc:spChg>
        <pc:spChg chg="add del">
          <ac:chgData name="Justyna Masiarz" userId="1af429eb2801a570" providerId="LiveId" clId="{2037C3D2-AF58-4579-94AF-4821FD728077}" dt="2021-04-26T15:03:49.050" v="656"/>
          <ac:spMkLst>
            <pc:docMk/>
            <pc:sldMk cId="3139253252" sldId="258"/>
            <ac:spMk id="47" creationId="{1D56DC50-6036-4F6E-86D8-E01DDA1D86D9}"/>
          </ac:spMkLst>
        </pc:spChg>
        <pc:picChg chg="add mod ord">
          <ac:chgData name="Justyna Masiarz" userId="1af429eb2801a570" providerId="LiveId" clId="{2037C3D2-AF58-4579-94AF-4821FD728077}" dt="2021-04-26T14:27:54.642" v="554" actId="962"/>
          <ac:picMkLst>
            <pc:docMk/>
            <pc:sldMk cId="3139253252" sldId="258"/>
            <ac:picMk id="2" creationId="{AE7B8372-7456-46F1-A0B2-DC5DA37E00DB}"/>
          </ac:picMkLst>
        </pc:picChg>
        <pc:picChg chg="del mod ord">
          <ac:chgData name="Justyna Masiarz" userId="1af429eb2801a570" providerId="LiveId" clId="{2037C3D2-AF58-4579-94AF-4821FD728077}" dt="2021-04-26T14:24:51.405" v="519" actId="478"/>
          <ac:picMkLst>
            <pc:docMk/>
            <pc:sldMk cId="3139253252" sldId="258"/>
            <ac:picMk id="4" creationId="{D14B50C4-9CAD-4201-A88D-E44A4B4F38F0}"/>
          </ac:picMkLst>
        </pc:picChg>
        <pc:picChg chg="del mod ord">
          <ac:chgData name="Justyna Masiarz" userId="1af429eb2801a570" providerId="LiveId" clId="{2037C3D2-AF58-4579-94AF-4821FD728077}" dt="2021-04-26T14:24:52.143" v="520" actId="478"/>
          <ac:picMkLst>
            <pc:docMk/>
            <pc:sldMk cId="3139253252" sldId="258"/>
            <ac:picMk id="5" creationId="{675ED5CB-619C-4CCA-A180-F7DCF49F3330}"/>
          </ac:picMkLst>
        </pc:picChg>
        <pc:picChg chg="add del mod ord modCrop">
          <ac:chgData name="Justyna Masiarz" userId="1af429eb2801a570" providerId="LiveId" clId="{2037C3D2-AF58-4579-94AF-4821FD728077}" dt="2021-04-26T14:30:18.558" v="580" actId="478"/>
          <ac:picMkLst>
            <pc:docMk/>
            <pc:sldMk cId="3139253252" sldId="258"/>
            <ac:picMk id="14" creationId="{E048B1DC-3A0C-43BE-8183-956465CC1FFD}"/>
          </ac:picMkLst>
        </pc:picChg>
        <pc:picChg chg="add mod ord">
          <ac:chgData name="Justyna Masiarz" userId="1af429eb2801a570" providerId="LiveId" clId="{2037C3D2-AF58-4579-94AF-4821FD728077}" dt="2021-04-26T14:28:38.804" v="560" actId="14100"/>
          <ac:picMkLst>
            <pc:docMk/>
            <pc:sldMk cId="3139253252" sldId="258"/>
            <ac:picMk id="15" creationId="{E9759B0E-B6BD-48C4-AF17-40E27F8D6C84}"/>
          </ac:picMkLst>
        </pc:picChg>
        <pc:picChg chg="del mod">
          <ac:chgData name="Justyna Masiarz" userId="1af429eb2801a570" providerId="LiveId" clId="{2037C3D2-AF58-4579-94AF-4821FD728077}" dt="2021-04-26T14:24:50.656" v="518" actId="478"/>
          <ac:picMkLst>
            <pc:docMk/>
            <pc:sldMk cId="3139253252" sldId="258"/>
            <ac:picMk id="16" creationId="{210E523B-EB0A-4114-9134-E35E791EBFD4}"/>
          </ac:picMkLst>
        </pc:picChg>
        <pc:picChg chg="add mod">
          <ac:chgData name="Justyna Masiarz" userId="1af429eb2801a570" providerId="LiveId" clId="{2037C3D2-AF58-4579-94AF-4821FD728077}" dt="2021-04-26T14:30:53.467" v="585" actId="1076"/>
          <ac:picMkLst>
            <pc:docMk/>
            <pc:sldMk cId="3139253252" sldId="258"/>
            <ac:picMk id="23" creationId="{74295BE0-61C5-4403-B547-1AAB9ED79726}"/>
          </ac:picMkLst>
        </pc:picChg>
        <pc:picChg chg="add del">
          <ac:chgData name="Justyna Masiarz" userId="1af429eb2801a570" providerId="LiveId" clId="{2037C3D2-AF58-4579-94AF-4821FD728077}" dt="2021-04-26T14:27:32.321" v="548" actId="26606"/>
          <ac:picMkLst>
            <pc:docMk/>
            <pc:sldMk cId="3139253252" sldId="258"/>
            <ac:picMk id="45" creationId="{D088DBDF-80D5-4FC0-8A54-9D660B728DC4}"/>
          </ac:picMkLst>
        </pc:picChg>
        <pc:cxnChg chg="add del">
          <ac:chgData name="Justyna Masiarz" userId="1af429eb2801a570" providerId="LiveId" clId="{2037C3D2-AF58-4579-94AF-4821FD728077}" dt="2021-04-26T14:26:06.064" v="533" actId="478"/>
          <ac:cxnSpMkLst>
            <pc:docMk/>
            <pc:sldMk cId="3139253252" sldId="258"/>
            <ac:cxnSpMk id="32" creationId="{A747337F-B1CC-40BD-AF37-8F6F16A7688B}"/>
          </ac:cxnSpMkLst>
        </pc:cxnChg>
        <pc:cxnChg chg="add del">
          <ac:chgData name="Justyna Masiarz" userId="1af429eb2801a570" providerId="LiveId" clId="{2037C3D2-AF58-4579-94AF-4821FD728077}" dt="2021-04-26T14:26:00.621" v="532" actId="478"/>
          <ac:cxnSpMkLst>
            <pc:docMk/>
            <pc:sldMk cId="3139253252" sldId="258"/>
            <ac:cxnSpMk id="34" creationId="{D5FAD2A7-791A-40A0-85B2-CFF1810FD92B}"/>
          </ac:cxnSpMkLst>
        </pc:cxnChg>
      </pc:sldChg>
      <pc:sldChg chg="modSp new del">
        <pc:chgData name="Justyna Masiarz" userId="1af429eb2801a570" providerId="LiveId" clId="{2037C3D2-AF58-4579-94AF-4821FD728077}" dt="2021-04-27T18:54:03.640" v="810" actId="2696"/>
        <pc:sldMkLst>
          <pc:docMk/>
          <pc:sldMk cId="1436340612" sldId="259"/>
        </pc:sldMkLst>
        <pc:spChg chg="mod">
          <ac:chgData name="Justyna Masiarz" userId="1af429eb2801a570" providerId="LiveId" clId="{2037C3D2-AF58-4579-94AF-4821FD728077}" dt="2021-04-26T15:07:34.863" v="662"/>
          <ac:spMkLst>
            <pc:docMk/>
            <pc:sldMk cId="1436340612" sldId="259"/>
            <ac:spMk id="2" creationId="{8BC43D70-713B-4C9A-A26C-15D4F2996FD6}"/>
          </ac:spMkLst>
        </pc:spChg>
        <pc:spChg chg="mod">
          <ac:chgData name="Justyna Masiarz" userId="1af429eb2801a570" providerId="LiveId" clId="{2037C3D2-AF58-4579-94AF-4821FD728077}" dt="2021-04-26T15:07:34.863" v="662"/>
          <ac:spMkLst>
            <pc:docMk/>
            <pc:sldMk cId="1436340612" sldId="259"/>
            <ac:spMk id="3" creationId="{21C33139-1E3F-429B-8B98-3D0CB44FD77F}"/>
          </ac:spMkLst>
        </pc:spChg>
      </pc:sldChg>
      <pc:sldChg chg="add del">
        <pc:chgData name="Justyna Masiarz" userId="1af429eb2801a570" providerId="LiveId" clId="{2037C3D2-AF58-4579-94AF-4821FD728077}" dt="2021-04-26T14:31:39.565" v="596" actId="2696"/>
        <pc:sldMkLst>
          <pc:docMk/>
          <pc:sldMk cId="1985965921" sldId="259"/>
        </pc:sldMkLst>
      </pc:sldChg>
      <pc:sldChg chg="addSp delSp modSp new del mod">
        <pc:chgData name="Justyna Masiarz" userId="1af429eb2801a570" providerId="LiveId" clId="{2037C3D2-AF58-4579-94AF-4821FD728077}" dt="2021-04-26T14:19:39.402" v="491" actId="2696"/>
        <pc:sldMkLst>
          <pc:docMk/>
          <pc:sldMk cId="3895635870" sldId="259"/>
        </pc:sldMkLst>
        <pc:spChg chg="mod">
          <ac:chgData name="Justyna Masiarz" userId="1af429eb2801a570" providerId="LiveId" clId="{2037C3D2-AF58-4579-94AF-4821FD728077}" dt="2021-04-26T14:17:59.711" v="438" actId="122"/>
          <ac:spMkLst>
            <pc:docMk/>
            <pc:sldMk cId="3895635870" sldId="259"/>
            <ac:spMk id="2" creationId="{781FB9BD-B6CD-42F2-A684-9FD900D43C6D}"/>
          </ac:spMkLst>
        </pc:spChg>
        <pc:spChg chg="del mod">
          <ac:chgData name="Justyna Masiarz" userId="1af429eb2801a570" providerId="LiveId" clId="{2037C3D2-AF58-4579-94AF-4821FD728077}" dt="2021-04-26T14:18:44.266" v="485" actId="478"/>
          <ac:spMkLst>
            <pc:docMk/>
            <pc:sldMk cId="3895635870" sldId="259"/>
            <ac:spMk id="3" creationId="{1E4F26BB-7A2B-45E7-9722-A239821B4691}"/>
          </ac:spMkLst>
        </pc:spChg>
        <pc:spChg chg="add mod">
          <ac:chgData name="Justyna Masiarz" userId="1af429eb2801a570" providerId="LiveId" clId="{2037C3D2-AF58-4579-94AF-4821FD728077}" dt="2021-04-26T14:18:51.879" v="488" actId="1076"/>
          <ac:spMkLst>
            <pc:docMk/>
            <pc:sldMk cId="3895635870" sldId="259"/>
            <ac:spMk id="4" creationId="{173DBEA1-6A2C-4689-8BC0-1A4578105872}"/>
          </ac:spMkLst>
        </pc:spChg>
      </pc:sldChg>
      <pc:sldChg chg="addSp delSp modSp add del mod setClrOvrMap">
        <pc:chgData name="Justyna Masiarz" userId="1af429eb2801a570" providerId="LiveId" clId="{2037C3D2-AF58-4579-94AF-4821FD728077}" dt="2021-04-27T19:53:13.290" v="2208" actId="2696"/>
        <pc:sldMkLst>
          <pc:docMk/>
          <pc:sldMk cId="3197255311" sldId="260"/>
        </pc:sldMkLst>
        <pc:spChg chg="mod">
          <ac:chgData name="Justyna Masiarz" userId="1af429eb2801a570" providerId="LiveId" clId="{2037C3D2-AF58-4579-94AF-4821FD728077}" dt="2021-04-27T18:46:32.686" v="712" actId="26606"/>
          <ac:spMkLst>
            <pc:docMk/>
            <pc:sldMk cId="3197255311" sldId="260"/>
            <ac:spMk id="2" creationId="{64359E53-78E2-4151-BC31-0743F8153E60}"/>
          </ac:spMkLst>
        </pc:spChg>
        <pc:spChg chg="add del">
          <ac:chgData name="Justyna Masiarz" userId="1af429eb2801a570" providerId="LiveId" clId="{2037C3D2-AF58-4579-94AF-4821FD728077}" dt="2021-04-27T18:46:32.686" v="712" actId="26606"/>
          <ac:spMkLst>
            <pc:docMk/>
            <pc:sldMk cId="3197255311" sldId="260"/>
            <ac:spMk id="3" creationId="{AD2D17DC-CF51-4D6B-890F-7EACF72A31DC}"/>
          </ac:spMkLst>
        </pc:spChg>
        <pc:spChg chg="ord">
          <ac:chgData name="Justyna Masiarz" userId="1af429eb2801a570" providerId="LiveId" clId="{2037C3D2-AF58-4579-94AF-4821FD728077}" dt="2021-04-27T18:46:32.686" v="712" actId="26606"/>
          <ac:spMkLst>
            <pc:docMk/>
            <pc:sldMk cId="3197255311" sldId="260"/>
            <ac:spMk id="6" creationId="{52169ECC-4EF9-4461-85A5-C08ED8CA7BF6}"/>
          </ac:spMkLst>
        </pc:spChg>
        <pc:spChg chg="add mod">
          <ac:chgData name="Justyna Masiarz" userId="1af429eb2801a570" providerId="LiveId" clId="{2037C3D2-AF58-4579-94AF-4821FD728077}" dt="2021-04-27T18:46:32.686" v="712" actId="26606"/>
          <ac:spMkLst>
            <pc:docMk/>
            <pc:sldMk cId="3197255311" sldId="260"/>
            <ac:spMk id="7" creationId="{7EE60200-18D3-41D9-A2F2-0009E92ED38E}"/>
          </ac:spMkLst>
        </pc:spChg>
        <pc:spChg chg="add del">
          <ac:chgData name="Justyna Masiarz" userId="1af429eb2801a570" providerId="LiveId" clId="{2037C3D2-AF58-4579-94AF-4821FD728077}" dt="2021-04-27T18:46:32.686" v="712" actId="26606"/>
          <ac:spMkLst>
            <pc:docMk/>
            <pc:sldMk cId="3197255311" sldId="260"/>
            <ac:spMk id="13" creationId="{99F1FFA9-D672-408C-9220-ADEEC6ABDD09}"/>
          </ac:spMkLst>
        </pc:spChg>
        <pc:spChg chg="add del">
          <ac:chgData name="Justyna Masiarz" userId="1af429eb2801a570" providerId="LiveId" clId="{2037C3D2-AF58-4579-94AF-4821FD728077}" dt="2021-04-27T18:46:12.002" v="707" actId="26606"/>
          <ac:spMkLst>
            <pc:docMk/>
            <pc:sldMk cId="3197255311" sldId="260"/>
            <ac:spMk id="18" creationId="{687AFE0E-B37D-4531-AFE8-231C8348EAF1}"/>
          </ac:spMkLst>
        </pc:spChg>
        <pc:spChg chg="add del">
          <ac:chgData name="Justyna Masiarz" userId="1af429eb2801a570" providerId="LiveId" clId="{2037C3D2-AF58-4579-94AF-4821FD728077}" dt="2021-04-27T18:46:20.231" v="709" actId="26606"/>
          <ac:spMkLst>
            <pc:docMk/>
            <pc:sldMk cId="3197255311" sldId="260"/>
            <ac:spMk id="20" creationId="{3EBE8569-6AEC-4B8C-8D53-2DE337CDBA65}"/>
          </ac:spMkLst>
        </pc:spChg>
        <pc:spChg chg="add del">
          <ac:chgData name="Justyna Masiarz" userId="1af429eb2801a570" providerId="LiveId" clId="{2037C3D2-AF58-4579-94AF-4821FD728077}" dt="2021-04-27T18:46:20.231" v="709" actId="26606"/>
          <ac:spMkLst>
            <pc:docMk/>
            <pc:sldMk cId="3197255311" sldId="260"/>
            <ac:spMk id="21" creationId="{8FC9BE17-9A7B-462D-AE50-3D8777387304}"/>
          </ac:spMkLst>
        </pc:spChg>
        <pc:spChg chg="add del">
          <ac:chgData name="Justyna Masiarz" userId="1af429eb2801a570" providerId="LiveId" clId="{2037C3D2-AF58-4579-94AF-4821FD728077}" dt="2021-04-27T18:46:20.231" v="709" actId="26606"/>
          <ac:spMkLst>
            <pc:docMk/>
            <pc:sldMk cId="3197255311" sldId="260"/>
            <ac:spMk id="22" creationId="{55D4142C-5077-457F-A6AD-3FECFDB39685}"/>
          </ac:spMkLst>
        </pc:spChg>
        <pc:spChg chg="add del">
          <ac:chgData name="Justyna Masiarz" userId="1af429eb2801a570" providerId="LiveId" clId="{2037C3D2-AF58-4579-94AF-4821FD728077}" dt="2021-04-27T18:46:20.231" v="709" actId="26606"/>
          <ac:spMkLst>
            <pc:docMk/>
            <pc:sldMk cId="3197255311" sldId="260"/>
            <ac:spMk id="24" creationId="{7A5F0580-5EE9-419F-96EE-B6529EF6E7D0}"/>
          </ac:spMkLst>
        </pc:spChg>
        <pc:spChg chg="add del">
          <ac:chgData name="Justyna Masiarz" userId="1af429eb2801a570" providerId="LiveId" clId="{2037C3D2-AF58-4579-94AF-4821FD728077}" dt="2021-04-27T18:46:32.607" v="711" actId="26606"/>
          <ac:spMkLst>
            <pc:docMk/>
            <pc:sldMk cId="3197255311" sldId="260"/>
            <ac:spMk id="26" creationId="{0C777BBD-C42C-46C6-8D2D-BD2F9613D6F4}"/>
          </ac:spMkLst>
        </pc:spChg>
        <pc:spChg chg="add del">
          <ac:chgData name="Justyna Masiarz" userId="1af429eb2801a570" providerId="LiveId" clId="{2037C3D2-AF58-4579-94AF-4821FD728077}" dt="2021-04-27T18:46:32.607" v="711" actId="26606"/>
          <ac:spMkLst>
            <pc:docMk/>
            <pc:sldMk cId="3197255311" sldId="260"/>
            <ac:spMk id="27" creationId="{721F817A-BF7E-440D-B296-66D86EDB067C}"/>
          </ac:spMkLst>
        </pc:spChg>
        <pc:spChg chg="add">
          <ac:chgData name="Justyna Masiarz" userId="1af429eb2801a570" providerId="LiveId" clId="{2037C3D2-AF58-4579-94AF-4821FD728077}" dt="2021-04-27T18:46:32.686" v="712" actId="26606"/>
          <ac:spMkLst>
            <pc:docMk/>
            <pc:sldMk cId="3197255311" sldId="260"/>
            <ac:spMk id="29" creationId="{A9D2268A-D939-4E78-91B6-6C7E46406788}"/>
          </ac:spMkLst>
        </pc:spChg>
        <pc:spChg chg="add">
          <ac:chgData name="Justyna Masiarz" userId="1af429eb2801a570" providerId="LiveId" clId="{2037C3D2-AF58-4579-94AF-4821FD728077}" dt="2021-04-27T18:46:32.686" v="712" actId="26606"/>
          <ac:spMkLst>
            <pc:docMk/>
            <pc:sldMk cId="3197255311" sldId="260"/>
            <ac:spMk id="30" creationId="{E0C43A58-225D-452D-8185-0D89D1EED861}"/>
          </ac:spMkLst>
        </pc:spChg>
        <pc:picChg chg="del">
          <ac:chgData name="Justyna Masiarz" userId="1af429eb2801a570" providerId="LiveId" clId="{2037C3D2-AF58-4579-94AF-4821FD728077}" dt="2021-04-27T18:45:10.879" v="704" actId="478"/>
          <ac:picMkLst>
            <pc:docMk/>
            <pc:sldMk cId="3197255311" sldId="260"/>
            <ac:picMk id="4" creationId="{399F2824-C0C1-45F0-935A-66642A559DED}"/>
          </ac:picMkLst>
        </pc:picChg>
        <pc:picChg chg="del">
          <ac:chgData name="Justyna Masiarz" userId="1af429eb2801a570" providerId="LiveId" clId="{2037C3D2-AF58-4579-94AF-4821FD728077}" dt="2021-04-27T18:45:07.408" v="703" actId="478"/>
          <ac:picMkLst>
            <pc:docMk/>
            <pc:sldMk cId="3197255311" sldId="260"/>
            <ac:picMk id="8" creationId="{55902CEF-890E-465D-B95C-64744EBC7CDF}"/>
          </ac:picMkLst>
        </pc:picChg>
        <pc:picChg chg="add mod ord">
          <ac:chgData name="Justyna Masiarz" userId="1af429eb2801a570" providerId="LiveId" clId="{2037C3D2-AF58-4579-94AF-4821FD728077}" dt="2021-04-27T18:46:38.787" v="713" actId="29295"/>
          <ac:picMkLst>
            <pc:docMk/>
            <pc:sldMk cId="3197255311" sldId="260"/>
            <ac:picMk id="10" creationId="{1E16AD53-753F-4BAB-B726-BF183F169E73}"/>
          </ac:picMkLst>
        </pc:picChg>
      </pc:sldChg>
      <pc:sldChg chg="addSp delSp modSp new mod setBg setClrOvrMap">
        <pc:chgData name="Justyna Masiarz" userId="1af429eb2801a570" providerId="LiveId" clId="{2037C3D2-AF58-4579-94AF-4821FD728077}" dt="2021-04-28T20:01:11.909" v="6726" actId="20577"/>
        <pc:sldMkLst>
          <pc:docMk/>
          <pc:sldMk cId="2152772759" sldId="261"/>
        </pc:sldMkLst>
        <pc:spChg chg="del mod ord">
          <ac:chgData name="Justyna Masiarz" userId="1af429eb2801a570" providerId="LiveId" clId="{2037C3D2-AF58-4579-94AF-4821FD728077}" dt="2021-04-27T19:49:55.944" v="2109" actId="478"/>
          <ac:spMkLst>
            <pc:docMk/>
            <pc:sldMk cId="2152772759" sldId="261"/>
            <ac:spMk id="2" creationId="{38CF70BD-DDD0-4CCC-A826-DE0665C7B79B}"/>
          </ac:spMkLst>
        </pc:spChg>
        <pc:spChg chg="del">
          <ac:chgData name="Justyna Masiarz" userId="1af429eb2801a570" providerId="LiveId" clId="{2037C3D2-AF58-4579-94AF-4821FD728077}" dt="2021-04-27T18:59:47.948" v="812"/>
          <ac:spMkLst>
            <pc:docMk/>
            <pc:sldMk cId="2152772759" sldId="261"/>
            <ac:spMk id="3" creationId="{953549B8-C8B4-4E85-8110-F8A22CE42D9C}"/>
          </ac:spMkLst>
        </pc:spChg>
        <pc:spChg chg="add mod ord">
          <ac:chgData name="Justyna Masiarz" userId="1af429eb2801a570" providerId="LiveId" clId="{2037C3D2-AF58-4579-94AF-4821FD728077}" dt="2021-04-28T20:01:11.909" v="6726" actId="20577"/>
          <ac:spMkLst>
            <pc:docMk/>
            <pc:sldMk cId="2152772759" sldId="261"/>
            <ac:spMk id="5" creationId="{B56C64C4-0306-46D8-B326-FD10C980B89B}"/>
          </ac:spMkLst>
        </pc:spChg>
        <pc:spChg chg="add del mod">
          <ac:chgData name="Justyna Masiarz" userId="1af429eb2801a570" providerId="LiveId" clId="{2037C3D2-AF58-4579-94AF-4821FD728077}" dt="2021-04-27T19:49:59.101" v="2110" actId="478"/>
          <ac:spMkLst>
            <pc:docMk/>
            <pc:sldMk cId="2152772759" sldId="261"/>
            <ac:spMk id="7" creationId="{2120791F-6C79-4D82-8544-1071F91D6496}"/>
          </ac:spMkLst>
        </pc:spChg>
        <pc:spChg chg="add mod">
          <ac:chgData name="Justyna Masiarz" userId="1af429eb2801a570" providerId="LiveId" clId="{2037C3D2-AF58-4579-94AF-4821FD728077}" dt="2021-04-27T19:53:06.222" v="2207" actId="207"/>
          <ac:spMkLst>
            <pc:docMk/>
            <pc:sldMk cId="2152772759" sldId="261"/>
            <ac:spMk id="8" creationId="{3B9CEB29-757C-48C5-906A-A5B7EF6EDEE2}"/>
          </ac:spMkLst>
        </pc:spChg>
        <pc:spChg chg="add del">
          <ac:chgData name="Justyna Masiarz" userId="1af429eb2801a570" providerId="LiveId" clId="{2037C3D2-AF58-4579-94AF-4821FD728077}" dt="2021-04-27T19:31:16.093" v="1923" actId="26606"/>
          <ac:spMkLst>
            <pc:docMk/>
            <pc:sldMk cId="2152772759" sldId="261"/>
            <ac:spMk id="10" creationId="{86C7B4A1-154A-4DF0-AC46-F88D75A2E0FD}"/>
          </ac:spMkLst>
        </pc:spChg>
        <pc:spChg chg="add del">
          <ac:chgData name="Justyna Masiarz" userId="1af429eb2801a570" providerId="LiveId" clId="{2037C3D2-AF58-4579-94AF-4821FD728077}" dt="2021-04-27T19:31:21.785" v="1925" actId="26606"/>
          <ac:spMkLst>
            <pc:docMk/>
            <pc:sldMk cId="2152772759" sldId="261"/>
            <ac:spMk id="13" creationId="{C5E6CFF1-2F42-4E10-9A97-F116F46F53FE}"/>
          </ac:spMkLst>
        </pc:spChg>
        <pc:spChg chg="add del">
          <ac:chgData name="Justyna Masiarz" userId="1af429eb2801a570" providerId="LiveId" clId="{2037C3D2-AF58-4579-94AF-4821FD728077}" dt="2021-04-27T19:31:23.410" v="1927" actId="26606"/>
          <ac:spMkLst>
            <pc:docMk/>
            <pc:sldMk cId="2152772759" sldId="261"/>
            <ac:spMk id="14" creationId="{52D502E5-F6B4-4D58-B4AE-FC466FF15EE8}"/>
          </ac:spMkLst>
        </pc:spChg>
        <pc:spChg chg="add del">
          <ac:chgData name="Justyna Masiarz" userId="1af429eb2801a570" providerId="LiveId" clId="{2037C3D2-AF58-4579-94AF-4821FD728077}" dt="2021-04-27T19:31:23.410" v="1927" actId="26606"/>
          <ac:spMkLst>
            <pc:docMk/>
            <pc:sldMk cId="2152772759" sldId="261"/>
            <ac:spMk id="15" creationId="{675FFAD0-2409-47F2-980A-2CF4FFC69BE2}"/>
          </ac:spMkLst>
        </pc:spChg>
        <pc:spChg chg="add del">
          <ac:chgData name="Justyna Masiarz" userId="1af429eb2801a570" providerId="LiveId" clId="{2037C3D2-AF58-4579-94AF-4821FD728077}" dt="2021-04-27T19:31:23.410" v="1927" actId="26606"/>
          <ac:spMkLst>
            <pc:docMk/>
            <pc:sldMk cId="2152772759" sldId="261"/>
            <ac:spMk id="16" creationId="{9DECDBF4-02B6-4BB4-B65B-B8107AD6A9E8}"/>
          </ac:spMkLst>
        </pc:spChg>
        <pc:spChg chg="add del">
          <ac:chgData name="Justyna Masiarz" userId="1af429eb2801a570" providerId="LiveId" clId="{2037C3D2-AF58-4579-94AF-4821FD728077}" dt="2021-04-27T19:31:23.410" v="1927" actId="26606"/>
          <ac:spMkLst>
            <pc:docMk/>
            <pc:sldMk cId="2152772759" sldId="261"/>
            <ac:spMk id="17" creationId="{CBB2B1F0-0DD6-4744-9A46-7A344FB48E40}"/>
          </ac:spMkLst>
        </pc:spChg>
        <pc:spChg chg="add del">
          <ac:chgData name="Justyna Masiarz" userId="1af429eb2801a570" providerId="LiveId" clId="{2037C3D2-AF58-4579-94AF-4821FD728077}" dt="2021-04-27T19:31:25.034" v="1929" actId="26606"/>
          <ac:spMkLst>
            <pc:docMk/>
            <pc:sldMk cId="2152772759" sldId="261"/>
            <ac:spMk id="19" creationId="{9AA72BD9-2C5A-4EDC-931F-5AA08EACA0F3}"/>
          </ac:spMkLst>
        </pc:spChg>
        <pc:spChg chg="add del">
          <ac:chgData name="Justyna Masiarz" userId="1af429eb2801a570" providerId="LiveId" clId="{2037C3D2-AF58-4579-94AF-4821FD728077}" dt="2021-04-27T19:31:25.034" v="1929" actId="26606"/>
          <ac:spMkLst>
            <pc:docMk/>
            <pc:sldMk cId="2152772759" sldId="261"/>
            <ac:spMk id="20" creationId="{DD3981AC-7B61-4947-BCF3-F7AA7FA385B9}"/>
          </ac:spMkLst>
        </pc:spChg>
        <pc:spChg chg="add del">
          <ac:chgData name="Justyna Masiarz" userId="1af429eb2801a570" providerId="LiveId" clId="{2037C3D2-AF58-4579-94AF-4821FD728077}" dt="2021-04-27T19:31:25.034" v="1929" actId="26606"/>
          <ac:spMkLst>
            <pc:docMk/>
            <pc:sldMk cId="2152772759" sldId="261"/>
            <ac:spMk id="21" creationId="{55D4142C-5077-457F-A6AD-3FECFDB39685}"/>
          </ac:spMkLst>
        </pc:spChg>
        <pc:spChg chg="add del">
          <ac:chgData name="Justyna Masiarz" userId="1af429eb2801a570" providerId="LiveId" clId="{2037C3D2-AF58-4579-94AF-4821FD728077}" dt="2021-04-27T19:31:25.034" v="1929" actId="26606"/>
          <ac:spMkLst>
            <pc:docMk/>
            <pc:sldMk cId="2152772759" sldId="261"/>
            <ac:spMk id="22" creationId="{7A5F0580-5EE9-419F-96EE-B6529EF6E7D0}"/>
          </ac:spMkLst>
        </pc:spChg>
        <pc:spChg chg="add del">
          <ac:chgData name="Justyna Masiarz" userId="1af429eb2801a570" providerId="LiveId" clId="{2037C3D2-AF58-4579-94AF-4821FD728077}" dt="2021-04-27T19:31:33.590" v="1931" actId="26606"/>
          <ac:spMkLst>
            <pc:docMk/>
            <pc:sldMk cId="2152772759" sldId="261"/>
            <ac:spMk id="24" creationId="{5E8D2E83-FB3A-40E7-A9E5-7AB389D612B4}"/>
          </ac:spMkLst>
        </pc:spChg>
        <pc:spChg chg="add del">
          <ac:chgData name="Justyna Masiarz" userId="1af429eb2801a570" providerId="LiveId" clId="{2037C3D2-AF58-4579-94AF-4821FD728077}" dt="2021-04-27T19:31:35.940" v="1933" actId="26606"/>
          <ac:spMkLst>
            <pc:docMk/>
            <pc:sldMk cId="2152772759" sldId="261"/>
            <ac:spMk id="26" creationId="{72F566C7-63F6-430E-A25E-75C1BAA56D99}"/>
          </ac:spMkLst>
        </pc:spChg>
        <pc:spChg chg="add del">
          <ac:chgData name="Justyna Masiarz" userId="1af429eb2801a570" providerId="LiveId" clId="{2037C3D2-AF58-4579-94AF-4821FD728077}" dt="2021-04-27T19:31:35.940" v="1933" actId="26606"/>
          <ac:spMkLst>
            <pc:docMk/>
            <pc:sldMk cId="2152772759" sldId="261"/>
            <ac:spMk id="27" creationId="{C8701D3F-ED29-4931-958A-CBC8AE704787}"/>
          </ac:spMkLst>
        </pc:spChg>
        <pc:spChg chg="add del">
          <ac:chgData name="Justyna Masiarz" userId="1af429eb2801a570" providerId="LiveId" clId="{2037C3D2-AF58-4579-94AF-4821FD728077}" dt="2021-04-27T19:31:35.940" v="1933" actId="26606"/>
          <ac:spMkLst>
            <pc:docMk/>
            <pc:sldMk cId="2152772759" sldId="261"/>
            <ac:spMk id="28" creationId="{40A0961B-9DBA-43AD-A3C0-F7EBBFF2087A}"/>
          </ac:spMkLst>
        </pc:spChg>
        <pc:spChg chg="add del">
          <ac:chgData name="Justyna Masiarz" userId="1af429eb2801a570" providerId="LiveId" clId="{2037C3D2-AF58-4579-94AF-4821FD728077}" dt="2021-04-27T19:31:37.096" v="1935" actId="26606"/>
          <ac:spMkLst>
            <pc:docMk/>
            <pc:sldMk cId="2152772759" sldId="261"/>
            <ac:spMk id="30" creationId="{04812C46-200A-4DEB-A05E-3ED6C68C2387}"/>
          </ac:spMkLst>
        </pc:spChg>
        <pc:spChg chg="add del">
          <ac:chgData name="Justyna Masiarz" userId="1af429eb2801a570" providerId="LiveId" clId="{2037C3D2-AF58-4579-94AF-4821FD728077}" dt="2021-04-27T19:31:39.316" v="1937" actId="26606"/>
          <ac:spMkLst>
            <pc:docMk/>
            <pc:sldMk cId="2152772759" sldId="261"/>
            <ac:spMk id="35" creationId="{6CC7D015-0DD8-420F-A568-AC4FEDC41251}"/>
          </ac:spMkLst>
        </pc:spChg>
        <pc:spChg chg="add del">
          <ac:chgData name="Justyna Masiarz" userId="1af429eb2801a570" providerId="LiveId" clId="{2037C3D2-AF58-4579-94AF-4821FD728077}" dt="2021-04-27T19:31:39.316" v="1937" actId="26606"/>
          <ac:spMkLst>
            <pc:docMk/>
            <pc:sldMk cId="2152772759" sldId="261"/>
            <ac:spMk id="36" creationId="{DC595556-C814-4F1F-B0E5-71812F38A8CD}"/>
          </ac:spMkLst>
        </pc:spChg>
        <pc:spChg chg="add del">
          <ac:chgData name="Justyna Masiarz" userId="1af429eb2801a570" providerId="LiveId" clId="{2037C3D2-AF58-4579-94AF-4821FD728077}" dt="2021-04-27T19:31:52.745" v="1939" actId="26606"/>
          <ac:spMkLst>
            <pc:docMk/>
            <pc:sldMk cId="2152772759" sldId="261"/>
            <ac:spMk id="38" creationId="{04812C46-200A-4DEB-A05E-3ED6C68C2387}"/>
          </ac:spMkLst>
        </pc:spChg>
        <pc:spChg chg="add del">
          <ac:chgData name="Justyna Masiarz" userId="1af429eb2801a570" providerId="LiveId" clId="{2037C3D2-AF58-4579-94AF-4821FD728077}" dt="2021-04-27T19:31:52.745" v="1939" actId="26606"/>
          <ac:spMkLst>
            <pc:docMk/>
            <pc:sldMk cId="2152772759" sldId="261"/>
            <ac:spMk id="39" creationId="{16BF4F81-CE79-4A24-860D-9959FF7162FB}"/>
          </ac:spMkLst>
        </pc:spChg>
        <pc:spChg chg="add del">
          <ac:chgData name="Justyna Masiarz" userId="1af429eb2801a570" providerId="LiveId" clId="{2037C3D2-AF58-4579-94AF-4821FD728077}" dt="2021-04-27T19:31:58.824" v="1941" actId="26606"/>
          <ac:spMkLst>
            <pc:docMk/>
            <pc:sldMk cId="2152772759" sldId="261"/>
            <ac:spMk id="41" creationId="{9F79630B-0F0B-446E-A637-38FA8F61D10E}"/>
          </ac:spMkLst>
        </pc:spChg>
        <pc:spChg chg="add del">
          <ac:chgData name="Justyna Masiarz" userId="1af429eb2801a570" providerId="LiveId" clId="{2037C3D2-AF58-4579-94AF-4821FD728077}" dt="2021-04-27T19:31:58.824" v="1941" actId="26606"/>
          <ac:spMkLst>
            <pc:docMk/>
            <pc:sldMk cId="2152772759" sldId="261"/>
            <ac:spMk id="42" creationId="{B3437C99-FC8E-4311-B48A-F0C4C329B154}"/>
          </ac:spMkLst>
        </pc:spChg>
        <pc:spChg chg="add del">
          <ac:chgData name="Justyna Masiarz" userId="1af429eb2801a570" providerId="LiveId" clId="{2037C3D2-AF58-4579-94AF-4821FD728077}" dt="2021-04-27T19:32:00.646" v="1943" actId="26606"/>
          <ac:spMkLst>
            <pc:docMk/>
            <pc:sldMk cId="2152772759" sldId="261"/>
            <ac:spMk id="44" creationId="{04812C46-200A-4DEB-A05E-3ED6C68C2387}"/>
          </ac:spMkLst>
        </pc:spChg>
        <pc:spChg chg="add del">
          <ac:chgData name="Justyna Masiarz" userId="1af429eb2801a570" providerId="LiveId" clId="{2037C3D2-AF58-4579-94AF-4821FD728077}" dt="2021-04-27T19:32:00.646" v="1943" actId="26606"/>
          <ac:spMkLst>
            <pc:docMk/>
            <pc:sldMk cId="2152772759" sldId="261"/>
            <ac:spMk id="45" creationId="{D1EA859B-E555-4109-94F3-6700E046E008}"/>
          </ac:spMkLst>
        </pc:spChg>
        <pc:spChg chg="add del">
          <ac:chgData name="Justyna Masiarz" userId="1af429eb2801a570" providerId="LiveId" clId="{2037C3D2-AF58-4579-94AF-4821FD728077}" dt="2021-04-27T19:32:06.238" v="1945" actId="26606"/>
          <ac:spMkLst>
            <pc:docMk/>
            <pc:sldMk cId="2152772759" sldId="261"/>
            <ac:spMk id="47" creationId="{56688E73-49B9-4052-A836-D248C825D70D}"/>
          </ac:spMkLst>
        </pc:spChg>
        <pc:spChg chg="add del">
          <ac:chgData name="Justyna Masiarz" userId="1af429eb2801a570" providerId="LiveId" clId="{2037C3D2-AF58-4579-94AF-4821FD728077}" dt="2021-04-27T19:32:06.238" v="1945" actId="26606"/>
          <ac:spMkLst>
            <pc:docMk/>
            <pc:sldMk cId="2152772759" sldId="261"/>
            <ac:spMk id="48" creationId="{5B6AEE0C-07FE-4154-BC7C-2F20530BC556}"/>
          </ac:spMkLst>
        </pc:spChg>
        <pc:spChg chg="add del">
          <ac:chgData name="Justyna Masiarz" userId="1af429eb2801a570" providerId="LiveId" clId="{2037C3D2-AF58-4579-94AF-4821FD728077}" dt="2021-04-27T19:32:07.583" v="1947" actId="26606"/>
          <ac:spMkLst>
            <pc:docMk/>
            <pc:sldMk cId="2152772759" sldId="261"/>
            <ac:spMk id="50" creationId="{16BC098D-086C-4307-9083-7A7CF6D5CBE4}"/>
          </ac:spMkLst>
        </pc:spChg>
        <pc:spChg chg="add del">
          <ac:chgData name="Justyna Masiarz" userId="1af429eb2801a570" providerId="LiveId" clId="{2037C3D2-AF58-4579-94AF-4821FD728077}" dt="2021-04-27T19:32:07.583" v="1947" actId="26606"/>
          <ac:spMkLst>
            <pc:docMk/>
            <pc:sldMk cId="2152772759" sldId="261"/>
            <ac:spMk id="51" creationId="{988D751D-0DD2-441B-8F53-769CC95FBA4A}"/>
          </ac:spMkLst>
        </pc:spChg>
        <pc:spChg chg="add del">
          <ac:chgData name="Justyna Masiarz" userId="1af429eb2801a570" providerId="LiveId" clId="{2037C3D2-AF58-4579-94AF-4821FD728077}" dt="2021-04-27T19:32:07.583" v="1947" actId="26606"/>
          <ac:spMkLst>
            <pc:docMk/>
            <pc:sldMk cId="2152772759" sldId="261"/>
            <ac:spMk id="52" creationId="{4EC84052-44EC-43C9-822F-65E473CBD112}"/>
          </ac:spMkLst>
        </pc:spChg>
        <pc:spChg chg="add del">
          <ac:chgData name="Justyna Masiarz" userId="1af429eb2801a570" providerId="LiveId" clId="{2037C3D2-AF58-4579-94AF-4821FD728077}" dt="2021-04-27T19:32:09.135" v="1949" actId="26606"/>
          <ac:spMkLst>
            <pc:docMk/>
            <pc:sldMk cId="2152772759" sldId="261"/>
            <ac:spMk id="54" creationId="{C3420C89-0B09-4632-A4AF-3971D08BF7A8}"/>
          </ac:spMkLst>
        </pc:spChg>
        <pc:spChg chg="add del">
          <ac:chgData name="Justyna Masiarz" userId="1af429eb2801a570" providerId="LiveId" clId="{2037C3D2-AF58-4579-94AF-4821FD728077}" dt="2021-04-27T19:32:09.135" v="1949" actId="26606"/>
          <ac:spMkLst>
            <pc:docMk/>
            <pc:sldMk cId="2152772759" sldId="261"/>
            <ac:spMk id="55" creationId="{4E5CBA61-BF74-40B4-A3A8-366BBA626CCF}"/>
          </ac:spMkLst>
        </pc:spChg>
        <pc:spChg chg="add del">
          <ac:chgData name="Justyna Masiarz" userId="1af429eb2801a570" providerId="LiveId" clId="{2037C3D2-AF58-4579-94AF-4821FD728077}" dt="2021-04-27T19:32:34.448" v="1951" actId="26606"/>
          <ac:spMkLst>
            <pc:docMk/>
            <pc:sldMk cId="2152772759" sldId="261"/>
            <ac:spMk id="65" creationId="{16BC098D-086C-4307-9083-7A7CF6D5CBE4}"/>
          </ac:spMkLst>
        </pc:spChg>
        <pc:spChg chg="add del">
          <ac:chgData name="Justyna Masiarz" userId="1af429eb2801a570" providerId="LiveId" clId="{2037C3D2-AF58-4579-94AF-4821FD728077}" dt="2021-04-27T19:32:34.448" v="1951" actId="26606"/>
          <ac:spMkLst>
            <pc:docMk/>
            <pc:sldMk cId="2152772759" sldId="261"/>
            <ac:spMk id="66" creationId="{988D751D-0DD2-441B-8F53-769CC95FBA4A}"/>
          </ac:spMkLst>
        </pc:spChg>
        <pc:spChg chg="add del">
          <ac:chgData name="Justyna Masiarz" userId="1af429eb2801a570" providerId="LiveId" clId="{2037C3D2-AF58-4579-94AF-4821FD728077}" dt="2021-04-27T19:32:34.448" v="1951" actId="26606"/>
          <ac:spMkLst>
            <pc:docMk/>
            <pc:sldMk cId="2152772759" sldId="261"/>
            <ac:spMk id="67" creationId="{4EC84052-44EC-43C9-822F-65E473CBD112}"/>
          </ac:spMkLst>
        </pc:spChg>
        <pc:spChg chg="add del">
          <ac:chgData name="Justyna Masiarz" userId="1af429eb2801a570" providerId="LiveId" clId="{2037C3D2-AF58-4579-94AF-4821FD728077}" dt="2021-04-27T19:32:36.719" v="1953" actId="26606"/>
          <ac:spMkLst>
            <pc:docMk/>
            <pc:sldMk cId="2152772759" sldId="261"/>
            <ac:spMk id="69" creationId="{86C7B4A1-154A-4DF0-AC46-F88D75A2E0FD}"/>
          </ac:spMkLst>
        </pc:spChg>
        <pc:spChg chg="add del">
          <ac:chgData name="Justyna Masiarz" userId="1af429eb2801a570" providerId="LiveId" clId="{2037C3D2-AF58-4579-94AF-4821FD728077}" dt="2021-04-27T19:32:37.627" v="1955" actId="26606"/>
          <ac:spMkLst>
            <pc:docMk/>
            <pc:sldMk cId="2152772759" sldId="261"/>
            <ac:spMk id="71" creationId="{72F566C7-63F6-430E-A25E-75C1BAA56D99}"/>
          </ac:spMkLst>
        </pc:spChg>
        <pc:spChg chg="add del">
          <ac:chgData name="Justyna Masiarz" userId="1af429eb2801a570" providerId="LiveId" clId="{2037C3D2-AF58-4579-94AF-4821FD728077}" dt="2021-04-27T19:32:37.627" v="1955" actId="26606"/>
          <ac:spMkLst>
            <pc:docMk/>
            <pc:sldMk cId="2152772759" sldId="261"/>
            <ac:spMk id="72" creationId="{C8701D3F-ED29-4931-958A-CBC8AE704787}"/>
          </ac:spMkLst>
        </pc:spChg>
        <pc:spChg chg="add del">
          <ac:chgData name="Justyna Masiarz" userId="1af429eb2801a570" providerId="LiveId" clId="{2037C3D2-AF58-4579-94AF-4821FD728077}" dt="2021-04-27T19:32:37.627" v="1955" actId="26606"/>
          <ac:spMkLst>
            <pc:docMk/>
            <pc:sldMk cId="2152772759" sldId="261"/>
            <ac:spMk id="73" creationId="{40A0961B-9DBA-43AD-A3C0-F7EBBFF2087A}"/>
          </ac:spMkLst>
        </pc:spChg>
        <pc:spChg chg="add del">
          <ac:chgData name="Justyna Masiarz" userId="1af429eb2801a570" providerId="LiveId" clId="{2037C3D2-AF58-4579-94AF-4821FD728077}" dt="2021-04-27T19:32:38.708" v="1957" actId="26606"/>
          <ac:spMkLst>
            <pc:docMk/>
            <pc:sldMk cId="2152772759" sldId="261"/>
            <ac:spMk id="75" creationId="{04812C46-200A-4DEB-A05E-3ED6C68C2387}"/>
          </ac:spMkLst>
        </pc:spChg>
        <pc:spChg chg="add del">
          <ac:chgData name="Justyna Masiarz" userId="1af429eb2801a570" providerId="LiveId" clId="{2037C3D2-AF58-4579-94AF-4821FD728077}" dt="2021-04-27T19:47:58.153" v="2088" actId="26606"/>
          <ac:spMkLst>
            <pc:docMk/>
            <pc:sldMk cId="2152772759" sldId="261"/>
            <ac:spMk id="80" creationId="{04812C46-200A-4DEB-A05E-3ED6C68C2387}"/>
          </ac:spMkLst>
        </pc:spChg>
        <pc:spChg chg="add del">
          <ac:chgData name="Justyna Masiarz" userId="1af429eb2801a570" providerId="LiveId" clId="{2037C3D2-AF58-4579-94AF-4821FD728077}" dt="2021-04-27T19:47:58.153" v="2088" actId="26606"/>
          <ac:spMkLst>
            <pc:docMk/>
            <pc:sldMk cId="2152772759" sldId="261"/>
            <ac:spMk id="81" creationId="{16BF4F81-CE79-4A24-860D-9959FF7162FB}"/>
          </ac:spMkLst>
        </pc:spChg>
        <pc:spChg chg="add del">
          <ac:chgData name="Justyna Masiarz" userId="1af429eb2801a570" providerId="LiveId" clId="{2037C3D2-AF58-4579-94AF-4821FD728077}" dt="2021-04-27T19:47:43.043" v="2079" actId="26606"/>
          <ac:spMkLst>
            <pc:docMk/>
            <pc:sldMk cId="2152772759" sldId="261"/>
            <ac:spMk id="86" creationId="{A81E7530-396C-45F0-92F4-A885648D1631}"/>
          </ac:spMkLst>
        </pc:spChg>
        <pc:spChg chg="add del">
          <ac:chgData name="Justyna Masiarz" userId="1af429eb2801a570" providerId="LiveId" clId="{2037C3D2-AF58-4579-94AF-4821FD728077}" dt="2021-04-27T19:47:43.043" v="2079" actId="26606"/>
          <ac:spMkLst>
            <pc:docMk/>
            <pc:sldMk cId="2152772759" sldId="261"/>
            <ac:spMk id="88" creationId="{7316481C-0A49-4796-812B-0D64F063B720}"/>
          </ac:spMkLst>
        </pc:spChg>
        <pc:spChg chg="add del">
          <ac:chgData name="Justyna Masiarz" userId="1af429eb2801a570" providerId="LiveId" clId="{2037C3D2-AF58-4579-94AF-4821FD728077}" dt="2021-04-27T19:47:43.043" v="2079" actId="26606"/>
          <ac:spMkLst>
            <pc:docMk/>
            <pc:sldMk cId="2152772759" sldId="261"/>
            <ac:spMk id="90" creationId="{A5271697-90F1-4A23-8EF2-0179F2EAFACB}"/>
          </ac:spMkLst>
        </pc:spChg>
        <pc:spChg chg="add del">
          <ac:chgData name="Justyna Masiarz" userId="1af429eb2801a570" providerId="LiveId" clId="{2037C3D2-AF58-4579-94AF-4821FD728077}" dt="2021-04-27T19:47:57.532" v="2085" actId="26606"/>
          <ac:spMkLst>
            <pc:docMk/>
            <pc:sldMk cId="2152772759" sldId="261"/>
            <ac:spMk id="106" creationId="{A210685A-6235-45A7-850D-A6F555466EF7}"/>
          </ac:spMkLst>
        </pc:spChg>
        <pc:spChg chg="add del">
          <ac:chgData name="Justyna Masiarz" userId="1af429eb2801a570" providerId="LiveId" clId="{2037C3D2-AF58-4579-94AF-4821FD728077}" dt="2021-04-27T19:47:43.043" v="2079" actId="26606"/>
          <ac:spMkLst>
            <pc:docMk/>
            <pc:sldMk cId="2152772759" sldId="261"/>
            <ac:spMk id="114" creationId="{D9F5512A-48E1-4C07-B75E-3CCC517B6804}"/>
          </ac:spMkLst>
        </pc:spChg>
        <pc:spChg chg="add del">
          <ac:chgData name="Justyna Masiarz" userId="1af429eb2801a570" providerId="LiveId" clId="{2037C3D2-AF58-4579-94AF-4821FD728077}" dt="2021-04-27T19:47:45.632" v="2081" actId="26606"/>
          <ac:spMkLst>
            <pc:docMk/>
            <pc:sldMk cId="2152772759" sldId="261"/>
            <ac:spMk id="116" creationId="{D55CD764-972B-4CA5-A885-53E55C63E174}"/>
          </ac:spMkLst>
        </pc:spChg>
        <pc:spChg chg="add del">
          <ac:chgData name="Justyna Masiarz" userId="1af429eb2801a570" providerId="LiveId" clId="{2037C3D2-AF58-4579-94AF-4821FD728077}" dt="2021-04-27T19:47:45.632" v="2081" actId="26606"/>
          <ac:spMkLst>
            <pc:docMk/>
            <pc:sldMk cId="2152772759" sldId="261"/>
            <ac:spMk id="136" creationId="{34165AB3-7006-4430-BCE3-25476BE13322}"/>
          </ac:spMkLst>
        </pc:spChg>
        <pc:spChg chg="add del">
          <ac:chgData name="Justyna Masiarz" userId="1af429eb2801a570" providerId="LiveId" clId="{2037C3D2-AF58-4579-94AF-4821FD728077}" dt="2021-04-27T19:47:45.632" v="2081" actId="26606"/>
          <ac:spMkLst>
            <pc:docMk/>
            <pc:sldMk cId="2152772759" sldId="261"/>
            <ac:spMk id="137" creationId="{E3E51905-F374-4E1A-97CF-B741584B74D5}"/>
          </ac:spMkLst>
        </pc:spChg>
        <pc:spChg chg="add del">
          <ac:chgData name="Justyna Masiarz" userId="1af429eb2801a570" providerId="LiveId" clId="{2037C3D2-AF58-4579-94AF-4821FD728077}" dt="2021-04-27T19:47:47.763" v="2083" actId="26606"/>
          <ac:spMkLst>
            <pc:docMk/>
            <pc:sldMk cId="2152772759" sldId="261"/>
            <ac:spMk id="139" creationId="{8F23F8A3-8FD7-4779-8323-FDC26BE99889}"/>
          </ac:spMkLst>
        </pc:spChg>
        <pc:spChg chg="add del">
          <ac:chgData name="Justyna Masiarz" userId="1af429eb2801a570" providerId="LiveId" clId="{2037C3D2-AF58-4579-94AF-4821FD728077}" dt="2021-04-27T19:47:47.763" v="2083" actId="26606"/>
          <ac:spMkLst>
            <pc:docMk/>
            <pc:sldMk cId="2152772759" sldId="261"/>
            <ac:spMk id="140" creationId="{F605C4CC-A25C-416F-8333-7CB7DC97D870}"/>
          </ac:spMkLst>
        </pc:spChg>
        <pc:spChg chg="add del">
          <ac:chgData name="Justyna Masiarz" userId="1af429eb2801a570" providerId="LiveId" clId="{2037C3D2-AF58-4579-94AF-4821FD728077}" dt="2021-04-27T19:47:57.532" v="2085" actId="26606"/>
          <ac:spMkLst>
            <pc:docMk/>
            <pc:sldMk cId="2152772759" sldId="261"/>
            <ac:spMk id="150" creationId="{ECC9E497-6D98-4C5D-9CFB-949331AA5477}"/>
          </ac:spMkLst>
        </pc:spChg>
        <pc:spChg chg="add del">
          <ac:chgData name="Justyna Masiarz" userId="1af429eb2801a570" providerId="LiveId" clId="{2037C3D2-AF58-4579-94AF-4821FD728077}" dt="2021-04-27T19:47:57.532" v="2085" actId="26606"/>
          <ac:spMkLst>
            <pc:docMk/>
            <pc:sldMk cId="2152772759" sldId="261"/>
            <ac:spMk id="151" creationId="{FCC2E6F9-9013-4FCB-ABDB-F4D956B4659E}"/>
          </ac:spMkLst>
        </pc:spChg>
        <pc:spChg chg="add del">
          <ac:chgData name="Justyna Masiarz" userId="1af429eb2801a570" providerId="LiveId" clId="{2037C3D2-AF58-4579-94AF-4821FD728077}" dt="2021-04-27T19:47:57.532" v="2085" actId="26606"/>
          <ac:spMkLst>
            <pc:docMk/>
            <pc:sldMk cId="2152772759" sldId="261"/>
            <ac:spMk id="152" creationId="{DDD926EC-6F88-4D89-9AED-1C4C1AC00E22}"/>
          </ac:spMkLst>
        </pc:spChg>
        <pc:spChg chg="add del">
          <ac:chgData name="Justyna Masiarz" userId="1af429eb2801a570" providerId="LiveId" clId="{2037C3D2-AF58-4579-94AF-4821FD728077}" dt="2021-04-27T19:47:58.069" v="2087" actId="26606"/>
          <ac:spMkLst>
            <pc:docMk/>
            <pc:sldMk cId="2152772759" sldId="261"/>
            <ac:spMk id="162" creationId="{A81E7530-396C-45F0-92F4-A885648D1631}"/>
          </ac:spMkLst>
        </pc:spChg>
        <pc:spChg chg="add del">
          <ac:chgData name="Justyna Masiarz" userId="1af429eb2801a570" providerId="LiveId" clId="{2037C3D2-AF58-4579-94AF-4821FD728077}" dt="2021-04-27T19:47:58.069" v="2087" actId="26606"/>
          <ac:spMkLst>
            <pc:docMk/>
            <pc:sldMk cId="2152772759" sldId="261"/>
            <ac:spMk id="163" creationId="{7316481C-0A49-4796-812B-0D64F063B720}"/>
          </ac:spMkLst>
        </pc:spChg>
        <pc:spChg chg="add del">
          <ac:chgData name="Justyna Masiarz" userId="1af429eb2801a570" providerId="LiveId" clId="{2037C3D2-AF58-4579-94AF-4821FD728077}" dt="2021-04-27T19:47:58.069" v="2087" actId="26606"/>
          <ac:spMkLst>
            <pc:docMk/>
            <pc:sldMk cId="2152772759" sldId="261"/>
            <ac:spMk id="164" creationId="{A5271697-90F1-4A23-8EF2-0179F2EAFACB}"/>
          </ac:spMkLst>
        </pc:spChg>
        <pc:spChg chg="add del">
          <ac:chgData name="Justyna Masiarz" userId="1af429eb2801a570" providerId="LiveId" clId="{2037C3D2-AF58-4579-94AF-4821FD728077}" dt="2021-04-27T19:47:58.069" v="2087" actId="26606"/>
          <ac:spMkLst>
            <pc:docMk/>
            <pc:sldMk cId="2152772759" sldId="261"/>
            <ac:spMk id="184" creationId="{D9F5512A-48E1-4C07-B75E-3CCC517B6804}"/>
          </ac:spMkLst>
        </pc:spChg>
        <pc:spChg chg="add mod">
          <ac:chgData name="Justyna Masiarz" userId="1af429eb2801a570" providerId="LiveId" clId="{2037C3D2-AF58-4579-94AF-4821FD728077}" dt="2021-04-27T19:54:36.884" v="2211" actId="1076"/>
          <ac:spMkLst>
            <pc:docMk/>
            <pc:sldMk cId="2152772759" sldId="261"/>
            <ac:spMk id="185" creationId="{9D611F1C-7C1A-40A7-BB6F-EA8BD13C0091}"/>
          </ac:spMkLst>
        </pc:spChg>
        <pc:spChg chg="add">
          <ac:chgData name="Justyna Masiarz" userId="1af429eb2801a570" providerId="LiveId" clId="{2037C3D2-AF58-4579-94AF-4821FD728077}" dt="2021-04-27T19:47:58.153" v="2088" actId="26606"/>
          <ac:spMkLst>
            <pc:docMk/>
            <pc:sldMk cId="2152772759" sldId="261"/>
            <ac:spMk id="186" creationId="{04C21BAE-6866-4C7A-A7EC-C1B2E572D5BE}"/>
          </ac:spMkLst>
        </pc:spChg>
        <pc:spChg chg="add">
          <ac:chgData name="Justyna Masiarz" userId="1af429eb2801a570" providerId="LiveId" clId="{2037C3D2-AF58-4579-94AF-4821FD728077}" dt="2021-04-27T19:47:58.153" v="2088" actId="26606"/>
          <ac:spMkLst>
            <pc:docMk/>
            <pc:sldMk cId="2152772759" sldId="261"/>
            <ac:spMk id="187" creationId="{7E7D0C94-08B4-48AE-8813-CC4D60294F42}"/>
          </ac:spMkLst>
        </pc:spChg>
        <pc:spChg chg="add">
          <ac:chgData name="Justyna Masiarz" userId="1af429eb2801a570" providerId="LiveId" clId="{2037C3D2-AF58-4579-94AF-4821FD728077}" dt="2021-04-27T19:47:58.153" v="2088" actId="26606"/>
          <ac:spMkLst>
            <pc:docMk/>
            <pc:sldMk cId="2152772759" sldId="261"/>
            <ac:spMk id="188" creationId="{F0C518C2-0AA4-470C-87B9-9CBF428FBA25}"/>
          </ac:spMkLst>
        </pc:spChg>
        <pc:spChg chg="add mod">
          <ac:chgData name="Justyna Masiarz" userId="1af429eb2801a570" providerId="LiveId" clId="{2037C3D2-AF58-4579-94AF-4821FD728077}" dt="2021-04-27T19:54:36.884" v="2211" actId="1076"/>
          <ac:spMkLst>
            <pc:docMk/>
            <pc:sldMk cId="2152772759" sldId="261"/>
            <ac:spMk id="189" creationId="{22BBDBFB-2B23-4112-9C77-5ED1B4EAAE6F}"/>
          </ac:spMkLst>
        </pc:spChg>
        <pc:spChg chg="add mod">
          <ac:chgData name="Justyna Masiarz" userId="1af429eb2801a570" providerId="LiveId" clId="{2037C3D2-AF58-4579-94AF-4821FD728077}" dt="2021-04-27T19:54:36.884" v="2211" actId="1076"/>
          <ac:spMkLst>
            <pc:docMk/>
            <pc:sldMk cId="2152772759" sldId="261"/>
            <ac:spMk id="190" creationId="{BDD10C88-AF49-48B3-9E6B-64440427E4DB}"/>
          </ac:spMkLst>
        </pc:spChg>
        <pc:spChg chg="add mod">
          <ac:chgData name="Justyna Masiarz" userId="1af429eb2801a570" providerId="LiveId" clId="{2037C3D2-AF58-4579-94AF-4821FD728077}" dt="2021-04-27T19:54:36.884" v="2211" actId="1076"/>
          <ac:spMkLst>
            <pc:docMk/>
            <pc:sldMk cId="2152772759" sldId="261"/>
            <ac:spMk id="191" creationId="{78D92B8C-6892-40CF-A61A-AF148AD6713E}"/>
          </ac:spMkLst>
        </pc:spChg>
        <pc:spChg chg="add mod">
          <ac:chgData name="Justyna Masiarz" userId="1af429eb2801a570" providerId="LiveId" clId="{2037C3D2-AF58-4579-94AF-4821FD728077}" dt="2021-04-27T19:54:36.884" v="2211" actId="1076"/>
          <ac:spMkLst>
            <pc:docMk/>
            <pc:sldMk cId="2152772759" sldId="261"/>
            <ac:spMk id="192" creationId="{CC386119-755D-4E71-8E24-D995807B7D7A}"/>
          </ac:spMkLst>
        </pc:spChg>
        <pc:spChg chg="add mod">
          <ac:chgData name="Justyna Masiarz" userId="1af429eb2801a570" providerId="LiveId" clId="{2037C3D2-AF58-4579-94AF-4821FD728077}" dt="2021-04-27T19:54:36.884" v="2211" actId="1076"/>
          <ac:spMkLst>
            <pc:docMk/>
            <pc:sldMk cId="2152772759" sldId="261"/>
            <ac:spMk id="193" creationId="{464DEED4-B0CA-4701-9016-E9B66C67DF69}"/>
          </ac:spMkLst>
        </pc:spChg>
        <pc:spChg chg="add mod">
          <ac:chgData name="Justyna Masiarz" userId="1af429eb2801a570" providerId="LiveId" clId="{2037C3D2-AF58-4579-94AF-4821FD728077}" dt="2021-04-27T19:54:36.884" v="2211" actId="1076"/>
          <ac:spMkLst>
            <pc:docMk/>
            <pc:sldMk cId="2152772759" sldId="261"/>
            <ac:spMk id="194" creationId="{CE15AEFB-D668-47F7-9C0C-1747EEF0E2F1}"/>
          </ac:spMkLst>
        </pc:spChg>
        <pc:spChg chg="add mod">
          <ac:chgData name="Justyna Masiarz" userId="1af429eb2801a570" providerId="LiveId" clId="{2037C3D2-AF58-4579-94AF-4821FD728077}" dt="2021-04-27T19:54:36.884" v="2211" actId="1076"/>
          <ac:spMkLst>
            <pc:docMk/>
            <pc:sldMk cId="2152772759" sldId="261"/>
            <ac:spMk id="195" creationId="{E533145D-4996-46E3-A856-A04698145A34}"/>
          </ac:spMkLst>
        </pc:spChg>
        <pc:spChg chg="add mod">
          <ac:chgData name="Justyna Masiarz" userId="1af429eb2801a570" providerId="LiveId" clId="{2037C3D2-AF58-4579-94AF-4821FD728077}" dt="2021-04-27T19:54:36.884" v="2211" actId="1076"/>
          <ac:spMkLst>
            <pc:docMk/>
            <pc:sldMk cId="2152772759" sldId="261"/>
            <ac:spMk id="196" creationId="{DCD10C82-92DE-4A4A-AA81-4F882AEDD3F8}"/>
          </ac:spMkLst>
        </pc:spChg>
        <pc:spChg chg="add mod">
          <ac:chgData name="Justyna Masiarz" userId="1af429eb2801a570" providerId="LiveId" clId="{2037C3D2-AF58-4579-94AF-4821FD728077}" dt="2021-04-27T19:54:36.884" v="2211" actId="1076"/>
          <ac:spMkLst>
            <pc:docMk/>
            <pc:sldMk cId="2152772759" sldId="261"/>
            <ac:spMk id="197" creationId="{98DBCF54-51EE-45E2-B077-351DDD0E5F11}"/>
          </ac:spMkLst>
        </pc:spChg>
        <pc:spChg chg="add mod">
          <ac:chgData name="Justyna Masiarz" userId="1af429eb2801a570" providerId="LiveId" clId="{2037C3D2-AF58-4579-94AF-4821FD728077}" dt="2021-04-27T19:54:36.884" v="2211" actId="1076"/>
          <ac:spMkLst>
            <pc:docMk/>
            <pc:sldMk cId="2152772759" sldId="261"/>
            <ac:spMk id="198" creationId="{0382FD0C-1BAE-43AF-9A3D-A182B5EB3CF2}"/>
          </ac:spMkLst>
        </pc:spChg>
        <pc:grpChg chg="add del">
          <ac:chgData name="Justyna Masiarz" userId="1af429eb2801a570" providerId="LiveId" clId="{2037C3D2-AF58-4579-94AF-4821FD728077}" dt="2021-04-27T19:32:09.135" v="1949" actId="26606"/>
          <ac:grpSpMkLst>
            <pc:docMk/>
            <pc:sldMk cId="2152772759" sldId="261"/>
            <ac:grpSpMk id="18" creationId="{ED1D4DBC-180F-4364-A77A-427818EEA420}"/>
          </ac:grpSpMkLst>
        </pc:grpChg>
        <pc:grpChg chg="add del">
          <ac:chgData name="Justyna Masiarz" userId="1af429eb2801a570" providerId="LiveId" clId="{2037C3D2-AF58-4579-94AF-4821FD728077}" dt="2021-04-27T19:31:37.096" v="1935" actId="26606"/>
          <ac:grpSpMkLst>
            <pc:docMk/>
            <pc:sldMk cId="2152772759" sldId="261"/>
            <ac:grpSpMk id="31" creationId="{5C9954BF-2D2B-4B68-8C06-654C87D3FEA6}"/>
          </ac:grpSpMkLst>
        </pc:grpChg>
        <pc:grpChg chg="add del">
          <ac:chgData name="Justyna Masiarz" userId="1af429eb2801a570" providerId="LiveId" clId="{2037C3D2-AF58-4579-94AF-4821FD728077}" dt="2021-04-27T19:32:09.135" v="1949" actId="26606"/>
          <ac:grpSpMkLst>
            <pc:docMk/>
            <pc:sldMk cId="2152772759" sldId="261"/>
            <ac:grpSpMk id="56" creationId="{0C08EDA0-D5F6-4481-BBA8-966D95EC425C}"/>
          </ac:grpSpMkLst>
        </pc:grpChg>
        <pc:grpChg chg="add del">
          <ac:chgData name="Justyna Masiarz" userId="1af429eb2801a570" providerId="LiveId" clId="{2037C3D2-AF58-4579-94AF-4821FD728077}" dt="2021-04-27T19:32:38.708" v="1957" actId="26606"/>
          <ac:grpSpMkLst>
            <pc:docMk/>
            <pc:sldMk cId="2152772759" sldId="261"/>
            <ac:grpSpMk id="76" creationId="{5C9954BF-2D2B-4B68-8C06-654C87D3FEA6}"/>
          </ac:grpSpMkLst>
        </pc:grpChg>
        <pc:grpChg chg="add del">
          <ac:chgData name="Justyna Masiarz" userId="1af429eb2801a570" providerId="LiveId" clId="{2037C3D2-AF58-4579-94AF-4821FD728077}" dt="2021-04-27T19:47:43.043" v="2079" actId="26606"/>
          <ac:grpSpMkLst>
            <pc:docMk/>
            <pc:sldMk cId="2152772759" sldId="261"/>
            <ac:grpSpMk id="92" creationId="{81DE8B58-F373-409E-A253-4380A66091D4}"/>
          </ac:grpSpMkLst>
        </pc:grpChg>
        <pc:grpChg chg="add del">
          <ac:chgData name="Justyna Masiarz" userId="1af429eb2801a570" providerId="LiveId" clId="{2037C3D2-AF58-4579-94AF-4821FD728077}" dt="2021-04-27T19:47:57.532" v="2085" actId="26606"/>
          <ac:grpSpMkLst>
            <pc:docMk/>
            <pc:sldMk cId="2152772759" sldId="261"/>
            <ac:grpSpMk id="108" creationId="{19749716-934D-41F6-9D68-1EDB512FAA58}"/>
          </ac:grpSpMkLst>
        </pc:grpChg>
        <pc:grpChg chg="add del">
          <ac:chgData name="Justyna Masiarz" userId="1af429eb2801a570" providerId="LiveId" clId="{2037C3D2-AF58-4579-94AF-4821FD728077}" dt="2021-04-27T19:47:45.632" v="2081" actId="26606"/>
          <ac:grpSpMkLst>
            <pc:docMk/>
            <pc:sldMk cId="2152772759" sldId="261"/>
            <ac:grpSpMk id="117" creationId="{2843A21C-4D27-4E61-A6F8-4106ED4A3221}"/>
          </ac:grpSpMkLst>
        </pc:grpChg>
        <pc:grpChg chg="add del">
          <ac:chgData name="Justyna Masiarz" userId="1af429eb2801a570" providerId="LiveId" clId="{2037C3D2-AF58-4579-94AF-4821FD728077}" dt="2021-04-27T19:47:57.532" v="2085" actId="26606"/>
          <ac:grpSpMkLst>
            <pc:docMk/>
            <pc:sldMk cId="2152772759" sldId="261"/>
            <ac:grpSpMk id="153" creationId="{1647153B-9D4F-418E-A5CE-DAA4F4192355}"/>
          </ac:grpSpMkLst>
        </pc:grpChg>
        <pc:grpChg chg="add del">
          <ac:chgData name="Justyna Masiarz" userId="1af429eb2801a570" providerId="LiveId" clId="{2037C3D2-AF58-4579-94AF-4821FD728077}" dt="2021-04-27T19:47:58.069" v="2087" actId="26606"/>
          <ac:grpSpMkLst>
            <pc:docMk/>
            <pc:sldMk cId="2152772759" sldId="261"/>
            <ac:grpSpMk id="165" creationId="{81DE8B58-F373-409E-A253-4380A66091D4}"/>
          </ac:grpSpMkLst>
        </pc:grpChg>
        <pc:picChg chg="add mod ord">
          <ac:chgData name="Justyna Masiarz" userId="1af429eb2801a570" providerId="LiveId" clId="{2037C3D2-AF58-4579-94AF-4821FD728077}" dt="2021-04-27T19:47:58.153" v="2088" actId="26606"/>
          <ac:picMkLst>
            <pc:docMk/>
            <pc:sldMk cId="2152772759" sldId="261"/>
            <ac:picMk id="4" creationId="{6E2F79E2-9AD3-4817-8959-4DCB0AF89A42}"/>
          </ac:picMkLst>
        </pc:picChg>
        <pc:cxnChg chg="add del">
          <ac:chgData name="Justyna Masiarz" userId="1af429eb2801a570" providerId="LiveId" clId="{2037C3D2-AF58-4579-94AF-4821FD728077}" dt="2021-04-27T19:31:21.785" v="1925" actId="26606"/>
          <ac:cxnSpMkLst>
            <pc:docMk/>
            <pc:sldMk cId="2152772759" sldId="261"/>
            <ac:cxnSpMk id="12" creationId="{67182200-4859-4C8D-BCBB-55B245C28BA3}"/>
          </ac:cxnSpMkLst>
        </pc:cxnChg>
      </pc:sldChg>
      <pc:sldChg chg="addSp delSp modSp new del mod ord">
        <pc:chgData name="Justyna Masiarz" userId="1af429eb2801a570" providerId="LiveId" clId="{2037C3D2-AF58-4579-94AF-4821FD728077}" dt="2021-04-28T06:50:21.497" v="3415" actId="2696"/>
        <pc:sldMkLst>
          <pc:docMk/>
          <pc:sldMk cId="3620716380" sldId="262"/>
        </pc:sldMkLst>
        <pc:spChg chg="del">
          <ac:chgData name="Justyna Masiarz" userId="1af429eb2801a570" providerId="LiveId" clId="{2037C3D2-AF58-4579-94AF-4821FD728077}" dt="2021-04-27T19:32:48.123" v="1961" actId="478"/>
          <ac:spMkLst>
            <pc:docMk/>
            <pc:sldMk cId="3620716380" sldId="262"/>
            <ac:spMk id="2" creationId="{F9A686D9-BA10-4D33-9622-0EAA4CDFC6CD}"/>
          </ac:spMkLst>
        </pc:spChg>
        <pc:spChg chg="add del mod">
          <ac:chgData name="Justyna Masiarz" userId="1af429eb2801a570" providerId="LiveId" clId="{2037C3D2-AF58-4579-94AF-4821FD728077}" dt="2021-04-28T06:41:21.930" v="3350" actId="478"/>
          <ac:spMkLst>
            <pc:docMk/>
            <pc:sldMk cId="3620716380" sldId="262"/>
            <ac:spMk id="3" creationId="{51BE51C9-F42E-424C-A439-AEFA840F8D11}"/>
          </ac:spMkLst>
        </pc:spChg>
        <pc:spChg chg="del">
          <ac:chgData name="Justyna Masiarz" userId="1af429eb2801a570" providerId="LiveId" clId="{2037C3D2-AF58-4579-94AF-4821FD728077}" dt="2021-04-27T19:32:46.218" v="1960" actId="478"/>
          <ac:spMkLst>
            <pc:docMk/>
            <pc:sldMk cId="3620716380" sldId="262"/>
            <ac:spMk id="3" creationId="{DA819E34-0369-4210-98A8-18484F197E5E}"/>
          </ac:spMkLst>
        </pc:spChg>
        <pc:spChg chg="add del mod">
          <ac:chgData name="Justyna Masiarz" userId="1af429eb2801a570" providerId="LiveId" clId="{2037C3D2-AF58-4579-94AF-4821FD728077}" dt="2021-04-28T06:48:18.612" v="3396" actId="207"/>
          <ac:spMkLst>
            <pc:docMk/>
            <pc:sldMk cId="3620716380" sldId="262"/>
            <ac:spMk id="4" creationId="{7D937336-6F4A-4325-A406-E04D233C0619}"/>
          </ac:spMkLst>
        </pc:spChg>
        <pc:spChg chg="add mod">
          <ac:chgData name="Justyna Masiarz" userId="1af429eb2801a570" providerId="LiveId" clId="{2037C3D2-AF58-4579-94AF-4821FD728077}" dt="2021-04-27T19:46:21.213" v="2067" actId="14100"/>
          <ac:spMkLst>
            <pc:docMk/>
            <pc:sldMk cId="3620716380" sldId="262"/>
            <ac:spMk id="5" creationId="{93E91798-1B89-4619-884B-29518AC5FC16}"/>
          </ac:spMkLst>
        </pc:spChg>
        <pc:spChg chg="add mod">
          <ac:chgData name="Justyna Masiarz" userId="1af429eb2801a570" providerId="LiveId" clId="{2037C3D2-AF58-4579-94AF-4821FD728077}" dt="2021-04-28T06:45:54.334" v="3374" actId="14100"/>
          <ac:spMkLst>
            <pc:docMk/>
            <pc:sldMk cId="3620716380" sldId="262"/>
            <ac:spMk id="6" creationId="{CADBD72F-E85F-4B35-B29E-FAB7F69182F3}"/>
          </ac:spMkLst>
        </pc:spChg>
        <pc:spChg chg="add del mod">
          <ac:chgData name="Justyna Masiarz" userId="1af429eb2801a570" providerId="LiveId" clId="{2037C3D2-AF58-4579-94AF-4821FD728077}" dt="2021-04-28T06:46:49.285" v="3383" actId="478"/>
          <ac:spMkLst>
            <pc:docMk/>
            <pc:sldMk cId="3620716380" sldId="262"/>
            <ac:spMk id="7" creationId="{8551EE21-B566-45DE-8CDA-0018868F06AA}"/>
          </ac:spMkLst>
        </pc:spChg>
        <pc:spChg chg="add mod">
          <ac:chgData name="Justyna Masiarz" userId="1af429eb2801a570" providerId="LiveId" clId="{2037C3D2-AF58-4579-94AF-4821FD728077}" dt="2021-04-28T06:47:32.643" v="3394" actId="1076"/>
          <ac:spMkLst>
            <pc:docMk/>
            <pc:sldMk cId="3620716380" sldId="262"/>
            <ac:spMk id="8" creationId="{8B4FE2A6-9099-4BA3-BD29-C362E62C832A}"/>
          </ac:spMkLst>
        </pc:spChg>
        <pc:spChg chg="add mod">
          <ac:chgData name="Justyna Masiarz" userId="1af429eb2801a570" providerId="LiveId" clId="{2037C3D2-AF58-4579-94AF-4821FD728077}" dt="2021-04-28T06:46:05.074" v="3376" actId="14100"/>
          <ac:spMkLst>
            <pc:docMk/>
            <pc:sldMk cId="3620716380" sldId="262"/>
            <ac:spMk id="9" creationId="{5F65887B-125B-450A-80D0-A7D27AAD0A76}"/>
          </ac:spMkLst>
        </pc:spChg>
        <pc:spChg chg="add del mod">
          <ac:chgData name="Justyna Masiarz" userId="1af429eb2801a570" providerId="LiveId" clId="{2037C3D2-AF58-4579-94AF-4821FD728077}" dt="2021-04-27T19:37:24.502" v="2016" actId="478"/>
          <ac:spMkLst>
            <pc:docMk/>
            <pc:sldMk cId="3620716380" sldId="262"/>
            <ac:spMk id="10" creationId="{95BE9031-0EA0-454C-83D1-C38E0634823E}"/>
          </ac:spMkLst>
        </pc:spChg>
        <pc:spChg chg="add mod">
          <ac:chgData name="Justyna Masiarz" userId="1af429eb2801a570" providerId="LiveId" clId="{2037C3D2-AF58-4579-94AF-4821FD728077}" dt="2021-04-28T06:46:40.375" v="3382" actId="1076"/>
          <ac:spMkLst>
            <pc:docMk/>
            <pc:sldMk cId="3620716380" sldId="262"/>
            <ac:spMk id="12" creationId="{2D81E18B-D97C-4C26-B2DF-8C4005E3C6FB}"/>
          </ac:spMkLst>
        </pc:spChg>
        <pc:spChg chg="add del mod">
          <ac:chgData name="Justyna Masiarz" userId="1af429eb2801a570" providerId="LiveId" clId="{2037C3D2-AF58-4579-94AF-4821FD728077}" dt="2021-04-28T06:47:07.708" v="3389" actId="478"/>
          <ac:spMkLst>
            <pc:docMk/>
            <pc:sldMk cId="3620716380" sldId="262"/>
            <ac:spMk id="13" creationId="{84603D28-07C7-412A-8D5A-681F60E7C7DA}"/>
          </ac:spMkLst>
        </pc:spChg>
        <pc:picChg chg="add del mod modCrop">
          <ac:chgData name="Justyna Masiarz" userId="1af429eb2801a570" providerId="LiveId" clId="{2037C3D2-AF58-4579-94AF-4821FD728077}" dt="2021-04-27T19:37:20.886" v="2015" actId="478"/>
          <ac:picMkLst>
            <pc:docMk/>
            <pc:sldMk cId="3620716380" sldId="262"/>
            <ac:picMk id="6" creationId="{9E5C27F9-26DE-4EEA-A428-273147D23A06}"/>
          </ac:picMkLst>
        </pc:picChg>
        <pc:picChg chg="add del mod modCrop">
          <ac:chgData name="Justyna Masiarz" userId="1af429eb2801a570" providerId="LiveId" clId="{2037C3D2-AF58-4579-94AF-4821FD728077}" dt="2021-04-28T06:41:18.570" v="3349" actId="478"/>
          <ac:picMkLst>
            <pc:docMk/>
            <pc:sldMk cId="3620716380" sldId="262"/>
            <ac:picMk id="11" creationId="{50FACCE3-7A68-49FA-BB39-4BE71A7E6819}"/>
          </ac:picMkLst>
        </pc:picChg>
        <pc:picChg chg="add mod">
          <ac:chgData name="Justyna Masiarz" userId="1af429eb2801a570" providerId="LiveId" clId="{2037C3D2-AF58-4579-94AF-4821FD728077}" dt="2021-04-28T06:41:48.705" v="3355" actId="14100"/>
          <ac:picMkLst>
            <pc:docMk/>
            <pc:sldMk cId="3620716380" sldId="262"/>
            <ac:picMk id="1026" creationId="{21F85BB9-9520-45EC-B7CF-33E50FC6D74A}"/>
          </ac:picMkLst>
        </pc:picChg>
      </pc:sldChg>
      <pc:sldChg chg="addSp delSp modSp new del mod ord">
        <pc:chgData name="Justyna Masiarz" userId="1af429eb2801a570" providerId="LiveId" clId="{2037C3D2-AF58-4579-94AF-4821FD728077}" dt="2021-04-28T06:02:53.113" v="2769" actId="2696"/>
        <pc:sldMkLst>
          <pc:docMk/>
          <pc:sldMk cId="384592838" sldId="263"/>
        </pc:sldMkLst>
        <pc:spChg chg="add del mod">
          <ac:chgData name="Justyna Masiarz" userId="1af429eb2801a570" providerId="LiveId" clId="{2037C3D2-AF58-4579-94AF-4821FD728077}" dt="2021-04-27T19:54:55.129" v="2213" actId="478"/>
          <ac:spMkLst>
            <pc:docMk/>
            <pc:sldMk cId="384592838" sldId="263"/>
            <ac:spMk id="4" creationId="{81AB42C9-A2E6-4695-AD59-E3E5B8E7A9C9}"/>
          </ac:spMkLst>
        </pc:spChg>
        <pc:spChg chg="add del mod">
          <ac:chgData name="Justyna Masiarz" userId="1af429eb2801a570" providerId="LiveId" clId="{2037C3D2-AF58-4579-94AF-4821FD728077}" dt="2021-04-27T19:54:55.129" v="2213" actId="478"/>
          <ac:spMkLst>
            <pc:docMk/>
            <pc:sldMk cId="384592838" sldId="263"/>
            <ac:spMk id="5" creationId="{198E73C2-8178-494B-968E-62CF7D0740BF}"/>
          </ac:spMkLst>
        </pc:spChg>
        <pc:spChg chg="add del mod">
          <ac:chgData name="Justyna Masiarz" userId="1af429eb2801a570" providerId="LiveId" clId="{2037C3D2-AF58-4579-94AF-4821FD728077}" dt="2021-04-27T19:54:55.129" v="2213" actId="478"/>
          <ac:spMkLst>
            <pc:docMk/>
            <pc:sldMk cId="384592838" sldId="263"/>
            <ac:spMk id="6" creationId="{BEFE5302-7940-4B91-85D5-77F29176D89F}"/>
          </ac:spMkLst>
        </pc:spChg>
        <pc:spChg chg="add del mod">
          <ac:chgData name="Justyna Masiarz" userId="1af429eb2801a570" providerId="LiveId" clId="{2037C3D2-AF58-4579-94AF-4821FD728077}" dt="2021-04-27T19:54:55.129" v="2213" actId="478"/>
          <ac:spMkLst>
            <pc:docMk/>
            <pc:sldMk cId="384592838" sldId="263"/>
            <ac:spMk id="7" creationId="{979F7EE8-825A-4284-99DD-CD55C621E354}"/>
          </ac:spMkLst>
        </pc:spChg>
        <pc:spChg chg="add del mod">
          <ac:chgData name="Justyna Masiarz" userId="1af429eb2801a570" providerId="LiveId" clId="{2037C3D2-AF58-4579-94AF-4821FD728077}" dt="2021-04-27T19:54:55.129" v="2213" actId="478"/>
          <ac:spMkLst>
            <pc:docMk/>
            <pc:sldMk cId="384592838" sldId="263"/>
            <ac:spMk id="8" creationId="{1E857545-DC8B-4167-B96F-972F3A7A4122}"/>
          </ac:spMkLst>
        </pc:spChg>
        <pc:spChg chg="add del mod">
          <ac:chgData name="Justyna Masiarz" userId="1af429eb2801a570" providerId="LiveId" clId="{2037C3D2-AF58-4579-94AF-4821FD728077}" dt="2021-04-27T19:54:55.129" v="2213" actId="478"/>
          <ac:spMkLst>
            <pc:docMk/>
            <pc:sldMk cId="384592838" sldId="263"/>
            <ac:spMk id="9" creationId="{CD748B30-7298-4688-8C58-B9FAD56C673C}"/>
          </ac:spMkLst>
        </pc:spChg>
        <pc:spChg chg="add del mod">
          <ac:chgData name="Justyna Masiarz" userId="1af429eb2801a570" providerId="LiveId" clId="{2037C3D2-AF58-4579-94AF-4821FD728077}" dt="2021-04-27T19:54:55.129" v="2213" actId="478"/>
          <ac:spMkLst>
            <pc:docMk/>
            <pc:sldMk cId="384592838" sldId="263"/>
            <ac:spMk id="10" creationId="{EA51E2A6-3E8A-466D-869B-B06E67CF56EA}"/>
          </ac:spMkLst>
        </pc:spChg>
        <pc:spChg chg="add del mod">
          <ac:chgData name="Justyna Masiarz" userId="1af429eb2801a570" providerId="LiveId" clId="{2037C3D2-AF58-4579-94AF-4821FD728077}" dt="2021-04-27T19:54:55.129" v="2213" actId="478"/>
          <ac:spMkLst>
            <pc:docMk/>
            <pc:sldMk cId="384592838" sldId="263"/>
            <ac:spMk id="11" creationId="{17A3E633-ED30-4410-8754-7128EAEBD6D0}"/>
          </ac:spMkLst>
        </pc:spChg>
        <pc:spChg chg="add del mod">
          <ac:chgData name="Justyna Masiarz" userId="1af429eb2801a570" providerId="LiveId" clId="{2037C3D2-AF58-4579-94AF-4821FD728077}" dt="2021-04-27T19:54:55.129" v="2213" actId="478"/>
          <ac:spMkLst>
            <pc:docMk/>
            <pc:sldMk cId="384592838" sldId="263"/>
            <ac:spMk id="12" creationId="{ED4C134B-F1B9-4DFA-AEDE-2A77052161B9}"/>
          </ac:spMkLst>
        </pc:spChg>
        <pc:spChg chg="add del mod">
          <ac:chgData name="Justyna Masiarz" userId="1af429eb2801a570" providerId="LiveId" clId="{2037C3D2-AF58-4579-94AF-4821FD728077}" dt="2021-04-27T19:54:55.129" v="2213" actId="478"/>
          <ac:spMkLst>
            <pc:docMk/>
            <pc:sldMk cId="384592838" sldId="263"/>
            <ac:spMk id="13" creationId="{3D081B21-DC2F-4ABC-82A8-C5E946241630}"/>
          </ac:spMkLst>
        </pc:spChg>
        <pc:spChg chg="add del mod">
          <ac:chgData name="Justyna Masiarz" userId="1af429eb2801a570" providerId="LiveId" clId="{2037C3D2-AF58-4579-94AF-4821FD728077}" dt="2021-04-27T19:54:55.129" v="2213" actId="478"/>
          <ac:spMkLst>
            <pc:docMk/>
            <pc:sldMk cId="384592838" sldId="263"/>
            <ac:spMk id="14" creationId="{208CA436-7873-433F-B1EF-DA5256600FEF}"/>
          </ac:spMkLst>
        </pc:spChg>
        <pc:spChg chg="add del">
          <ac:chgData name="Justyna Masiarz" userId="1af429eb2801a570" providerId="LiveId" clId="{2037C3D2-AF58-4579-94AF-4821FD728077}" dt="2021-04-27T19:55:09.959" v="2215" actId="478"/>
          <ac:spMkLst>
            <pc:docMk/>
            <pc:sldMk cId="384592838" sldId="263"/>
            <ac:spMk id="15" creationId="{DE11EDE9-F74B-40EE-8BAD-B3AEFA6F6770}"/>
          </ac:spMkLst>
        </pc:spChg>
        <pc:spChg chg="add del mod">
          <ac:chgData name="Justyna Masiarz" userId="1af429eb2801a570" providerId="LiveId" clId="{2037C3D2-AF58-4579-94AF-4821FD728077}" dt="2021-04-27T19:56:09.347" v="2220" actId="767"/>
          <ac:spMkLst>
            <pc:docMk/>
            <pc:sldMk cId="384592838" sldId="263"/>
            <ac:spMk id="16" creationId="{48A1DFBA-D60A-4ED5-B7C9-6FC9B13CE510}"/>
          </ac:spMkLst>
        </pc:spChg>
        <pc:spChg chg="add del mod">
          <ac:chgData name="Justyna Masiarz" userId="1af429eb2801a570" providerId="LiveId" clId="{2037C3D2-AF58-4579-94AF-4821FD728077}" dt="2021-04-27T20:44:45.284" v="2281" actId="478"/>
          <ac:spMkLst>
            <pc:docMk/>
            <pc:sldMk cId="384592838" sldId="263"/>
            <ac:spMk id="17" creationId="{C1D5CB40-1566-49E9-8447-E8B5CE10DF09}"/>
          </ac:spMkLst>
        </pc:spChg>
        <pc:spChg chg="add mod">
          <ac:chgData name="Justyna Masiarz" userId="1af429eb2801a570" providerId="LiveId" clId="{2037C3D2-AF58-4579-94AF-4821FD728077}" dt="2021-04-27T19:58:36.479" v="2274" actId="14100"/>
          <ac:spMkLst>
            <pc:docMk/>
            <pc:sldMk cId="384592838" sldId="263"/>
            <ac:spMk id="18" creationId="{F2A6431A-EA83-4AC6-98D8-C1372A2CA987}"/>
          </ac:spMkLst>
        </pc:spChg>
        <pc:spChg chg="add mod">
          <ac:chgData name="Justyna Masiarz" userId="1af429eb2801a570" providerId="LiveId" clId="{2037C3D2-AF58-4579-94AF-4821FD728077}" dt="2021-04-27T20:44:17.184" v="2279" actId="403"/>
          <ac:spMkLst>
            <pc:docMk/>
            <pc:sldMk cId="384592838" sldId="263"/>
            <ac:spMk id="19" creationId="{1E805A08-BC4B-4F77-AB4C-B6094A77883B}"/>
          </ac:spMkLst>
        </pc:spChg>
        <pc:picChg chg="add mod">
          <ac:chgData name="Justyna Masiarz" userId="1af429eb2801a570" providerId="LiveId" clId="{2037C3D2-AF58-4579-94AF-4821FD728077}" dt="2021-04-27T19:55:28.545" v="2218" actId="14100"/>
          <ac:picMkLst>
            <pc:docMk/>
            <pc:sldMk cId="384592838" sldId="263"/>
            <ac:picMk id="1028" creationId="{50B8389B-F223-4A87-82F0-0B12B36034CB}"/>
          </ac:picMkLst>
        </pc:picChg>
      </pc:sldChg>
      <pc:sldChg chg="addSp delSp modSp add mod setBg setClrOvrMap">
        <pc:chgData name="Justyna Masiarz" userId="1af429eb2801a570" providerId="LiveId" clId="{2037C3D2-AF58-4579-94AF-4821FD728077}" dt="2021-04-28T20:03:48.984" v="6816" actId="20577"/>
        <pc:sldMkLst>
          <pc:docMk/>
          <pc:sldMk cId="66616150" sldId="264"/>
        </pc:sldMkLst>
        <pc:spChg chg="add del mod">
          <ac:chgData name="Justyna Masiarz" userId="1af429eb2801a570" providerId="LiveId" clId="{2037C3D2-AF58-4579-94AF-4821FD728077}" dt="2021-04-27T20:46:24.390" v="2332" actId="26606"/>
          <ac:spMkLst>
            <pc:docMk/>
            <pc:sldMk cId="66616150" sldId="264"/>
            <ac:spMk id="2" creationId="{D78F7934-D9CE-480A-A72E-573A38F28CCE}"/>
          </ac:spMkLst>
        </pc:spChg>
        <pc:spChg chg="add del mod">
          <ac:chgData name="Justyna Masiarz" userId="1af429eb2801a570" providerId="LiveId" clId="{2037C3D2-AF58-4579-94AF-4821FD728077}" dt="2021-04-27T20:46:24.390" v="2332" actId="26606"/>
          <ac:spMkLst>
            <pc:docMk/>
            <pc:sldMk cId="66616150" sldId="264"/>
            <ac:spMk id="3" creationId="{CDA7FC2F-FB9B-4E69-8BB4-9CF9C61B3C29}"/>
          </ac:spMkLst>
        </pc:spChg>
        <pc:spChg chg="add mod ord">
          <ac:chgData name="Justyna Masiarz" userId="1af429eb2801a570" providerId="LiveId" clId="{2037C3D2-AF58-4579-94AF-4821FD728077}" dt="2021-04-27T21:01:00.824" v="2581" actId="14100"/>
          <ac:spMkLst>
            <pc:docMk/>
            <pc:sldMk cId="66616150" sldId="264"/>
            <ac:spMk id="4" creationId="{A9F74409-9567-4179-AD05-E54EFCC1D213}"/>
          </ac:spMkLst>
        </pc:spChg>
        <pc:spChg chg="del">
          <ac:chgData name="Justyna Masiarz" userId="1af429eb2801a570" providerId="LiveId" clId="{2037C3D2-AF58-4579-94AF-4821FD728077}" dt="2021-04-27T20:44:50.060" v="2283" actId="478"/>
          <ac:spMkLst>
            <pc:docMk/>
            <pc:sldMk cId="66616150" sldId="264"/>
            <ac:spMk id="17" creationId="{C1D5CB40-1566-49E9-8447-E8B5CE10DF09}"/>
          </ac:spMkLst>
        </pc:spChg>
        <pc:spChg chg="add del">
          <ac:chgData name="Justyna Masiarz" userId="1af429eb2801a570" providerId="LiveId" clId="{2037C3D2-AF58-4579-94AF-4821FD728077}" dt="2021-04-27T20:46:24.390" v="2332" actId="26606"/>
          <ac:spMkLst>
            <pc:docMk/>
            <pc:sldMk cId="66616150" sldId="264"/>
            <ac:spMk id="18" creationId="{F2A6431A-EA83-4AC6-98D8-C1372A2CA987}"/>
          </ac:spMkLst>
        </pc:spChg>
        <pc:spChg chg="add del">
          <ac:chgData name="Justyna Masiarz" userId="1af429eb2801a570" providerId="LiveId" clId="{2037C3D2-AF58-4579-94AF-4821FD728077}" dt="2021-04-27T20:46:24.390" v="2332" actId="26606"/>
          <ac:spMkLst>
            <pc:docMk/>
            <pc:sldMk cId="66616150" sldId="264"/>
            <ac:spMk id="19" creationId="{1E805A08-BC4B-4F77-AB4C-B6094A77883B}"/>
          </ac:spMkLst>
        </pc:spChg>
        <pc:spChg chg="add del">
          <ac:chgData name="Justyna Masiarz" userId="1af429eb2801a570" providerId="LiveId" clId="{2037C3D2-AF58-4579-94AF-4821FD728077}" dt="2021-04-27T20:45:21.897" v="2285" actId="26606"/>
          <ac:spMkLst>
            <pc:docMk/>
            <pc:sldMk cId="66616150" sldId="264"/>
            <ac:spMk id="73" creationId="{F13C74B1-5B17-4795-BED0-7140497B445A}"/>
          </ac:spMkLst>
        </pc:spChg>
        <pc:spChg chg="add del">
          <ac:chgData name="Justyna Masiarz" userId="1af429eb2801a570" providerId="LiveId" clId="{2037C3D2-AF58-4579-94AF-4821FD728077}" dt="2021-04-27T20:45:21.897" v="2285" actId="26606"/>
          <ac:spMkLst>
            <pc:docMk/>
            <pc:sldMk cId="66616150" sldId="264"/>
            <ac:spMk id="75" creationId="{D4974D33-8DC5-464E-8C6D-BE58F0669C17}"/>
          </ac:spMkLst>
        </pc:spChg>
        <pc:spChg chg="add del">
          <ac:chgData name="Justyna Masiarz" userId="1af429eb2801a570" providerId="LiveId" clId="{2037C3D2-AF58-4579-94AF-4821FD728077}" dt="2021-04-27T20:45:25.540" v="2289" actId="26606"/>
          <ac:spMkLst>
            <pc:docMk/>
            <pc:sldMk cId="66616150" sldId="264"/>
            <ac:spMk id="79" creationId="{6CB927A4-E432-4310-9CD5-E89FF5063179}"/>
          </ac:spMkLst>
        </pc:spChg>
        <pc:spChg chg="add del">
          <ac:chgData name="Justyna Masiarz" userId="1af429eb2801a570" providerId="LiveId" clId="{2037C3D2-AF58-4579-94AF-4821FD728077}" dt="2021-04-27T20:45:25.540" v="2289" actId="26606"/>
          <ac:spMkLst>
            <pc:docMk/>
            <pc:sldMk cId="66616150" sldId="264"/>
            <ac:spMk id="81" creationId="{E3020543-B24B-4EC4-8FFC-8DD88EEA91A8}"/>
          </ac:spMkLst>
        </pc:spChg>
        <pc:spChg chg="add del">
          <ac:chgData name="Justyna Masiarz" userId="1af429eb2801a570" providerId="LiveId" clId="{2037C3D2-AF58-4579-94AF-4821FD728077}" dt="2021-04-27T20:45:25.540" v="2289" actId="26606"/>
          <ac:spMkLst>
            <pc:docMk/>
            <pc:sldMk cId="66616150" sldId="264"/>
            <ac:spMk id="83" creationId="{1453BF6C-B012-48B7-B4E8-6D7AC7C27D02}"/>
          </ac:spMkLst>
        </pc:spChg>
        <pc:spChg chg="add del">
          <ac:chgData name="Justyna Masiarz" userId="1af429eb2801a570" providerId="LiveId" clId="{2037C3D2-AF58-4579-94AF-4821FD728077}" dt="2021-04-27T20:46:16.045" v="2327" actId="26606"/>
          <ac:spMkLst>
            <pc:docMk/>
            <pc:sldMk cId="66616150" sldId="264"/>
            <ac:spMk id="93" creationId="{A210685A-6235-45A7-850D-A6F555466EF7}"/>
          </ac:spMkLst>
        </pc:spChg>
        <pc:spChg chg="add del">
          <ac:chgData name="Justyna Masiarz" userId="1af429eb2801a570" providerId="LiveId" clId="{2037C3D2-AF58-4579-94AF-4821FD728077}" dt="2021-04-27T20:45:32.300" v="2291" actId="26606"/>
          <ac:spMkLst>
            <pc:docMk/>
            <pc:sldMk cId="66616150" sldId="264"/>
            <ac:spMk id="101" creationId="{D9F5512A-48E1-4C07-B75E-3CCC517B6804}"/>
          </ac:spMkLst>
        </pc:spChg>
        <pc:spChg chg="add del">
          <ac:chgData name="Justyna Masiarz" userId="1af429eb2801a570" providerId="LiveId" clId="{2037C3D2-AF58-4579-94AF-4821FD728077}" dt="2021-04-27T20:56:19.386" v="2510" actId="26606"/>
          <ac:spMkLst>
            <pc:docMk/>
            <pc:sldMk cId="66616150" sldId="264"/>
            <ac:spMk id="189" creationId="{3CD9DF72-87A3-404E-A828-84CBF11A8303}"/>
          </ac:spMkLst>
        </pc:spChg>
        <pc:spChg chg="add del">
          <ac:chgData name="Justyna Masiarz" userId="1af429eb2801a570" providerId="LiveId" clId="{2037C3D2-AF58-4579-94AF-4821FD728077}" dt="2021-04-27T20:45:24.983" v="2287" actId="26606"/>
          <ac:spMkLst>
            <pc:docMk/>
            <pc:sldMk cId="66616150" sldId="264"/>
            <ac:spMk id="1030" creationId="{5E8D2E83-FB3A-40E7-A9E5-7AB389D612B4}"/>
          </ac:spMkLst>
        </pc:spChg>
        <pc:spChg chg="add del">
          <ac:chgData name="Justyna Masiarz" userId="1af429eb2801a570" providerId="LiveId" clId="{2037C3D2-AF58-4579-94AF-4821FD728077}" dt="2021-04-27T20:45:25.540" v="2289" actId="26606"/>
          <ac:spMkLst>
            <pc:docMk/>
            <pc:sldMk cId="66616150" sldId="264"/>
            <ac:spMk id="1032" creationId="{889D5D69-307E-4862-950C-1A7CC8A22B4A}"/>
          </ac:spMkLst>
        </pc:spChg>
        <pc:spChg chg="add del">
          <ac:chgData name="Justyna Masiarz" userId="1af429eb2801a570" providerId="LiveId" clId="{2037C3D2-AF58-4579-94AF-4821FD728077}" dt="2021-04-27T20:45:25.540" v="2289" actId="26606"/>
          <ac:spMkLst>
            <pc:docMk/>
            <pc:sldMk cId="66616150" sldId="264"/>
            <ac:spMk id="1033" creationId="{2100E061-779B-4006-BC39-114A057A7178}"/>
          </ac:spMkLst>
        </pc:spChg>
        <pc:spChg chg="add del">
          <ac:chgData name="Justyna Masiarz" userId="1af429eb2801a570" providerId="LiveId" clId="{2037C3D2-AF58-4579-94AF-4821FD728077}" dt="2021-04-27T20:45:32.300" v="2291" actId="26606"/>
          <ac:spMkLst>
            <pc:docMk/>
            <pc:sldMk cId="66616150" sldId="264"/>
            <ac:spMk id="1035" creationId="{A81E7530-396C-45F0-92F4-A885648D1631}"/>
          </ac:spMkLst>
        </pc:spChg>
        <pc:spChg chg="add del">
          <ac:chgData name="Justyna Masiarz" userId="1af429eb2801a570" providerId="LiveId" clId="{2037C3D2-AF58-4579-94AF-4821FD728077}" dt="2021-04-27T20:45:32.300" v="2291" actId="26606"/>
          <ac:spMkLst>
            <pc:docMk/>
            <pc:sldMk cId="66616150" sldId="264"/>
            <ac:spMk id="1036" creationId="{7316481C-0A49-4796-812B-0D64F063B720}"/>
          </ac:spMkLst>
        </pc:spChg>
        <pc:spChg chg="add del">
          <ac:chgData name="Justyna Masiarz" userId="1af429eb2801a570" providerId="LiveId" clId="{2037C3D2-AF58-4579-94AF-4821FD728077}" dt="2021-04-27T20:45:32.300" v="2291" actId="26606"/>
          <ac:spMkLst>
            <pc:docMk/>
            <pc:sldMk cId="66616150" sldId="264"/>
            <ac:spMk id="1037" creationId="{A5271697-90F1-4A23-8EF2-0179F2EAFACB}"/>
          </ac:spMkLst>
        </pc:spChg>
        <pc:spChg chg="add del">
          <ac:chgData name="Justyna Masiarz" userId="1af429eb2801a570" providerId="LiveId" clId="{2037C3D2-AF58-4579-94AF-4821FD728077}" dt="2021-04-27T20:45:44.469" v="2295" actId="26606"/>
          <ac:spMkLst>
            <pc:docMk/>
            <pc:sldMk cId="66616150" sldId="264"/>
            <ac:spMk id="1044" creationId="{1CDD8E39-EA14-4679-9655-1BFF5A7B63EE}"/>
          </ac:spMkLst>
        </pc:spChg>
        <pc:spChg chg="add del">
          <ac:chgData name="Justyna Masiarz" userId="1af429eb2801a570" providerId="LiveId" clId="{2037C3D2-AF58-4579-94AF-4821FD728077}" dt="2021-04-27T20:45:45.501" v="2297" actId="26606"/>
          <ac:spMkLst>
            <pc:docMk/>
            <pc:sldMk cId="66616150" sldId="264"/>
            <ac:spMk id="1046" creationId="{F2A6431A-EA83-4AC6-98D8-C1372A2CA987}"/>
          </ac:spMkLst>
        </pc:spChg>
        <pc:spChg chg="add del">
          <ac:chgData name="Justyna Masiarz" userId="1af429eb2801a570" providerId="LiveId" clId="{2037C3D2-AF58-4579-94AF-4821FD728077}" dt="2021-04-27T20:45:45.501" v="2297" actId="26606"/>
          <ac:spMkLst>
            <pc:docMk/>
            <pc:sldMk cId="66616150" sldId="264"/>
            <ac:spMk id="1047" creationId="{1E805A08-BC4B-4F77-AB4C-B6094A77883B}"/>
          </ac:spMkLst>
        </pc:spChg>
        <pc:spChg chg="add del">
          <ac:chgData name="Justyna Masiarz" userId="1af429eb2801a570" providerId="LiveId" clId="{2037C3D2-AF58-4579-94AF-4821FD728077}" dt="2021-04-27T20:45:47.489" v="2299" actId="26606"/>
          <ac:spMkLst>
            <pc:docMk/>
            <pc:sldMk cId="66616150" sldId="264"/>
            <ac:spMk id="1049" creationId="{9AA72BD9-2C5A-4EDC-931F-5AA08EACA0F3}"/>
          </ac:spMkLst>
        </pc:spChg>
        <pc:spChg chg="add del">
          <ac:chgData name="Justyna Masiarz" userId="1af429eb2801a570" providerId="LiveId" clId="{2037C3D2-AF58-4579-94AF-4821FD728077}" dt="2021-04-27T20:45:47.489" v="2299" actId="26606"/>
          <ac:spMkLst>
            <pc:docMk/>
            <pc:sldMk cId="66616150" sldId="264"/>
            <ac:spMk id="1050" creationId="{DD3981AC-7B61-4947-BCF3-F7AA7FA385B9}"/>
          </ac:spMkLst>
        </pc:spChg>
        <pc:spChg chg="add del">
          <ac:chgData name="Justyna Masiarz" userId="1af429eb2801a570" providerId="LiveId" clId="{2037C3D2-AF58-4579-94AF-4821FD728077}" dt="2021-04-27T20:45:47.489" v="2299" actId="26606"/>
          <ac:spMkLst>
            <pc:docMk/>
            <pc:sldMk cId="66616150" sldId="264"/>
            <ac:spMk id="1051" creationId="{D78F7934-D9CE-480A-A72E-573A38F28CCE}"/>
          </ac:spMkLst>
        </pc:spChg>
        <pc:spChg chg="add del">
          <ac:chgData name="Justyna Masiarz" userId="1af429eb2801a570" providerId="LiveId" clId="{2037C3D2-AF58-4579-94AF-4821FD728077}" dt="2021-04-27T20:45:47.489" v="2299" actId="26606"/>
          <ac:spMkLst>
            <pc:docMk/>
            <pc:sldMk cId="66616150" sldId="264"/>
            <ac:spMk id="1052" creationId="{55D4142C-5077-457F-A6AD-3FECFDB39685}"/>
          </ac:spMkLst>
        </pc:spChg>
        <pc:spChg chg="add del">
          <ac:chgData name="Justyna Masiarz" userId="1af429eb2801a570" providerId="LiveId" clId="{2037C3D2-AF58-4579-94AF-4821FD728077}" dt="2021-04-27T20:45:47.489" v="2299" actId="26606"/>
          <ac:spMkLst>
            <pc:docMk/>
            <pc:sldMk cId="66616150" sldId="264"/>
            <ac:spMk id="1053" creationId="{7A5F0580-5EE9-419F-96EE-B6529EF6E7D0}"/>
          </ac:spMkLst>
        </pc:spChg>
        <pc:spChg chg="add del">
          <ac:chgData name="Justyna Masiarz" userId="1af429eb2801a570" providerId="LiveId" clId="{2037C3D2-AF58-4579-94AF-4821FD728077}" dt="2021-04-27T20:45:47.489" v="2299" actId="26606"/>
          <ac:spMkLst>
            <pc:docMk/>
            <pc:sldMk cId="66616150" sldId="264"/>
            <ac:spMk id="1054" creationId="{CDA7FC2F-FB9B-4E69-8BB4-9CF9C61B3C29}"/>
          </ac:spMkLst>
        </pc:spChg>
        <pc:spChg chg="add del">
          <ac:chgData name="Justyna Masiarz" userId="1af429eb2801a570" providerId="LiveId" clId="{2037C3D2-AF58-4579-94AF-4821FD728077}" dt="2021-04-27T20:45:55.522" v="2301" actId="26606"/>
          <ac:spMkLst>
            <pc:docMk/>
            <pc:sldMk cId="66616150" sldId="264"/>
            <ac:spMk id="1056" creationId="{F2A6431A-EA83-4AC6-98D8-C1372A2CA987}"/>
          </ac:spMkLst>
        </pc:spChg>
        <pc:spChg chg="add del">
          <ac:chgData name="Justyna Masiarz" userId="1af429eb2801a570" providerId="LiveId" clId="{2037C3D2-AF58-4579-94AF-4821FD728077}" dt="2021-04-27T20:45:55.522" v="2301" actId="26606"/>
          <ac:spMkLst>
            <pc:docMk/>
            <pc:sldMk cId="66616150" sldId="264"/>
            <ac:spMk id="1057" creationId="{1E805A08-BC4B-4F77-AB4C-B6094A77883B}"/>
          </ac:spMkLst>
        </pc:spChg>
        <pc:spChg chg="add del">
          <ac:chgData name="Justyna Masiarz" userId="1af429eb2801a570" providerId="LiveId" clId="{2037C3D2-AF58-4579-94AF-4821FD728077}" dt="2021-04-27T20:45:56.123" v="2303" actId="26606"/>
          <ac:spMkLst>
            <pc:docMk/>
            <pc:sldMk cId="66616150" sldId="264"/>
            <ac:spMk id="1059" creationId="{305265DC-CF6B-4AE8-B3F3-2A7A16374D31}"/>
          </ac:spMkLst>
        </pc:spChg>
        <pc:spChg chg="add del">
          <ac:chgData name="Justyna Masiarz" userId="1af429eb2801a570" providerId="LiveId" clId="{2037C3D2-AF58-4579-94AF-4821FD728077}" dt="2021-04-27T20:45:56.123" v="2303" actId="26606"/>
          <ac:spMkLst>
            <pc:docMk/>
            <pc:sldMk cId="66616150" sldId="264"/>
            <ac:spMk id="1060" creationId="{D78F7934-D9CE-480A-A72E-573A38F28CCE}"/>
          </ac:spMkLst>
        </pc:spChg>
        <pc:spChg chg="add del">
          <ac:chgData name="Justyna Masiarz" userId="1af429eb2801a570" providerId="LiveId" clId="{2037C3D2-AF58-4579-94AF-4821FD728077}" dt="2021-04-27T20:45:56.123" v="2303" actId="26606"/>
          <ac:spMkLst>
            <pc:docMk/>
            <pc:sldMk cId="66616150" sldId="264"/>
            <ac:spMk id="1063" creationId="{CDA7FC2F-FB9B-4E69-8BB4-9CF9C61B3C29}"/>
          </ac:spMkLst>
        </pc:spChg>
        <pc:spChg chg="add del">
          <ac:chgData name="Justyna Masiarz" userId="1af429eb2801a570" providerId="LiveId" clId="{2037C3D2-AF58-4579-94AF-4821FD728077}" dt="2021-04-27T20:45:58.831" v="2305" actId="26606"/>
          <ac:spMkLst>
            <pc:docMk/>
            <pc:sldMk cId="66616150" sldId="264"/>
            <ac:spMk id="1065" creationId="{1BF4DD63-CE83-4A2A-994E-8598C22E6FCF}"/>
          </ac:spMkLst>
        </pc:spChg>
        <pc:spChg chg="add del">
          <ac:chgData name="Justyna Masiarz" userId="1af429eb2801a570" providerId="LiveId" clId="{2037C3D2-AF58-4579-94AF-4821FD728077}" dt="2021-04-27T20:45:58.831" v="2305" actId="26606"/>
          <ac:spMkLst>
            <pc:docMk/>
            <pc:sldMk cId="66616150" sldId="264"/>
            <ac:spMk id="1066" creationId="{D78F7934-D9CE-480A-A72E-573A38F28CCE}"/>
          </ac:spMkLst>
        </pc:spChg>
        <pc:spChg chg="add del">
          <ac:chgData name="Justyna Masiarz" userId="1af429eb2801a570" providerId="LiveId" clId="{2037C3D2-AF58-4579-94AF-4821FD728077}" dt="2021-04-27T20:45:58.831" v="2305" actId="26606"/>
          <ac:spMkLst>
            <pc:docMk/>
            <pc:sldMk cId="66616150" sldId="264"/>
            <ac:spMk id="1067" creationId="{CDA7FC2F-FB9B-4E69-8BB4-9CF9C61B3C29}"/>
          </ac:spMkLst>
        </pc:spChg>
        <pc:spChg chg="add del">
          <ac:chgData name="Justyna Masiarz" userId="1af429eb2801a570" providerId="LiveId" clId="{2037C3D2-AF58-4579-94AF-4821FD728077}" dt="2021-04-27T20:45:58.831" v="2305" actId="26606"/>
          <ac:spMkLst>
            <pc:docMk/>
            <pc:sldMk cId="66616150" sldId="264"/>
            <ac:spMk id="1068" creationId="{127393A7-D6DA-410B-8699-AA56B57BF7BA}"/>
          </ac:spMkLst>
        </pc:spChg>
        <pc:spChg chg="add del">
          <ac:chgData name="Justyna Masiarz" userId="1af429eb2801a570" providerId="LiveId" clId="{2037C3D2-AF58-4579-94AF-4821FD728077}" dt="2021-04-27T20:45:58.831" v="2305" actId="26606"/>
          <ac:spMkLst>
            <pc:docMk/>
            <pc:sldMk cId="66616150" sldId="264"/>
            <ac:spMk id="1069" creationId="{8EC44C88-69E3-42EE-86E8-9B45F712B769}"/>
          </ac:spMkLst>
        </pc:spChg>
        <pc:spChg chg="add del">
          <ac:chgData name="Justyna Masiarz" userId="1af429eb2801a570" providerId="LiveId" clId="{2037C3D2-AF58-4579-94AF-4821FD728077}" dt="2021-04-27T20:45:59.553" v="2307" actId="26606"/>
          <ac:spMkLst>
            <pc:docMk/>
            <pc:sldMk cId="66616150" sldId="264"/>
            <ac:spMk id="1071" creationId="{2B1D4F77-A17C-43D7-B7FA-545148E4E93D}"/>
          </ac:spMkLst>
        </pc:spChg>
        <pc:spChg chg="add del">
          <ac:chgData name="Justyna Masiarz" userId="1af429eb2801a570" providerId="LiveId" clId="{2037C3D2-AF58-4579-94AF-4821FD728077}" dt="2021-04-27T20:45:59.553" v="2307" actId="26606"/>
          <ac:spMkLst>
            <pc:docMk/>
            <pc:sldMk cId="66616150" sldId="264"/>
            <ac:spMk id="1072" creationId="{D78F7934-D9CE-480A-A72E-573A38F28CCE}"/>
          </ac:spMkLst>
        </pc:spChg>
        <pc:spChg chg="add del">
          <ac:chgData name="Justyna Masiarz" userId="1af429eb2801a570" providerId="LiveId" clId="{2037C3D2-AF58-4579-94AF-4821FD728077}" dt="2021-04-27T20:45:59.553" v="2307" actId="26606"/>
          <ac:spMkLst>
            <pc:docMk/>
            <pc:sldMk cId="66616150" sldId="264"/>
            <ac:spMk id="1073" creationId="{CDA7FC2F-FB9B-4E69-8BB4-9CF9C61B3C29}"/>
          </ac:spMkLst>
        </pc:spChg>
        <pc:spChg chg="add del">
          <ac:chgData name="Justyna Masiarz" userId="1af429eb2801a570" providerId="LiveId" clId="{2037C3D2-AF58-4579-94AF-4821FD728077}" dt="2021-04-27T20:46:02.169" v="2309" actId="26606"/>
          <ac:spMkLst>
            <pc:docMk/>
            <pc:sldMk cId="66616150" sldId="264"/>
            <ac:spMk id="1075" creationId="{04C21BAE-6866-4C7A-A7EC-C1B2E572D5BE}"/>
          </ac:spMkLst>
        </pc:spChg>
        <pc:spChg chg="add del">
          <ac:chgData name="Justyna Masiarz" userId="1af429eb2801a570" providerId="LiveId" clId="{2037C3D2-AF58-4579-94AF-4821FD728077}" dt="2021-04-27T20:46:02.169" v="2309" actId="26606"/>
          <ac:spMkLst>
            <pc:docMk/>
            <pc:sldMk cId="66616150" sldId="264"/>
            <ac:spMk id="1076" creationId="{C74F2646-08C7-4051-81DA-751C43A03FC1}"/>
          </ac:spMkLst>
        </pc:spChg>
        <pc:spChg chg="add del">
          <ac:chgData name="Justyna Masiarz" userId="1af429eb2801a570" providerId="LiveId" clId="{2037C3D2-AF58-4579-94AF-4821FD728077}" dt="2021-04-27T20:46:02.169" v="2309" actId="26606"/>
          <ac:spMkLst>
            <pc:docMk/>
            <pc:sldMk cId="66616150" sldId="264"/>
            <ac:spMk id="1077" creationId="{DCD6552F-C98B-4FBA-842F-3EF2D5ACA1FF}"/>
          </ac:spMkLst>
        </pc:spChg>
        <pc:spChg chg="add del">
          <ac:chgData name="Justyna Masiarz" userId="1af429eb2801a570" providerId="LiveId" clId="{2037C3D2-AF58-4579-94AF-4821FD728077}" dt="2021-04-27T20:46:02.169" v="2309" actId="26606"/>
          <ac:spMkLst>
            <pc:docMk/>
            <pc:sldMk cId="66616150" sldId="264"/>
            <ac:spMk id="1078" creationId="{D78F7934-D9CE-480A-A72E-573A38F28CCE}"/>
          </ac:spMkLst>
        </pc:spChg>
        <pc:spChg chg="add del">
          <ac:chgData name="Justyna Masiarz" userId="1af429eb2801a570" providerId="LiveId" clId="{2037C3D2-AF58-4579-94AF-4821FD728077}" dt="2021-04-27T20:46:02.169" v="2309" actId="26606"/>
          <ac:spMkLst>
            <pc:docMk/>
            <pc:sldMk cId="66616150" sldId="264"/>
            <ac:spMk id="1079" creationId="{F0C518C2-0AA4-470C-87B9-9CBF428FBA25}"/>
          </ac:spMkLst>
        </pc:spChg>
        <pc:spChg chg="add del">
          <ac:chgData name="Justyna Masiarz" userId="1af429eb2801a570" providerId="LiveId" clId="{2037C3D2-AF58-4579-94AF-4821FD728077}" dt="2021-04-27T20:46:02.169" v="2309" actId="26606"/>
          <ac:spMkLst>
            <pc:docMk/>
            <pc:sldMk cId="66616150" sldId="264"/>
            <ac:spMk id="1080" creationId="{CDA7FC2F-FB9B-4E69-8BB4-9CF9C61B3C29}"/>
          </ac:spMkLst>
        </pc:spChg>
        <pc:spChg chg="add del">
          <ac:chgData name="Justyna Masiarz" userId="1af429eb2801a570" providerId="LiveId" clId="{2037C3D2-AF58-4579-94AF-4821FD728077}" dt="2021-04-27T20:46:05.427" v="2311" actId="26606"/>
          <ac:spMkLst>
            <pc:docMk/>
            <pc:sldMk cId="66616150" sldId="264"/>
            <ac:spMk id="1082" creationId="{2B1D4F77-A17C-43D7-B7FA-545148E4E93D}"/>
          </ac:spMkLst>
        </pc:spChg>
        <pc:spChg chg="add del">
          <ac:chgData name="Justyna Masiarz" userId="1af429eb2801a570" providerId="LiveId" clId="{2037C3D2-AF58-4579-94AF-4821FD728077}" dt="2021-04-27T20:46:05.427" v="2311" actId="26606"/>
          <ac:spMkLst>
            <pc:docMk/>
            <pc:sldMk cId="66616150" sldId="264"/>
            <ac:spMk id="1083" creationId="{D78F7934-D9CE-480A-A72E-573A38F28CCE}"/>
          </ac:spMkLst>
        </pc:spChg>
        <pc:spChg chg="add del">
          <ac:chgData name="Justyna Masiarz" userId="1af429eb2801a570" providerId="LiveId" clId="{2037C3D2-AF58-4579-94AF-4821FD728077}" dt="2021-04-27T20:46:05.427" v="2311" actId="26606"/>
          <ac:spMkLst>
            <pc:docMk/>
            <pc:sldMk cId="66616150" sldId="264"/>
            <ac:spMk id="1084" creationId="{CDA7FC2F-FB9B-4E69-8BB4-9CF9C61B3C29}"/>
          </ac:spMkLst>
        </pc:spChg>
        <pc:spChg chg="add del">
          <ac:chgData name="Justyna Masiarz" userId="1af429eb2801a570" providerId="LiveId" clId="{2037C3D2-AF58-4579-94AF-4821FD728077}" dt="2021-04-27T20:46:06.861" v="2313" actId="26606"/>
          <ac:spMkLst>
            <pc:docMk/>
            <pc:sldMk cId="66616150" sldId="264"/>
            <ac:spMk id="1086" creationId="{C7D023E4-8DE1-436E-9847-ED6A4B4B04FD}"/>
          </ac:spMkLst>
        </pc:spChg>
        <pc:spChg chg="add del">
          <ac:chgData name="Justyna Masiarz" userId="1af429eb2801a570" providerId="LiveId" clId="{2037C3D2-AF58-4579-94AF-4821FD728077}" dt="2021-04-27T20:46:06.861" v="2313" actId="26606"/>
          <ac:spMkLst>
            <pc:docMk/>
            <pc:sldMk cId="66616150" sldId="264"/>
            <ac:spMk id="1087" creationId="{8B2B1708-8CE4-4A20-94F5-55118AE2CBD7}"/>
          </ac:spMkLst>
        </pc:spChg>
        <pc:spChg chg="add del">
          <ac:chgData name="Justyna Masiarz" userId="1af429eb2801a570" providerId="LiveId" clId="{2037C3D2-AF58-4579-94AF-4821FD728077}" dt="2021-04-27T20:46:06.861" v="2313" actId="26606"/>
          <ac:spMkLst>
            <pc:docMk/>
            <pc:sldMk cId="66616150" sldId="264"/>
            <ac:spMk id="1092" creationId="{F2A6431A-EA83-4AC6-98D8-C1372A2CA987}"/>
          </ac:spMkLst>
        </pc:spChg>
        <pc:spChg chg="add del">
          <ac:chgData name="Justyna Masiarz" userId="1af429eb2801a570" providerId="LiveId" clId="{2037C3D2-AF58-4579-94AF-4821FD728077}" dt="2021-04-27T20:46:06.861" v="2313" actId="26606"/>
          <ac:spMkLst>
            <pc:docMk/>
            <pc:sldMk cId="66616150" sldId="264"/>
            <ac:spMk id="1093" creationId="{1E805A08-BC4B-4F77-AB4C-B6094A77883B}"/>
          </ac:spMkLst>
        </pc:spChg>
        <pc:spChg chg="add del">
          <ac:chgData name="Justyna Masiarz" userId="1af429eb2801a570" providerId="LiveId" clId="{2037C3D2-AF58-4579-94AF-4821FD728077}" dt="2021-04-27T20:46:07.595" v="2315" actId="26606"/>
          <ac:spMkLst>
            <pc:docMk/>
            <pc:sldMk cId="66616150" sldId="264"/>
            <ac:spMk id="1095" creationId="{86C7B4A1-154A-4DF0-AC46-F88D75A2E0FD}"/>
          </ac:spMkLst>
        </pc:spChg>
        <pc:spChg chg="add del">
          <ac:chgData name="Justyna Masiarz" userId="1af429eb2801a570" providerId="LiveId" clId="{2037C3D2-AF58-4579-94AF-4821FD728077}" dt="2021-04-27T20:46:07.595" v="2315" actId="26606"/>
          <ac:spMkLst>
            <pc:docMk/>
            <pc:sldMk cId="66616150" sldId="264"/>
            <ac:spMk id="1096" creationId="{D78F7934-D9CE-480A-A72E-573A38F28CCE}"/>
          </ac:spMkLst>
        </pc:spChg>
        <pc:spChg chg="add del">
          <ac:chgData name="Justyna Masiarz" userId="1af429eb2801a570" providerId="LiveId" clId="{2037C3D2-AF58-4579-94AF-4821FD728077}" dt="2021-04-27T20:46:07.595" v="2315" actId="26606"/>
          <ac:spMkLst>
            <pc:docMk/>
            <pc:sldMk cId="66616150" sldId="264"/>
            <ac:spMk id="1097" creationId="{CDA7FC2F-FB9B-4E69-8BB4-9CF9C61B3C29}"/>
          </ac:spMkLst>
        </pc:spChg>
        <pc:spChg chg="add del">
          <ac:chgData name="Justyna Masiarz" userId="1af429eb2801a570" providerId="LiveId" clId="{2037C3D2-AF58-4579-94AF-4821FD728077}" dt="2021-04-27T20:46:08.702" v="2317" actId="26606"/>
          <ac:spMkLst>
            <pc:docMk/>
            <pc:sldMk cId="66616150" sldId="264"/>
            <ac:spMk id="1099" creationId="{76C9B752-504F-4803-92CD-5373B8220C2C}"/>
          </ac:spMkLst>
        </pc:spChg>
        <pc:spChg chg="add del">
          <ac:chgData name="Justyna Masiarz" userId="1af429eb2801a570" providerId="LiveId" clId="{2037C3D2-AF58-4579-94AF-4821FD728077}" dt="2021-04-27T20:46:08.702" v="2317" actId="26606"/>
          <ac:spMkLst>
            <pc:docMk/>
            <pc:sldMk cId="66616150" sldId="264"/>
            <ac:spMk id="1100" creationId="{A5C2A117-93B7-4C54-9DCE-BDD4A5A05B6D}"/>
          </ac:spMkLst>
        </pc:spChg>
        <pc:spChg chg="add del">
          <ac:chgData name="Justyna Masiarz" userId="1af429eb2801a570" providerId="LiveId" clId="{2037C3D2-AF58-4579-94AF-4821FD728077}" dt="2021-04-27T20:46:08.702" v="2317" actId="26606"/>
          <ac:spMkLst>
            <pc:docMk/>
            <pc:sldMk cId="66616150" sldId="264"/>
            <ac:spMk id="1101" creationId="{C262B97F-B393-4C41-A3C9-DD240F982861}"/>
          </ac:spMkLst>
        </pc:spChg>
        <pc:spChg chg="add del">
          <ac:chgData name="Justyna Masiarz" userId="1af429eb2801a570" providerId="LiveId" clId="{2037C3D2-AF58-4579-94AF-4821FD728077}" dt="2021-04-27T20:46:08.702" v="2317" actId="26606"/>
          <ac:spMkLst>
            <pc:docMk/>
            <pc:sldMk cId="66616150" sldId="264"/>
            <ac:spMk id="1102" creationId="{F2A6431A-EA83-4AC6-98D8-C1372A2CA987}"/>
          </ac:spMkLst>
        </pc:spChg>
        <pc:spChg chg="add del">
          <ac:chgData name="Justyna Masiarz" userId="1af429eb2801a570" providerId="LiveId" clId="{2037C3D2-AF58-4579-94AF-4821FD728077}" dt="2021-04-27T20:46:08.702" v="2317" actId="26606"/>
          <ac:spMkLst>
            <pc:docMk/>
            <pc:sldMk cId="66616150" sldId="264"/>
            <ac:spMk id="1103" creationId="{1E805A08-BC4B-4F77-AB4C-B6094A77883B}"/>
          </ac:spMkLst>
        </pc:spChg>
        <pc:spChg chg="add del">
          <ac:chgData name="Justyna Masiarz" userId="1af429eb2801a570" providerId="LiveId" clId="{2037C3D2-AF58-4579-94AF-4821FD728077}" dt="2021-04-27T20:46:11.453" v="2319" actId="26606"/>
          <ac:spMkLst>
            <pc:docMk/>
            <pc:sldMk cId="66616150" sldId="264"/>
            <ac:spMk id="1105" creationId="{04C21BAE-6866-4C7A-A7EC-C1B2E572D5BE}"/>
          </ac:spMkLst>
        </pc:spChg>
        <pc:spChg chg="add del">
          <ac:chgData name="Justyna Masiarz" userId="1af429eb2801a570" providerId="LiveId" clId="{2037C3D2-AF58-4579-94AF-4821FD728077}" dt="2021-04-27T20:46:11.453" v="2319" actId="26606"/>
          <ac:spMkLst>
            <pc:docMk/>
            <pc:sldMk cId="66616150" sldId="264"/>
            <ac:spMk id="1106" creationId="{7E7D0C94-08B4-48AE-8813-CC4D60294F42}"/>
          </ac:spMkLst>
        </pc:spChg>
        <pc:spChg chg="add del">
          <ac:chgData name="Justyna Masiarz" userId="1af429eb2801a570" providerId="LiveId" clId="{2037C3D2-AF58-4579-94AF-4821FD728077}" dt="2021-04-27T20:46:11.453" v="2319" actId="26606"/>
          <ac:spMkLst>
            <pc:docMk/>
            <pc:sldMk cId="66616150" sldId="264"/>
            <ac:spMk id="1107" creationId="{DD0D366F-455D-4298-97E9-89785ADAEC06}"/>
          </ac:spMkLst>
        </pc:spChg>
        <pc:spChg chg="add del">
          <ac:chgData name="Justyna Masiarz" userId="1af429eb2801a570" providerId="LiveId" clId="{2037C3D2-AF58-4579-94AF-4821FD728077}" dt="2021-04-27T20:46:11.453" v="2319" actId="26606"/>
          <ac:spMkLst>
            <pc:docMk/>
            <pc:sldMk cId="66616150" sldId="264"/>
            <ac:spMk id="1108" creationId="{CDA7FC2F-FB9B-4E69-8BB4-9CF9C61B3C29}"/>
          </ac:spMkLst>
        </pc:spChg>
        <pc:spChg chg="add del">
          <ac:chgData name="Justyna Masiarz" userId="1af429eb2801a570" providerId="LiveId" clId="{2037C3D2-AF58-4579-94AF-4821FD728077}" dt="2021-04-27T20:46:11.453" v="2319" actId="26606"/>
          <ac:spMkLst>
            <pc:docMk/>
            <pc:sldMk cId="66616150" sldId="264"/>
            <ac:spMk id="1109" creationId="{D78F7934-D9CE-480A-A72E-573A38F28CCE}"/>
          </ac:spMkLst>
        </pc:spChg>
        <pc:spChg chg="add del">
          <ac:chgData name="Justyna Masiarz" userId="1af429eb2801a570" providerId="LiveId" clId="{2037C3D2-AF58-4579-94AF-4821FD728077}" dt="2021-04-27T20:46:11.453" v="2319" actId="26606"/>
          <ac:spMkLst>
            <pc:docMk/>
            <pc:sldMk cId="66616150" sldId="264"/>
            <ac:spMk id="1110" creationId="{F0C518C2-0AA4-470C-87B9-9CBF428FBA25}"/>
          </ac:spMkLst>
        </pc:spChg>
        <pc:spChg chg="add del">
          <ac:chgData name="Justyna Masiarz" userId="1af429eb2801a570" providerId="LiveId" clId="{2037C3D2-AF58-4579-94AF-4821FD728077}" dt="2021-04-27T20:46:12.213" v="2321" actId="26606"/>
          <ac:spMkLst>
            <pc:docMk/>
            <pc:sldMk cId="66616150" sldId="264"/>
            <ac:spMk id="1112" creationId="{3B432D73-5C38-474F-AF96-A3228731BF36}"/>
          </ac:spMkLst>
        </pc:spChg>
        <pc:spChg chg="add del">
          <ac:chgData name="Justyna Masiarz" userId="1af429eb2801a570" providerId="LiveId" clId="{2037C3D2-AF58-4579-94AF-4821FD728077}" dt="2021-04-27T20:46:12.213" v="2321" actId="26606"/>
          <ac:spMkLst>
            <pc:docMk/>
            <pc:sldMk cId="66616150" sldId="264"/>
            <ac:spMk id="1113" creationId="{F2A6431A-EA83-4AC6-98D8-C1372A2CA987}"/>
          </ac:spMkLst>
        </pc:spChg>
        <pc:spChg chg="add del">
          <ac:chgData name="Justyna Masiarz" userId="1af429eb2801a570" providerId="LiveId" clId="{2037C3D2-AF58-4579-94AF-4821FD728077}" dt="2021-04-27T20:46:12.213" v="2321" actId="26606"/>
          <ac:spMkLst>
            <pc:docMk/>
            <pc:sldMk cId="66616150" sldId="264"/>
            <ac:spMk id="1114" creationId="{1E805A08-BC4B-4F77-AB4C-B6094A77883B}"/>
          </ac:spMkLst>
        </pc:spChg>
        <pc:spChg chg="add del">
          <ac:chgData name="Justyna Masiarz" userId="1af429eb2801a570" providerId="LiveId" clId="{2037C3D2-AF58-4579-94AF-4821FD728077}" dt="2021-04-27T20:46:13.256" v="2323" actId="26606"/>
          <ac:spMkLst>
            <pc:docMk/>
            <pc:sldMk cId="66616150" sldId="264"/>
            <ac:spMk id="1116" creationId="{6CC7D015-0DD8-420F-A568-AC4FEDC41251}"/>
          </ac:spMkLst>
        </pc:spChg>
        <pc:spChg chg="add del">
          <ac:chgData name="Justyna Masiarz" userId="1af429eb2801a570" providerId="LiveId" clId="{2037C3D2-AF58-4579-94AF-4821FD728077}" dt="2021-04-27T20:46:13.256" v="2323" actId="26606"/>
          <ac:spMkLst>
            <pc:docMk/>
            <pc:sldMk cId="66616150" sldId="264"/>
            <ac:spMk id="1117" creationId="{DC595556-C814-4F1F-B0E5-71812F38A8CD}"/>
          </ac:spMkLst>
        </pc:spChg>
        <pc:spChg chg="add del">
          <ac:chgData name="Justyna Masiarz" userId="1af429eb2801a570" providerId="LiveId" clId="{2037C3D2-AF58-4579-94AF-4821FD728077}" dt="2021-04-27T20:46:13.256" v="2323" actId="26606"/>
          <ac:spMkLst>
            <pc:docMk/>
            <pc:sldMk cId="66616150" sldId="264"/>
            <ac:spMk id="1118" creationId="{D78F7934-D9CE-480A-A72E-573A38F28CCE}"/>
          </ac:spMkLst>
        </pc:spChg>
        <pc:spChg chg="add del">
          <ac:chgData name="Justyna Masiarz" userId="1af429eb2801a570" providerId="LiveId" clId="{2037C3D2-AF58-4579-94AF-4821FD728077}" dt="2021-04-27T20:46:13.256" v="2323" actId="26606"/>
          <ac:spMkLst>
            <pc:docMk/>
            <pc:sldMk cId="66616150" sldId="264"/>
            <ac:spMk id="1119" creationId="{CDA7FC2F-FB9B-4E69-8BB4-9CF9C61B3C29}"/>
          </ac:spMkLst>
        </pc:spChg>
        <pc:spChg chg="add del">
          <ac:chgData name="Justyna Masiarz" userId="1af429eb2801a570" providerId="LiveId" clId="{2037C3D2-AF58-4579-94AF-4821FD728077}" dt="2021-04-27T20:46:14.758" v="2325" actId="26606"/>
          <ac:spMkLst>
            <pc:docMk/>
            <pc:sldMk cId="66616150" sldId="264"/>
            <ac:spMk id="1121" creationId="{8181FC64-B306-4821-98E2-780662EFC486}"/>
          </ac:spMkLst>
        </pc:spChg>
        <pc:spChg chg="add del">
          <ac:chgData name="Justyna Masiarz" userId="1af429eb2801a570" providerId="LiveId" clId="{2037C3D2-AF58-4579-94AF-4821FD728077}" dt="2021-04-27T20:46:14.758" v="2325" actId="26606"/>
          <ac:spMkLst>
            <pc:docMk/>
            <pc:sldMk cId="66616150" sldId="264"/>
            <ac:spMk id="1122" creationId="{5871FC61-DD4E-47D4-81FD-8A7E7D12B371}"/>
          </ac:spMkLst>
        </pc:spChg>
        <pc:spChg chg="add del">
          <ac:chgData name="Justyna Masiarz" userId="1af429eb2801a570" providerId="LiveId" clId="{2037C3D2-AF58-4579-94AF-4821FD728077}" dt="2021-04-27T20:46:14.758" v="2325" actId="26606"/>
          <ac:spMkLst>
            <pc:docMk/>
            <pc:sldMk cId="66616150" sldId="264"/>
            <ac:spMk id="1123" creationId="{F9EC3F91-A75C-4F74-867E-E4C28C13546B}"/>
          </ac:spMkLst>
        </pc:spChg>
        <pc:spChg chg="add del">
          <ac:chgData name="Justyna Masiarz" userId="1af429eb2801a570" providerId="LiveId" clId="{2037C3D2-AF58-4579-94AF-4821FD728077}" dt="2021-04-27T20:46:14.758" v="2325" actId="26606"/>
          <ac:spMkLst>
            <pc:docMk/>
            <pc:sldMk cId="66616150" sldId="264"/>
            <ac:spMk id="1124" creationId="{829A1E2C-5AC8-40FC-99E9-832069D39792}"/>
          </ac:spMkLst>
        </pc:spChg>
        <pc:spChg chg="add del">
          <ac:chgData name="Justyna Masiarz" userId="1af429eb2801a570" providerId="LiveId" clId="{2037C3D2-AF58-4579-94AF-4821FD728077}" dt="2021-04-27T20:46:14.758" v="2325" actId="26606"/>
          <ac:spMkLst>
            <pc:docMk/>
            <pc:sldMk cId="66616150" sldId="264"/>
            <ac:spMk id="1125" creationId="{D78F7934-D9CE-480A-A72E-573A38F28CCE}"/>
          </ac:spMkLst>
        </pc:spChg>
        <pc:spChg chg="add del">
          <ac:chgData name="Justyna Masiarz" userId="1af429eb2801a570" providerId="LiveId" clId="{2037C3D2-AF58-4579-94AF-4821FD728077}" dt="2021-04-27T20:46:14.758" v="2325" actId="26606"/>
          <ac:spMkLst>
            <pc:docMk/>
            <pc:sldMk cId="66616150" sldId="264"/>
            <ac:spMk id="1126" creationId="{CDA7FC2F-FB9B-4E69-8BB4-9CF9C61B3C29}"/>
          </ac:spMkLst>
        </pc:spChg>
        <pc:spChg chg="add del">
          <ac:chgData name="Justyna Masiarz" userId="1af429eb2801a570" providerId="LiveId" clId="{2037C3D2-AF58-4579-94AF-4821FD728077}" dt="2021-04-27T20:46:16.045" v="2327" actId="26606"/>
          <ac:spMkLst>
            <pc:docMk/>
            <pc:sldMk cId="66616150" sldId="264"/>
            <ac:spMk id="1128" creationId="{E88C3723-DC57-455E-85BD-0DFCF7A8F81C}"/>
          </ac:spMkLst>
        </pc:spChg>
        <pc:spChg chg="add del">
          <ac:chgData name="Justyna Masiarz" userId="1af429eb2801a570" providerId="LiveId" clId="{2037C3D2-AF58-4579-94AF-4821FD728077}" dt="2021-04-27T20:46:16.045" v="2327" actId="26606"/>
          <ac:spMkLst>
            <pc:docMk/>
            <pc:sldMk cId="66616150" sldId="264"/>
            <ac:spMk id="1129" creationId="{FCC2E6F9-9013-4FCB-ABDB-F4D956B4659E}"/>
          </ac:spMkLst>
        </pc:spChg>
        <pc:spChg chg="add del">
          <ac:chgData name="Justyna Masiarz" userId="1af429eb2801a570" providerId="LiveId" clId="{2037C3D2-AF58-4579-94AF-4821FD728077}" dt="2021-04-27T20:46:16.045" v="2327" actId="26606"/>
          <ac:spMkLst>
            <pc:docMk/>
            <pc:sldMk cId="66616150" sldId="264"/>
            <ac:spMk id="1130" creationId="{DDD926EC-6F88-4D89-9AED-1C4C1AC00E22}"/>
          </ac:spMkLst>
        </pc:spChg>
        <pc:spChg chg="add del">
          <ac:chgData name="Justyna Masiarz" userId="1af429eb2801a570" providerId="LiveId" clId="{2037C3D2-AF58-4579-94AF-4821FD728077}" dt="2021-04-27T20:46:16.045" v="2327" actId="26606"/>
          <ac:spMkLst>
            <pc:docMk/>
            <pc:sldMk cId="66616150" sldId="264"/>
            <ac:spMk id="1131" creationId="{D78F7934-D9CE-480A-A72E-573A38F28CCE}"/>
          </ac:spMkLst>
        </pc:spChg>
        <pc:spChg chg="add del">
          <ac:chgData name="Justyna Masiarz" userId="1af429eb2801a570" providerId="LiveId" clId="{2037C3D2-AF58-4579-94AF-4821FD728077}" dt="2021-04-27T20:46:16.045" v="2327" actId="26606"/>
          <ac:spMkLst>
            <pc:docMk/>
            <pc:sldMk cId="66616150" sldId="264"/>
            <ac:spMk id="1136" creationId="{CDA7FC2F-FB9B-4E69-8BB4-9CF9C61B3C29}"/>
          </ac:spMkLst>
        </pc:spChg>
        <pc:spChg chg="add del">
          <ac:chgData name="Justyna Masiarz" userId="1af429eb2801a570" providerId="LiveId" clId="{2037C3D2-AF58-4579-94AF-4821FD728077}" dt="2021-04-27T20:46:17.644" v="2329" actId="26606"/>
          <ac:spMkLst>
            <pc:docMk/>
            <pc:sldMk cId="66616150" sldId="264"/>
            <ac:spMk id="1138" creationId="{ECC9E497-6D98-4C5D-9CFB-949331AA5477}"/>
          </ac:spMkLst>
        </pc:spChg>
        <pc:spChg chg="add del">
          <ac:chgData name="Justyna Masiarz" userId="1af429eb2801a570" providerId="LiveId" clId="{2037C3D2-AF58-4579-94AF-4821FD728077}" dt="2021-04-27T20:46:17.644" v="2329" actId="26606"/>
          <ac:spMkLst>
            <pc:docMk/>
            <pc:sldMk cId="66616150" sldId="264"/>
            <ac:spMk id="1139" creationId="{FCC2E6F9-9013-4FCB-ABDB-F4D956B4659E}"/>
          </ac:spMkLst>
        </pc:spChg>
        <pc:spChg chg="add del">
          <ac:chgData name="Justyna Masiarz" userId="1af429eb2801a570" providerId="LiveId" clId="{2037C3D2-AF58-4579-94AF-4821FD728077}" dt="2021-04-27T20:46:17.644" v="2329" actId="26606"/>
          <ac:spMkLst>
            <pc:docMk/>
            <pc:sldMk cId="66616150" sldId="264"/>
            <ac:spMk id="1140" creationId="{DDD926EC-6F88-4D89-9AED-1C4C1AC00E22}"/>
          </ac:spMkLst>
        </pc:spChg>
        <pc:spChg chg="add del">
          <ac:chgData name="Justyna Masiarz" userId="1af429eb2801a570" providerId="LiveId" clId="{2037C3D2-AF58-4579-94AF-4821FD728077}" dt="2021-04-27T20:46:17.644" v="2329" actId="26606"/>
          <ac:spMkLst>
            <pc:docMk/>
            <pc:sldMk cId="66616150" sldId="264"/>
            <ac:spMk id="1141" creationId="{D78F7934-D9CE-480A-A72E-573A38F28CCE}"/>
          </ac:spMkLst>
        </pc:spChg>
        <pc:spChg chg="add del">
          <ac:chgData name="Justyna Masiarz" userId="1af429eb2801a570" providerId="LiveId" clId="{2037C3D2-AF58-4579-94AF-4821FD728077}" dt="2021-04-27T20:46:17.644" v="2329" actId="26606"/>
          <ac:spMkLst>
            <pc:docMk/>
            <pc:sldMk cId="66616150" sldId="264"/>
            <ac:spMk id="1155" creationId="{A210685A-6235-45A7-850D-A6F555466EF7}"/>
          </ac:spMkLst>
        </pc:spChg>
        <pc:spChg chg="add del">
          <ac:chgData name="Justyna Masiarz" userId="1af429eb2801a570" providerId="LiveId" clId="{2037C3D2-AF58-4579-94AF-4821FD728077}" dt="2021-04-27T20:46:17.644" v="2329" actId="26606"/>
          <ac:spMkLst>
            <pc:docMk/>
            <pc:sldMk cId="66616150" sldId="264"/>
            <ac:spMk id="1198" creationId="{CDA7FC2F-FB9B-4E69-8BB4-9CF9C61B3C29}"/>
          </ac:spMkLst>
        </pc:spChg>
        <pc:spChg chg="add del">
          <ac:chgData name="Justyna Masiarz" userId="1af429eb2801a570" providerId="LiveId" clId="{2037C3D2-AF58-4579-94AF-4821FD728077}" dt="2021-04-27T20:46:24.382" v="2331" actId="26606"/>
          <ac:spMkLst>
            <pc:docMk/>
            <pc:sldMk cId="66616150" sldId="264"/>
            <ac:spMk id="1200" creationId="{04812C46-200A-4DEB-A05E-3ED6C68C2387}"/>
          </ac:spMkLst>
        </pc:spChg>
        <pc:spChg chg="add del">
          <ac:chgData name="Justyna Masiarz" userId="1af429eb2801a570" providerId="LiveId" clId="{2037C3D2-AF58-4579-94AF-4821FD728077}" dt="2021-04-27T20:46:24.382" v="2331" actId="26606"/>
          <ac:spMkLst>
            <pc:docMk/>
            <pc:sldMk cId="66616150" sldId="264"/>
            <ac:spMk id="1201" creationId="{D1EA859B-E555-4109-94F3-6700E046E008}"/>
          </ac:spMkLst>
        </pc:spChg>
        <pc:spChg chg="add del">
          <ac:chgData name="Justyna Masiarz" userId="1af429eb2801a570" providerId="LiveId" clId="{2037C3D2-AF58-4579-94AF-4821FD728077}" dt="2021-04-27T20:46:24.382" v="2331" actId="26606"/>
          <ac:spMkLst>
            <pc:docMk/>
            <pc:sldMk cId="66616150" sldId="264"/>
            <ac:spMk id="1202" creationId="{D78F7934-D9CE-480A-A72E-573A38F28CCE}"/>
          </ac:spMkLst>
        </pc:spChg>
        <pc:spChg chg="add del">
          <ac:chgData name="Justyna Masiarz" userId="1af429eb2801a570" providerId="LiveId" clId="{2037C3D2-AF58-4579-94AF-4821FD728077}" dt="2021-04-27T20:46:24.382" v="2331" actId="26606"/>
          <ac:spMkLst>
            <pc:docMk/>
            <pc:sldMk cId="66616150" sldId="264"/>
            <ac:spMk id="1203" creationId="{CDA7FC2F-FB9B-4E69-8BB4-9CF9C61B3C29}"/>
          </ac:spMkLst>
        </pc:spChg>
        <pc:spChg chg="add del">
          <ac:chgData name="Justyna Masiarz" userId="1af429eb2801a570" providerId="LiveId" clId="{2037C3D2-AF58-4579-94AF-4821FD728077}" dt="2021-04-27T20:47:48.450" v="2356" actId="26606"/>
          <ac:spMkLst>
            <pc:docMk/>
            <pc:sldMk cId="66616150" sldId="264"/>
            <ac:spMk id="1205" creationId="{F13C74B1-5B17-4795-BED0-7140497B445A}"/>
          </ac:spMkLst>
        </pc:spChg>
        <pc:spChg chg="add mod">
          <ac:chgData name="Justyna Masiarz" userId="1af429eb2801a570" providerId="LiveId" clId="{2037C3D2-AF58-4579-94AF-4821FD728077}" dt="2021-04-27T20:57:32.795" v="2528" actId="1076"/>
          <ac:spMkLst>
            <pc:docMk/>
            <pc:sldMk cId="66616150" sldId="264"/>
            <ac:spMk id="1206" creationId="{D78F7934-D9CE-480A-A72E-573A38F28CCE}"/>
          </ac:spMkLst>
        </pc:spChg>
        <pc:spChg chg="add del">
          <ac:chgData name="Justyna Masiarz" userId="1af429eb2801a570" providerId="LiveId" clId="{2037C3D2-AF58-4579-94AF-4821FD728077}" dt="2021-04-27T20:46:47.633" v="2336" actId="478"/>
          <ac:spMkLst>
            <pc:docMk/>
            <pc:sldMk cId="66616150" sldId="264"/>
            <ac:spMk id="1207" creationId="{D4974D33-8DC5-464E-8C6D-BE58F0669C17}"/>
          </ac:spMkLst>
        </pc:spChg>
        <pc:spChg chg="add mod">
          <ac:chgData name="Justyna Masiarz" userId="1af429eb2801a570" providerId="LiveId" clId="{2037C3D2-AF58-4579-94AF-4821FD728077}" dt="2021-04-28T20:03:48.984" v="6816" actId="20577"/>
          <ac:spMkLst>
            <pc:docMk/>
            <pc:sldMk cId="66616150" sldId="264"/>
            <ac:spMk id="1208" creationId="{CDA7FC2F-FB9B-4E69-8BB4-9CF9C61B3C29}"/>
          </ac:spMkLst>
        </pc:spChg>
        <pc:grpChg chg="add del">
          <ac:chgData name="Justyna Masiarz" userId="1af429eb2801a570" providerId="LiveId" clId="{2037C3D2-AF58-4579-94AF-4821FD728077}" dt="2021-04-27T20:46:16.045" v="2327" actId="26606"/>
          <ac:grpSpMkLst>
            <pc:docMk/>
            <pc:sldMk cId="66616150" sldId="264"/>
            <ac:grpSpMk id="95" creationId="{2AC3303A-0CA5-426F-959D-EF03A5ECB4D8}"/>
          </ac:grpSpMkLst>
        </pc:grpChg>
        <pc:grpChg chg="add del">
          <ac:chgData name="Justyna Masiarz" userId="1af429eb2801a570" providerId="LiveId" clId="{2037C3D2-AF58-4579-94AF-4821FD728077}" dt="2021-04-27T20:45:32.300" v="2291" actId="26606"/>
          <ac:grpSpMkLst>
            <pc:docMk/>
            <pc:sldMk cId="66616150" sldId="264"/>
            <ac:grpSpMk id="1038" creationId="{81DE8B58-F373-409E-A253-4380A66091D4}"/>
          </ac:grpSpMkLst>
        </pc:grpChg>
        <pc:grpChg chg="add del">
          <ac:chgData name="Justyna Masiarz" userId="1af429eb2801a570" providerId="LiveId" clId="{2037C3D2-AF58-4579-94AF-4821FD728077}" dt="2021-04-27T20:45:56.123" v="2303" actId="26606"/>
          <ac:grpSpMkLst>
            <pc:docMk/>
            <pc:sldMk cId="66616150" sldId="264"/>
            <ac:grpSpMk id="1061" creationId="{37EA779C-87BF-454F-919D-A3DA98FD8A79}"/>
          </ac:grpSpMkLst>
        </pc:grpChg>
        <pc:grpChg chg="add del">
          <ac:chgData name="Justyna Masiarz" userId="1af429eb2801a570" providerId="LiveId" clId="{2037C3D2-AF58-4579-94AF-4821FD728077}" dt="2021-04-27T20:46:06.861" v="2313" actId="26606"/>
          <ac:grpSpMkLst>
            <pc:docMk/>
            <pc:sldMk cId="66616150" sldId="264"/>
            <ac:grpSpMk id="1088" creationId="{EC2D6DD8-FAD6-401D-9DE6-71DD04C980F3}"/>
          </ac:grpSpMkLst>
        </pc:grpChg>
        <pc:grpChg chg="add del">
          <ac:chgData name="Justyna Masiarz" userId="1af429eb2801a570" providerId="LiveId" clId="{2037C3D2-AF58-4579-94AF-4821FD728077}" dt="2021-04-27T20:46:06.861" v="2313" actId="26606"/>
          <ac:grpSpMkLst>
            <pc:docMk/>
            <pc:sldMk cId="66616150" sldId="264"/>
            <ac:grpSpMk id="1090" creationId="{43F5E015-E085-4624-B431-B42414448684}"/>
          </ac:grpSpMkLst>
        </pc:grpChg>
        <pc:grpChg chg="add del">
          <ac:chgData name="Justyna Masiarz" userId="1af429eb2801a570" providerId="LiveId" clId="{2037C3D2-AF58-4579-94AF-4821FD728077}" dt="2021-04-27T20:46:16.045" v="2327" actId="26606"/>
          <ac:grpSpMkLst>
            <pc:docMk/>
            <pc:sldMk cId="66616150" sldId="264"/>
            <ac:grpSpMk id="1132" creationId="{A3F744D4-7953-43A4-A9CC-1A058A14B800}"/>
          </ac:grpSpMkLst>
        </pc:grpChg>
        <pc:grpChg chg="add del">
          <ac:chgData name="Justyna Masiarz" userId="1af429eb2801a570" providerId="LiveId" clId="{2037C3D2-AF58-4579-94AF-4821FD728077}" dt="2021-04-27T20:46:17.644" v="2329" actId="26606"/>
          <ac:grpSpMkLst>
            <pc:docMk/>
            <pc:sldMk cId="66616150" sldId="264"/>
            <ac:grpSpMk id="1142" creationId="{1647153B-9D4F-418E-A5CE-DAA4F4192355}"/>
          </ac:grpSpMkLst>
        </pc:grpChg>
        <pc:grpChg chg="add del">
          <ac:chgData name="Justyna Masiarz" userId="1af429eb2801a570" providerId="LiveId" clId="{2037C3D2-AF58-4579-94AF-4821FD728077}" dt="2021-04-27T20:46:17.644" v="2329" actId="26606"/>
          <ac:grpSpMkLst>
            <pc:docMk/>
            <pc:sldMk cId="66616150" sldId="264"/>
            <ac:grpSpMk id="1156" creationId="{19749716-934D-41F6-9D68-1EDB512FAA58}"/>
          </ac:grpSpMkLst>
        </pc:grpChg>
        <pc:picChg chg="add del">
          <ac:chgData name="Justyna Masiarz" userId="1af429eb2801a570" providerId="LiveId" clId="{2037C3D2-AF58-4579-94AF-4821FD728077}" dt="2021-04-27T20:56:19.386" v="2510" actId="26606"/>
          <ac:picMkLst>
            <pc:docMk/>
            <pc:sldMk cId="66616150" sldId="264"/>
            <ac:picMk id="253" creationId="{54DDEBDD-D8BD-41A6-8A0D-B00E3768B0F9}"/>
          </ac:picMkLst>
        </pc:picChg>
        <pc:picChg chg="mod ord">
          <ac:chgData name="Justyna Masiarz" userId="1af429eb2801a570" providerId="LiveId" clId="{2037C3D2-AF58-4579-94AF-4821FD728077}" dt="2021-04-27T20:57:28.802" v="2527" actId="1076"/>
          <ac:picMkLst>
            <pc:docMk/>
            <pc:sldMk cId="66616150" sldId="264"/>
            <ac:picMk id="1028" creationId="{50B8389B-F223-4A87-82F0-0B12B36034CB}"/>
          </ac:picMkLst>
        </pc:picChg>
        <pc:picChg chg="add del">
          <ac:chgData name="Justyna Masiarz" userId="1af429eb2801a570" providerId="LiveId" clId="{2037C3D2-AF58-4579-94AF-4821FD728077}" dt="2021-04-27T20:45:43.418" v="2293" actId="26606"/>
          <ac:picMkLst>
            <pc:docMk/>
            <pc:sldMk cId="66616150" sldId="264"/>
            <ac:picMk id="1042" creationId="{54DDEBDD-D8BD-41A6-8A0D-B00E3768B0F9}"/>
          </ac:picMkLst>
        </pc:picChg>
        <pc:cxnChg chg="add del">
          <ac:chgData name="Justyna Masiarz" userId="1af429eb2801a570" providerId="LiveId" clId="{2037C3D2-AF58-4579-94AF-4821FD728077}" dt="2021-04-27T20:45:25.540" v="2289" actId="26606"/>
          <ac:cxnSpMkLst>
            <pc:docMk/>
            <pc:sldMk cId="66616150" sldId="264"/>
            <ac:cxnSpMk id="77" creationId="{C49DA8F6-BCC1-4447-B54C-57856834B94B}"/>
          </ac:cxnSpMkLst>
        </pc:cxnChg>
        <pc:cxnChg chg="add del">
          <ac:chgData name="Justyna Masiarz" userId="1af429eb2801a570" providerId="LiveId" clId="{2037C3D2-AF58-4579-94AF-4821FD728077}" dt="2021-04-27T20:48:11.049" v="2359" actId="478"/>
          <ac:cxnSpMkLst>
            <pc:docMk/>
            <pc:sldMk cId="66616150" sldId="264"/>
            <ac:cxnSpMk id="191" creationId="{20E3A342-4D61-4E3F-AF90-1AB42AEB96CC}"/>
          </ac:cxnSpMkLst>
        </pc:cxnChg>
      </pc:sldChg>
      <pc:sldChg chg="addSp delSp modSp add del mod ord setBg">
        <pc:chgData name="Justyna Masiarz" userId="1af429eb2801a570" providerId="LiveId" clId="{2037C3D2-AF58-4579-94AF-4821FD728077}" dt="2021-04-28T18:34:02.727" v="5953" actId="2696"/>
        <pc:sldMkLst>
          <pc:docMk/>
          <pc:sldMk cId="3313782864" sldId="265"/>
        </pc:sldMkLst>
        <pc:spChg chg="mod ord">
          <ac:chgData name="Justyna Masiarz" userId="1af429eb2801a570" providerId="LiveId" clId="{2037C3D2-AF58-4579-94AF-4821FD728077}" dt="2021-04-27T20:59:35.701" v="2566" actId="1076"/>
          <ac:spMkLst>
            <pc:docMk/>
            <pc:sldMk cId="3313782864" sldId="265"/>
            <ac:spMk id="2" creationId="{D78F7934-D9CE-480A-A72E-573A38F28CCE}"/>
          </ac:spMkLst>
        </pc:spChg>
        <pc:spChg chg="mod ord">
          <ac:chgData name="Justyna Masiarz" userId="1af429eb2801a570" providerId="LiveId" clId="{2037C3D2-AF58-4579-94AF-4821FD728077}" dt="2021-04-27T20:59:42.270" v="2569" actId="1076"/>
          <ac:spMkLst>
            <pc:docMk/>
            <pc:sldMk cId="3313782864" sldId="265"/>
            <ac:spMk id="3" creationId="{CDA7FC2F-FB9B-4E69-8BB4-9CF9C61B3C29}"/>
          </ac:spMkLst>
        </pc:spChg>
        <pc:spChg chg="add del mod">
          <ac:chgData name="Justyna Masiarz" userId="1af429eb2801a570" providerId="LiveId" clId="{2037C3D2-AF58-4579-94AF-4821FD728077}" dt="2021-04-27T20:54:27.771" v="2481" actId="478"/>
          <ac:spMkLst>
            <pc:docMk/>
            <pc:sldMk cId="3313782864" sldId="265"/>
            <ac:spMk id="4" creationId="{9EF4211C-08D8-4727-ABD4-B3470F0E9659}"/>
          </ac:spMkLst>
        </pc:spChg>
        <pc:spChg chg="add del mod">
          <ac:chgData name="Justyna Masiarz" userId="1af429eb2801a570" providerId="LiveId" clId="{2037C3D2-AF58-4579-94AF-4821FD728077}" dt="2021-04-27T20:54:37.017" v="2492" actId="26606"/>
          <ac:spMkLst>
            <pc:docMk/>
            <pc:sldMk cId="3313782864" sldId="265"/>
            <ac:spMk id="5" creationId="{26213D4A-6A3C-465C-A8BD-71DFF00F9EC5}"/>
          </ac:spMkLst>
        </pc:spChg>
        <pc:spChg chg="add del mod">
          <ac:chgData name="Justyna Masiarz" userId="1af429eb2801a570" providerId="LiveId" clId="{2037C3D2-AF58-4579-94AF-4821FD728077}" dt="2021-04-27T20:54:37.017" v="2492" actId="26606"/>
          <ac:spMkLst>
            <pc:docMk/>
            <pc:sldMk cId="3313782864" sldId="265"/>
            <ac:spMk id="10" creationId="{AE3949CA-8461-42B6-893E-C20F03E14D6D}"/>
          </ac:spMkLst>
        </pc:spChg>
        <pc:spChg chg="del">
          <ac:chgData name="Justyna Masiarz" userId="1af429eb2801a570" providerId="LiveId" clId="{2037C3D2-AF58-4579-94AF-4821FD728077}" dt="2021-04-27T20:48:47.516" v="2372" actId="478"/>
          <ac:spMkLst>
            <pc:docMk/>
            <pc:sldMk cId="3313782864" sldId="265"/>
            <ac:spMk id="17" creationId="{C1D5CB40-1566-49E9-8447-E8B5CE10DF09}"/>
          </ac:spMkLst>
        </pc:spChg>
        <pc:spChg chg="del mod ord">
          <ac:chgData name="Justyna Masiarz" userId="1af429eb2801a570" providerId="LiveId" clId="{2037C3D2-AF58-4579-94AF-4821FD728077}" dt="2021-04-27T20:53:50.870" v="2474" actId="478"/>
          <ac:spMkLst>
            <pc:docMk/>
            <pc:sldMk cId="3313782864" sldId="265"/>
            <ac:spMk id="18" creationId="{F2A6431A-EA83-4AC6-98D8-C1372A2CA987}"/>
          </ac:spMkLst>
        </pc:spChg>
        <pc:spChg chg="add del mod">
          <ac:chgData name="Justyna Masiarz" userId="1af429eb2801a570" providerId="LiveId" clId="{2037C3D2-AF58-4579-94AF-4821FD728077}" dt="2021-04-27T20:49:08.389" v="2379" actId="478"/>
          <ac:spMkLst>
            <pc:docMk/>
            <pc:sldMk cId="3313782864" sldId="265"/>
            <ac:spMk id="19" creationId="{1E805A08-BC4B-4F77-AB4C-B6094A77883B}"/>
          </ac:spMkLst>
        </pc:spChg>
        <pc:spChg chg="add del">
          <ac:chgData name="Justyna Masiarz" userId="1af429eb2801a570" providerId="LiveId" clId="{2037C3D2-AF58-4579-94AF-4821FD728077}" dt="2021-04-27T20:54:30.611" v="2483" actId="26606"/>
          <ac:spMkLst>
            <pc:docMk/>
            <pc:sldMk cId="3313782864" sldId="265"/>
            <ac:spMk id="73" creationId="{A81E7530-396C-45F0-92F4-A885648D1631}"/>
          </ac:spMkLst>
        </pc:spChg>
        <pc:spChg chg="add del">
          <ac:chgData name="Justyna Masiarz" userId="1af429eb2801a570" providerId="LiveId" clId="{2037C3D2-AF58-4579-94AF-4821FD728077}" dt="2021-04-27T20:54:30.611" v="2483" actId="26606"/>
          <ac:spMkLst>
            <pc:docMk/>
            <pc:sldMk cId="3313782864" sldId="265"/>
            <ac:spMk id="75" creationId="{7316481C-0A49-4796-812B-0D64F063B720}"/>
          </ac:spMkLst>
        </pc:spChg>
        <pc:spChg chg="add del">
          <ac:chgData name="Justyna Masiarz" userId="1af429eb2801a570" providerId="LiveId" clId="{2037C3D2-AF58-4579-94AF-4821FD728077}" dt="2021-04-27T20:54:30.611" v="2483" actId="26606"/>
          <ac:spMkLst>
            <pc:docMk/>
            <pc:sldMk cId="3313782864" sldId="265"/>
            <ac:spMk id="77" creationId="{A5271697-90F1-4A23-8EF2-0179F2EAFACB}"/>
          </ac:spMkLst>
        </pc:spChg>
        <pc:spChg chg="add del">
          <ac:chgData name="Justyna Masiarz" userId="1af429eb2801a570" providerId="LiveId" clId="{2037C3D2-AF58-4579-94AF-4821FD728077}" dt="2021-04-27T20:54:30.611" v="2483" actId="26606"/>
          <ac:spMkLst>
            <pc:docMk/>
            <pc:sldMk cId="3313782864" sldId="265"/>
            <ac:spMk id="101" creationId="{D9F5512A-48E1-4C07-B75E-3CCC517B6804}"/>
          </ac:spMkLst>
        </pc:spChg>
        <pc:spChg chg="add del">
          <ac:chgData name="Justyna Masiarz" userId="1af429eb2801a570" providerId="LiveId" clId="{2037C3D2-AF58-4579-94AF-4821FD728077}" dt="2021-04-27T20:54:31.712" v="2485" actId="26606"/>
          <ac:spMkLst>
            <pc:docMk/>
            <pc:sldMk cId="3313782864" sldId="265"/>
            <ac:spMk id="1030" creationId="{3CD9DF72-87A3-404E-A828-84CBF11A8303}"/>
          </ac:spMkLst>
        </pc:spChg>
        <pc:spChg chg="add del">
          <ac:chgData name="Justyna Masiarz" userId="1af429eb2801a570" providerId="LiveId" clId="{2037C3D2-AF58-4579-94AF-4821FD728077}" dt="2021-04-27T20:55:22.108" v="2506" actId="26606"/>
          <ac:spMkLst>
            <pc:docMk/>
            <pc:sldMk cId="3313782864" sldId="265"/>
            <ac:spMk id="1032" creationId="{4038CB10-1F5C-4D54-9DF7-12586DE5B007}"/>
          </ac:spMkLst>
        </pc:spChg>
        <pc:spChg chg="add del">
          <ac:chgData name="Justyna Masiarz" userId="1af429eb2801a570" providerId="LiveId" clId="{2037C3D2-AF58-4579-94AF-4821FD728077}" dt="2021-04-27T20:54:33.721" v="2487" actId="26606"/>
          <ac:spMkLst>
            <pc:docMk/>
            <pc:sldMk cId="3313782864" sldId="265"/>
            <ac:spMk id="1033" creationId="{A81E7530-396C-45F0-92F4-A885648D1631}"/>
          </ac:spMkLst>
        </pc:spChg>
        <pc:spChg chg="add del">
          <ac:chgData name="Justyna Masiarz" userId="1af429eb2801a570" providerId="LiveId" clId="{2037C3D2-AF58-4579-94AF-4821FD728077}" dt="2021-04-27T20:54:33.721" v="2487" actId="26606"/>
          <ac:spMkLst>
            <pc:docMk/>
            <pc:sldMk cId="3313782864" sldId="265"/>
            <ac:spMk id="1034" creationId="{7316481C-0A49-4796-812B-0D64F063B720}"/>
          </ac:spMkLst>
        </pc:spChg>
        <pc:spChg chg="add del">
          <ac:chgData name="Justyna Masiarz" userId="1af429eb2801a570" providerId="LiveId" clId="{2037C3D2-AF58-4579-94AF-4821FD728077}" dt="2021-04-27T20:54:33.721" v="2487" actId="26606"/>
          <ac:spMkLst>
            <pc:docMk/>
            <pc:sldMk cId="3313782864" sldId="265"/>
            <ac:spMk id="1035" creationId="{A5271697-90F1-4A23-8EF2-0179F2EAFACB}"/>
          </ac:spMkLst>
        </pc:spChg>
        <pc:spChg chg="add del">
          <ac:chgData name="Justyna Masiarz" userId="1af429eb2801a570" providerId="LiveId" clId="{2037C3D2-AF58-4579-94AF-4821FD728077}" dt="2021-04-27T20:54:33.721" v="2487" actId="26606"/>
          <ac:spMkLst>
            <pc:docMk/>
            <pc:sldMk cId="3313782864" sldId="265"/>
            <ac:spMk id="1037" creationId="{D9F5512A-48E1-4C07-B75E-3CCC517B6804}"/>
          </ac:spMkLst>
        </pc:spChg>
        <pc:spChg chg="add del">
          <ac:chgData name="Justyna Masiarz" userId="1af429eb2801a570" providerId="LiveId" clId="{2037C3D2-AF58-4579-94AF-4821FD728077}" dt="2021-04-27T20:55:22.108" v="2506" actId="26606"/>
          <ac:spMkLst>
            <pc:docMk/>
            <pc:sldMk cId="3313782864" sldId="265"/>
            <ac:spMk id="1038" creationId="{73ED6512-6858-4552-B699-9A97FE9A4EA2}"/>
          </ac:spMkLst>
        </pc:spChg>
        <pc:spChg chg="add del">
          <ac:chgData name="Justyna Masiarz" userId="1af429eb2801a570" providerId="LiveId" clId="{2037C3D2-AF58-4579-94AF-4821FD728077}" dt="2021-04-27T20:54:36.494" v="2489" actId="26606"/>
          <ac:spMkLst>
            <pc:docMk/>
            <pc:sldMk cId="3313782864" sldId="265"/>
            <ac:spMk id="1039" creationId="{72F566C7-63F6-430E-A25E-75C1BAA56D99}"/>
          </ac:spMkLst>
        </pc:spChg>
        <pc:spChg chg="add del">
          <ac:chgData name="Justyna Masiarz" userId="1af429eb2801a570" providerId="LiveId" clId="{2037C3D2-AF58-4579-94AF-4821FD728077}" dt="2021-04-27T20:54:36.494" v="2489" actId="26606"/>
          <ac:spMkLst>
            <pc:docMk/>
            <pc:sldMk cId="3313782864" sldId="265"/>
            <ac:spMk id="1040" creationId="{C8701D3F-ED29-4931-958A-CBC8AE704787}"/>
          </ac:spMkLst>
        </pc:spChg>
        <pc:spChg chg="add del">
          <ac:chgData name="Justyna Masiarz" userId="1af429eb2801a570" providerId="LiveId" clId="{2037C3D2-AF58-4579-94AF-4821FD728077}" dt="2021-04-27T20:54:36.494" v="2489" actId="26606"/>
          <ac:spMkLst>
            <pc:docMk/>
            <pc:sldMk cId="3313782864" sldId="265"/>
            <ac:spMk id="1041" creationId="{40A0961B-9DBA-43AD-A3C0-F7EBBFF2087A}"/>
          </ac:spMkLst>
        </pc:spChg>
        <pc:spChg chg="add del">
          <ac:chgData name="Justyna Masiarz" userId="1af429eb2801a570" providerId="LiveId" clId="{2037C3D2-AF58-4579-94AF-4821FD728077}" dt="2021-04-27T20:55:28.361" v="2508" actId="26606"/>
          <ac:spMkLst>
            <pc:docMk/>
            <pc:sldMk cId="3313782864" sldId="265"/>
            <ac:spMk id="1042" creationId="{0C777BBD-C42C-46C6-8D2D-BD2F9613D6F4}"/>
          </ac:spMkLst>
        </pc:spChg>
        <pc:spChg chg="add del">
          <ac:chgData name="Justyna Masiarz" userId="1af429eb2801a570" providerId="LiveId" clId="{2037C3D2-AF58-4579-94AF-4821FD728077}" dt="2021-04-27T20:54:37.017" v="2491" actId="26606"/>
          <ac:spMkLst>
            <pc:docMk/>
            <pc:sldMk cId="3313782864" sldId="265"/>
            <ac:spMk id="1043" creationId="{8FC9BE17-9A7B-462D-AE50-3D8777387304}"/>
          </ac:spMkLst>
        </pc:spChg>
        <pc:spChg chg="add del">
          <ac:chgData name="Justyna Masiarz" userId="1af429eb2801a570" providerId="LiveId" clId="{2037C3D2-AF58-4579-94AF-4821FD728077}" dt="2021-04-27T20:54:37.017" v="2491" actId="26606"/>
          <ac:spMkLst>
            <pc:docMk/>
            <pc:sldMk cId="3313782864" sldId="265"/>
            <ac:spMk id="1044" creationId="{3EBE8569-6AEC-4B8C-8D53-2DE337CDBA65}"/>
          </ac:spMkLst>
        </pc:spChg>
        <pc:spChg chg="add del">
          <ac:chgData name="Justyna Masiarz" userId="1af429eb2801a570" providerId="LiveId" clId="{2037C3D2-AF58-4579-94AF-4821FD728077}" dt="2021-04-27T20:54:37.017" v="2491" actId="26606"/>
          <ac:spMkLst>
            <pc:docMk/>
            <pc:sldMk cId="3313782864" sldId="265"/>
            <ac:spMk id="1045" creationId="{55D4142C-5077-457F-A6AD-3FECFDB39685}"/>
          </ac:spMkLst>
        </pc:spChg>
        <pc:spChg chg="add del">
          <ac:chgData name="Justyna Masiarz" userId="1af429eb2801a570" providerId="LiveId" clId="{2037C3D2-AF58-4579-94AF-4821FD728077}" dt="2021-04-27T20:54:37.017" v="2491" actId="26606"/>
          <ac:spMkLst>
            <pc:docMk/>
            <pc:sldMk cId="3313782864" sldId="265"/>
            <ac:spMk id="1046" creationId="{7A5F0580-5EE9-419F-96EE-B6529EF6E7D0}"/>
          </ac:spMkLst>
        </pc:spChg>
        <pc:spChg chg="add del">
          <ac:chgData name="Justyna Masiarz" userId="1af429eb2801a570" providerId="LiveId" clId="{2037C3D2-AF58-4579-94AF-4821FD728077}" dt="2021-04-27T20:55:28.361" v="2508" actId="26606"/>
          <ac:spMkLst>
            <pc:docMk/>
            <pc:sldMk cId="3313782864" sldId="265"/>
            <ac:spMk id="1047" creationId="{721F817A-BF7E-440D-B296-66D86EDB067C}"/>
          </ac:spMkLst>
        </pc:spChg>
        <pc:grpChg chg="add del">
          <ac:chgData name="Justyna Masiarz" userId="1af429eb2801a570" providerId="LiveId" clId="{2037C3D2-AF58-4579-94AF-4821FD728077}" dt="2021-04-27T20:54:30.611" v="2483" actId="26606"/>
          <ac:grpSpMkLst>
            <pc:docMk/>
            <pc:sldMk cId="3313782864" sldId="265"/>
            <ac:grpSpMk id="79" creationId="{81DE8B58-F373-409E-A253-4380A66091D4}"/>
          </ac:grpSpMkLst>
        </pc:grpChg>
        <pc:grpChg chg="add del">
          <ac:chgData name="Justyna Masiarz" userId="1af429eb2801a570" providerId="LiveId" clId="{2037C3D2-AF58-4579-94AF-4821FD728077}" dt="2021-04-27T20:54:33.721" v="2487" actId="26606"/>
          <ac:grpSpMkLst>
            <pc:docMk/>
            <pc:sldMk cId="3313782864" sldId="265"/>
            <ac:grpSpMk id="1036" creationId="{81DE8B58-F373-409E-A253-4380A66091D4}"/>
          </ac:grpSpMkLst>
        </pc:grpChg>
        <pc:picChg chg="add del mod ord">
          <ac:chgData name="Justyna Masiarz" userId="1af429eb2801a570" providerId="LiveId" clId="{2037C3D2-AF58-4579-94AF-4821FD728077}" dt="2021-04-27T20:55:28.361" v="2508" actId="26606"/>
          <ac:picMkLst>
            <pc:docMk/>
            <pc:sldMk cId="3313782864" sldId="265"/>
            <ac:picMk id="1028" creationId="{50B8389B-F223-4A87-82F0-0B12B36034CB}"/>
          </ac:picMkLst>
        </pc:picChg>
        <pc:cxnChg chg="add del">
          <ac:chgData name="Justyna Masiarz" userId="1af429eb2801a570" providerId="LiveId" clId="{2037C3D2-AF58-4579-94AF-4821FD728077}" dt="2021-04-27T20:54:31.712" v="2485" actId="26606"/>
          <ac:cxnSpMkLst>
            <pc:docMk/>
            <pc:sldMk cId="3313782864" sldId="265"/>
            <ac:cxnSpMk id="1031" creationId="{20E3A342-4D61-4E3F-AF90-1AB42AEB96CC}"/>
          </ac:cxnSpMkLst>
        </pc:cxnChg>
      </pc:sldChg>
      <pc:sldChg chg="addSp delSp modSp new mod setBg setClrOvrMap">
        <pc:chgData name="Justyna Masiarz" userId="1af429eb2801a570" providerId="LiveId" clId="{2037C3D2-AF58-4579-94AF-4821FD728077}" dt="2021-04-28T20:33:38.837" v="7105" actId="27636"/>
        <pc:sldMkLst>
          <pc:docMk/>
          <pc:sldMk cId="4169857817" sldId="266"/>
        </pc:sldMkLst>
        <pc:spChg chg="mod">
          <ac:chgData name="Justyna Masiarz" userId="1af429eb2801a570" providerId="LiveId" clId="{2037C3D2-AF58-4579-94AF-4821FD728077}" dt="2021-04-27T21:28:35.124" v="2747" actId="1076"/>
          <ac:spMkLst>
            <pc:docMk/>
            <pc:sldMk cId="4169857817" sldId="266"/>
            <ac:spMk id="2" creationId="{9B533353-0B9A-4123-BDDE-0095DC952945}"/>
          </ac:spMkLst>
        </pc:spChg>
        <pc:spChg chg="mod">
          <ac:chgData name="Justyna Masiarz" userId="1af429eb2801a570" providerId="LiveId" clId="{2037C3D2-AF58-4579-94AF-4821FD728077}" dt="2021-04-28T20:33:38.837" v="7105" actId="27636"/>
          <ac:spMkLst>
            <pc:docMk/>
            <pc:sldMk cId="4169857817" sldId="266"/>
            <ac:spMk id="3" creationId="{7672622D-A9F9-49E2-B52F-91CF2611556E}"/>
          </ac:spMkLst>
        </pc:spChg>
        <pc:spChg chg="add del mod ord">
          <ac:chgData name="Justyna Masiarz" userId="1af429eb2801a570" providerId="LiveId" clId="{2037C3D2-AF58-4579-94AF-4821FD728077}" dt="2021-04-27T21:29:08.603" v="2753" actId="478"/>
          <ac:spMkLst>
            <pc:docMk/>
            <pc:sldMk cId="4169857817" sldId="266"/>
            <ac:spMk id="7" creationId="{BBCD6C14-9781-4E00-9785-28094C4205E7}"/>
          </ac:spMkLst>
        </pc:spChg>
        <pc:spChg chg="add">
          <ac:chgData name="Justyna Masiarz" userId="1af429eb2801a570" providerId="LiveId" clId="{2037C3D2-AF58-4579-94AF-4821FD728077}" dt="2021-04-27T21:24:53.200" v="2682" actId="26606"/>
          <ac:spMkLst>
            <pc:docMk/>
            <pc:sldMk cId="4169857817" sldId="266"/>
            <ac:spMk id="8" creationId="{AAB8EDC3-1C0D-4505-A2C7-839A5161FB53}"/>
          </ac:spMkLst>
        </pc:spChg>
        <pc:spChg chg="add mod">
          <ac:chgData name="Justyna Masiarz" userId="1af429eb2801a570" providerId="LiveId" clId="{2037C3D2-AF58-4579-94AF-4821FD728077}" dt="2021-04-28T06:04:36.287" v="2775" actId="1076"/>
          <ac:spMkLst>
            <pc:docMk/>
            <pc:sldMk cId="4169857817" sldId="266"/>
            <ac:spMk id="9" creationId="{55F8B038-1127-432C-8EC0-7E2140EFD466}"/>
          </ac:spMkLst>
        </pc:spChg>
        <pc:spChg chg="add mod">
          <ac:chgData name="Justyna Masiarz" userId="1af429eb2801a570" providerId="LiveId" clId="{2037C3D2-AF58-4579-94AF-4821FD728077}" dt="2021-04-28T06:04:36.287" v="2775" actId="1076"/>
          <ac:spMkLst>
            <pc:docMk/>
            <pc:sldMk cId="4169857817" sldId="266"/>
            <ac:spMk id="10" creationId="{5A764A90-B351-4C47-9157-2788D3CE4E79}"/>
          </ac:spMkLst>
        </pc:spChg>
        <pc:spChg chg="add del">
          <ac:chgData name="Justyna Masiarz" userId="1af429eb2801a570" providerId="LiveId" clId="{2037C3D2-AF58-4579-94AF-4821FD728077}" dt="2021-04-27T21:24:01.701" v="2673" actId="26606"/>
          <ac:spMkLst>
            <pc:docMk/>
            <pc:sldMk cId="4169857817" sldId="266"/>
            <ac:spMk id="11" creationId="{EF9B8DF2-C3F5-49A2-94D2-F7B65A0F1F15}"/>
          </ac:spMkLst>
        </pc:spChg>
        <pc:spChg chg="add mod">
          <ac:chgData name="Justyna Masiarz" userId="1af429eb2801a570" providerId="LiveId" clId="{2037C3D2-AF58-4579-94AF-4821FD728077}" dt="2021-04-28T06:04:36.287" v="2775" actId="1076"/>
          <ac:spMkLst>
            <pc:docMk/>
            <pc:sldMk cId="4169857817" sldId="266"/>
            <ac:spMk id="11" creationId="{F9892AD6-1724-440F-AE72-9A2ABBFF5F35}"/>
          </ac:spMkLst>
        </pc:spChg>
        <pc:spChg chg="add mod ord">
          <ac:chgData name="Justyna Masiarz" userId="1af429eb2801a570" providerId="LiveId" clId="{2037C3D2-AF58-4579-94AF-4821FD728077}" dt="2021-04-28T06:03:17.702" v="2770" actId="14100"/>
          <ac:spMkLst>
            <pc:docMk/>
            <pc:sldMk cId="4169857817" sldId="266"/>
            <ac:spMk id="12" creationId="{FB809D8D-430D-4369-8E7A-4AA58C6A9934}"/>
          </ac:spMkLst>
        </pc:spChg>
        <pc:spChg chg="add">
          <ac:chgData name="Justyna Masiarz" userId="1af429eb2801a570" providerId="LiveId" clId="{2037C3D2-AF58-4579-94AF-4821FD728077}" dt="2021-04-27T21:24:53.200" v="2682" actId="26606"/>
          <ac:spMkLst>
            <pc:docMk/>
            <pc:sldMk cId="4169857817" sldId="266"/>
            <ac:spMk id="13" creationId="{2069E294-3813-4588-9E9C-AEA08F9C4DA1}"/>
          </ac:spMkLst>
        </pc:spChg>
        <pc:spChg chg="add mod">
          <ac:chgData name="Justyna Masiarz" userId="1af429eb2801a570" providerId="LiveId" clId="{2037C3D2-AF58-4579-94AF-4821FD728077}" dt="2021-04-28T06:04:36.287" v="2775" actId="1076"/>
          <ac:spMkLst>
            <pc:docMk/>
            <pc:sldMk cId="4169857817" sldId="266"/>
            <ac:spMk id="14" creationId="{35C3D0F3-FC6A-402C-B96E-6DB298BCC456}"/>
          </ac:spMkLst>
        </pc:spChg>
        <pc:spChg chg="add mod">
          <ac:chgData name="Justyna Masiarz" userId="1af429eb2801a570" providerId="LiveId" clId="{2037C3D2-AF58-4579-94AF-4821FD728077}" dt="2021-04-28T06:04:36.287" v="2775" actId="1076"/>
          <ac:spMkLst>
            <pc:docMk/>
            <pc:sldMk cId="4169857817" sldId="266"/>
            <ac:spMk id="15" creationId="{3B57285F-4636-4430-8A11-A06B3B523B4F}"/>
          </ac:spMkLst>
        </pc:spChg>
        <pc:spChg chg="add mod">
          <ac:chgData name="Justyna Masiarz" userId="1af429eb2801a570" providerId="LiveId" clId="{2037C3D2-AF58-4579-94AF-4821FD728077}" dt="2021-04-28T06:04:36.287" v="2775" actId="1076"/>
          <ac:spMkLst>
            <pc:docMk/>
            <pc:sldMk cId="4169857817" sldId="266"/>
            <ac:spMk id="16" creationId="{F3D8CA4A-BB72-4203-9366-DAFB758A5C52}"/>
          </ac:spMkLst>
        </pc:spChg>
        <pc:spChg chg="add mod">
          <ac:chgData name="Justyna Masiarz" userId="1af429eb2801a570" providerId="LiveId" clId="{2037C3D2-AF58-4579-94AF-4821FD728077}" dt="2021-04-28T06:04:36.287" v="2775" actId="1076"/>
          <ac:spMkLst>
            <pc:docMk/>
            <pc:sldMk cId="4169857817" sldId="266"/>
            <ac:spMk id="17" creationId="{6990104D-6714-4545-A064-420E976E7C4C}"/>
          </ac:spMkLst>
        </pc:spChg>
        <pc:spChg chg="add mod">
          <ac:chgData name="Justyna Masiarz" userId="1af429eb2801a570" providerId="LiveId" clId="{2037C3D2-AF58-4579-94AF-4821FD728077}" dt="2021-04-28T06:04:36.287" v="2775" actId="1076"/>
          <ac:spMkLst>
            <pc:docMk/>
            <pc:sldMk cId="4169857817" sldId="266"/>
            <ac:spMk id="18" creationId="{ECF3CB26-E5CE-46C0-9338-6BB1F100460A}"/>
          </ac:spMkLst>
        </pc:spChg>
        <pc:spChg chg="add mod">
          <ac:chgData name="Justyna Masiarz" userId="1af429eb2801a570" providerId="LiveId" clId="{2037C3D2-AF58-4579-94AF-4821FD728077}" dt="2021-04-28T06:04:36.287" v="2775" actId="1076"/>
          <ac:spMkLst>
            <pc:docMk/>
            <pc:sldMk cId="4169857817" sldId="266"/>
            <ac:spMk id="19" creationId="{CEF15997-11A3-4055-9FE0-6F6E1963CB8B}"/>
          </ac:spMkLst>
        </pc:spChg>
        <pc:spChg chg="add mod">
          <ac:chgData name="Justyna Masiarz" userId="1af429eb2801a570" providerId="LiveId" clId="{2037C3D2-AF58-4579-94AF-4821FD728077}" dt="2021-04-28T06:04:36.287" v="2775" actId="1076"/>
          <ac:spMkLst>
            <pc:docMk/>
            <pc:sldMk cId="4169857817" sldId="266"/>
            <ac:spMk id="20" creationId="{C9C4A944-7F08-448C-9E3F-46A13C9F9DB0}"/>
          </ac:spMkLst>
        </pc:spChg>
        <pc:spChg chg="add mod">
          <ac:chgData name="Justyna Masiarz" userId="1af429eb2801a570" providerId="LiveId" clId="{2037C3D2-AF58-4579-94AF-4821FD728077}" dt="2021-04-28T06:04:36.287" v="2775" actId="1076"/>
          <ac:spMkLst>
            <pc:docMk/>
            <pc:sldMk cId="4169857817" sldId="266"/>
            <ac:spMk id="21" creationId="{6E867E86-0401-443A-BB51-51CEDBF79F53}"/>
          </ac:spMkLst>
        </pc:spChg>
        <pc:picChg chg="add del mod modCrop">
          <ac:chgData name="Justyna Masiarz" userId="1af429eb2801a570" providerId="LiveId" clId="{2037C3D2-AF58-4579-94AF-4821FD728077}" dt="2021-04-27T21:26:38.436" v="2709" actId="478"/>
          <ac:picMkLst>
            <pc:docMk/>
            <pc:sldMk cId="4169857817" sldId="266"/>
            <ac:picMk id="4" creationId="{17A42AB4-3083-4D4C-B561-821A39B3975A}"/>
          </ac:picMkLst>
        </pc:picChg>
        <pc:picChg chg="add del mod">
          <ac:chgData name="Justyna Masiarz" userId="1af429eb2801a570" providerId="LiveId" clId="{2037C3D2-AF58-4579-94AF-4821FD728077}" dt="2021-04-27T21:20:33.891" v="2634" actId="478"/>
          <ac:picMkLst>
            <pc:docMk/>
            <pc:sldMk cId="4169857817" sldId="266"/>
            <ac:picMk id="5" creationId="{A9610FBE-0ADC-46D2-AAEB-49CD485FCDF4}"/>
          </ac:picMkLst>
        </pc:picChg>
        <pc:picChg chg="add del mod ord">
          <ac:chgData name="Justyna Masiarz" userId="1af429eb2801a570" providerId="LiveId" clId="{2037C3D2-AF58-4579-94AF-4821FD728077}" dt="2021-04-27T21:28:41.351" v="2748" actId="29295"/>
          <ac:picMkLst>
            <pc:docMk/>
            <pc:sldMk cId="4169857817" sldId="266"/>
            <ac:picMk id="6" creationId="{1D495484-5FAD-417E-80D7-9262F3E5A9D7}"/>
          </ac:picMkLst>
        </pc:picChg>
        <pc:picChg chg="add del mod">
          <ac:chgData name="Justyna Masiarz" userId="1af429eb2801a570" providerId="LiveId" clId="{2037C3D2-AF58-4579-94AF-4821FD728077}" dt="2021-04-27T21:26:18.500" v="2699"/>
          <ac:picMkLst>
            <pc:docMk/>
            <pc:sldMk cId="4169857817" sldId="266"/>
            <ac:picMk id="2050" creationId="{E17D7473-D481-4D9E-8FF6-70F1E90F46A4}"/>
          </ac:picMkLst>
        </pc:picChg>
        <pc:picChg chg="add del">
          <ac:chgData name="Justyna Masiarz" userId="1af429eb2801a570" providerId="LiveId" clId="{2037C3D2-AF58-4579-94AF-4821FD728077}" dt="2021-04-27T21:26:26.052" v="2701"/>
          <ac:picMkLst>
            <pc:docMk/>
            <pc:sldMk cId="4169857817" sldId="266"/>
            <ac:picMk id="2052" creationId="{1D485492-B14A-4E0A-AF33-E14F7977BB83}"/>
          </ac:picMkLst>
        </pc:picChg>
        <pc:picChg chg="add del mod">
          <ac:chgData name="Justyna Masiarz" userId="1af429eb2801a570" providerId="LiveId" clId="{2037C3D2-AF58-4579-94AF-4821FD728077}" dt="2021-04-27T21:26:33.318" v="2705"/>
          <ac:picMkLst>
            <pc:docMk/>
            <pc:sldMk cId="4169857817" sldId="266"/>
            <ac:picMk id="2054" creationId="{ADBDDA86-BB68-41CA-A848-113BCA9BB8F1}"/>
          </ac:picMkLst>
        </pc:picChg>
        <pc:picChg chg="add del mod">
          <ac:chgData name="Justyna Masiarz" userId="1af429eb2801a570" providerId="LiveId" clId="{2037C3D2-AF58-4579-94AF-4821FD728077}" dt="2021-04-27T21:29:07.626" v="2752" actId="478"/>
          <ac:picMkLst>
            <pc:docMk/>
            <pc:sldMk cId="4169857817" sldId="266"/>
            <ac:picMk id="2056" creationId="{2BE4607D-E297-47BE-8263-7685D4C72A5D}"/>
          </ac:picMkLst>
        </pc:picChg>
        <pc:picChg chg="add mod">
          <ac:chgData name="Justyna Masiarz" userId="1af429eb2801a570" providerId="LiveId" clId="{2037C3D2-AF58-4579-94AF-4821FD728077}" dt="2021-04-28T06:03:38.207" v="2771" actId="14861"/>
          <ac:picMkLst>
            <pc:docMk/>
            <pc:sldMk cId="4169857817" sldId="266"/>
            <ac:picMk id="2058" creationId="{971A193E-70E6-4F51-B65B-4F7FDEF31BFE}"/>
          </ac:picMkLst>
        </pc:picChg>
        <pc:cxnChg chg="add del mod">
          <ac:chgData name="Justyna Masiarz" userId="1af429eb2801a570" providerId="LiveId" clId="{2037C3D2-AF58-4579-94AF-4821FD728077}" dt="2021-04-27T21:29:24.543" v="2759" actId="478"/>
          <ac:cxnSpMkLst>
            <pc:docMk/>
            <pc:sldMk cId="4169857817" sldId="266"/>
            <ac:cxnSpMk id="10" creationId="{E60C8A4B-5EE5-4A46-A062-F232CE8F53F3}"/>
          </ac:cxnSpMkLst>
        </pc:cxnChg>
      </pc:sldChg>
      <pc:sldChg chg="new del">
        <pc:chgData name="Justyna Masiarz" userId="1af429eb2801a570" providerId="LiveId" clId="{2037C3D2-AF58-4579-94AF-4821FD728077}" dt="2021-04-28T06:48:34.328" v="3397" actId="2696"/>
        <pc:sldMkLst>
          <pc:docMk/>
          <pc:sldMk cId="2109918189" sldId="267"/>
        </pc:sldMkLst>
      </pc:sldChg>
      <pc:sldChg chg="addSp delSp modSp add mod ord">
        <pc:chgData name="Justyna Masiarz" userId="1af429eb2801a570" providerId="LiveId" clId="{2037C3D2-AF58-4579-94AF-4821FD728077}" dt="2021-04-28T20:11:47.473" v="6925" actId="20577"/>
        <pc:sldMkLst>
          <pc:docMk/>
          <pc:sldMk cId="2834082035" sldId="268"/>
        </pc:sldMkLst>
        <pc:spChg chg="add del mod">
          <ac:chgData name="Justyna Masiarz" userId="1af429eb2801a570" providerId="LiveId" clId="{2037C3D2-AF58-4579-94AF-4821FD728077}" dt="2021-04-28T13:23:02.778" v="3742" actId="478"/>
          <ac:spMkLst>
            <pc:docMk/>
            <pc:sldMk cId="2834082035" sldId="268"/>
            <ac:spMk id="3" creationId="{30961DE6-13E4-4AD2-AEE1-D5C909F21981}"/>
          </ac:spMkLst>
        </pc:spChg>
        <pc:spChg chg="mod">
          <ac:chgData name="Justyna Masiarz" userId="1af429eb2801a570" providerId="LiveId" clId="{2037C3D2-AF58-4579-94AF-4821FD728077}" dt="2021-04-28T13:32:37.632" v="3875" actId="207"/>
          <ac:spMkLst>
            <pc:docMk/>
            <pc:sldMk cId="2834082035" sldId="268"/>
            <ac:spMk id="4" creationId="{7D937336-6F4A-4325-A406-E04D233C0619}"/>
          </ac:spMkLst>
        </pc:spChg>
        <pc:spChg chg="mod">
          <ac:chgData name="Justyna Masiarz" userId="1af429eb2801a570" providerId="LiveId" clId="{2037C3D2-AF58-4579-94AF-4821FD728077}" dt="2021-04-28T13:31:29.290" v="3865" actId="14100"/>
          <ac:spMkLst>
            <pc:docMk/>
            <pc:sldMk cId="2834082035" sldId="268"/>
            <ac:spMk id="5" creationId="{93E91798-1B89-4619-884B-29518AC5FC16}"/>
          </ac:spMkLst>
        </pc:spChg>
        <pc:spChg chg="mod">
          <ac:chgData name="Justyna Masiarz" userId="1af429eb2801a570" providerId="LiveId" clId="{2037C3D2-AF58-4579-94AF-4821FD728077}" dt="2021-04-28T13:31:53.891" v="3870" actId="1076"/>
          <ac:spMkLst>
            <pc:docMk/>
            <pc:sldMk cId="2834082035" sldId="268"/>
            <ac:spMk id="7" creationId="{8551EE21-B566-45DE-8CDA-0018868F06AA}"/>
          </ac:spMkLst>
        </pc:spChg>
        <pc:spChg chg="mod">
          <ac:chgData name="Justyna Masiarz" userId="1af429eb2801a570" providerId="LiveId" clId="{2037C3D2-AF58-4579-94AF-4821FD728077}" dt="2021-04-28T20:11:47.473" v="6925" actId="20577"/>
          <ac:spMkLst>
            <pc:docMk/>
            <pc:sldMk cId="2834082035" sldId="268"/>
            <ac:spMk id="8" creationId="{8B4FE2A6-9099-4BA3-BD29-C362E62C832A}"/>
          </ac:spMkLst>
        </pc:spChg>
        <pc:spChg chg="add mod">
          <ac:chgData name="Justyna Masiarz" userId="1af429eb2801a570" providerId="LiveId" clId="{2037C3D2-AF58-4579-94AF-4821FD728077}" dt="2021-04-28T13:34:05.246" v="3889" actId="1076"/>
          <ac:spMkLst>
            <pc:docMk/>
            <pc:sldMk cId="2834082035" sldId="268"/>
            <ac:spMk id="12" creationId="{879899BB-AAB9-43A3-9180-42269E593A87}"/>
          </ac:spMkLst>
        </pc:spChg>
        <pc:spChg chg="add mod">
          <ac:chgData name="Justyna Masiarz" userId="1af429eb2801a570" providerId="LiveId" clId="{2037C3D2-AF58-4579-94AF-4821FD728077}" dt="2021-04-28T13:34:09.584" v="3891" actId="1076"/>
          <ac:spMkLst>
            <pc:docMk/>
            <pc:sldMk cId="2834082035" sldId="268"/>
            <ac:spMk id="13" creationId="{D03469C5-9260-439C-849F-955D888ECA2B}"/>
          </ac:spMkLst>
        </pc:spChg>
        <pc:spChg chg="add mod">
          <ac:chgData name="Justyna Masiarz" userId="1af429eb2801a570" providerId="LiveId" clId="{2037C3D2-AF58-4579-94AF-4821FD728077}" dt="2021-04-28T13:34:18.735" v="3894" actId="1076"/>
          <ac:spMkLst>
            <pc:docMk/>
            <pc:sldMk cId="2834082035" sldId="268"/>
            <ac:spMk id="14" creationId="{41244389-01A4-4FDB-BF20-FBF62F62BA25}"/>
          </ac:spMkLst>
        </pc:spChg>
        <pc:spChg chg="add mod">
          <ac:chgData name="Justyna Masiarz" userId="1af429eb2801a570" providerId="LiveId" clId="{2037C3D2-AF58-4579-94AF-4821FD728077}" dt="2021-04-28T13:34:06.989" v="3890" actId="1076"/>
          <ac:spMkLst>
            <pc:docMk/>
            <pc:sldMk cId="2834082035" sldId="268"/>
            <ac:spMk id="15" creationId="{97F93D03-799C-48B0-B0AE-B61A24042CF9}"/>
          </ac:spMkLst>
        </pc:spChg>
        <pc:spChg chg="add mod">
          <ac:chgData name="Justyna Masiarz" userId="1af429eb2801a570" providerId="LiveId" clId="{2037C3D2-AF58-4579-94AF-4821FD728077}" dt="2021-04-28T13:34:16.968" v="3893" actId="1076"/>
          <ac:spMkLst>
            <pc:docMk/>
            <pc:sldMk cId="2834082035" sldId="268"/>
            <ac:spMk id="16" creationId="{D7577D4A-0B9C-4FFD-BC51-ECE200EC0FAD}"/>
          </ac:spMkLst>
        </pc:spChg>
        <pc:spChg chg="add mod">
          <ac:chgData name="Justyna Masiarz" userId="1af429eb2801a570" providerId="LiveId" clId="{2037C3D2-AF58-4579-94AF-4821FD728077}" dt="2021-04-28T13:33:44.747" v="3882" actId="1076"/>
          <ac:spMkLst>
            <pc:docMk/>
            <pc:sldMk cId="2834082035" sldId="268"/>
            <ac:spMk id="17" creationId="{89993B61-15EA-4638-B789-F304F1B37689}"/>
          </ac:spMkLst>
        </pc:spChg>
        <pc:spChg chg="add mod">
          <ac:chgData name="Justyna Masiarz" userId="1af429eb2801a570" providerId="LiveId" clId="{2037C3D2-AF58-4579-94AF-4821FD728077}" dt="2021-04-28T13:33:35.472" v="3879" actId="1076"/>
          <ac:spMkLst>
            <pc:docMk/>
            <pc:sldMk cId="2834082035" sldId="268"/>
            <ac:spMk id="18" creationId="{27A16E47-EA7D-4802-B891-1F206679F97F}"/>
          </ac:spMkLst>
        </pc:spChg>
        <pc:spChg chg="add mod">
          <ac:chgData name="Justyna Masiarz" userId="1af429eb2801a570" providerId="LiveId" clId="{2037C3D2-AF58-4579-94AF-4821FD728077}" dt="2021-04-28T13:33:49.060" v="3884" actId="1076"/>
          <ac:spMkLst>
            <pc:docMk/>
            <pc:sldMk cId="2834082035" sldId="268"/>
            <ac:spMk id="19" creationId="{C3A6D187-49AE-4284-9D5F-103442D77CB1}"/>
          </ac:spMkLst>
        </pc:spChg>
        <pc:spChg chg="add mod">
          <ac:chgData name="Justyna Masiarz" userId="1af429eb2801a570" providerId="LiveId" clId="{2037C3D2-AF58-4579-94AF-4821FD728077}" dt="2021-04-28T13:34:12.916" v="3892" actId="1076"/>
          <ac:spMkLst>
            <pc:docMk/>
            <pc:sldMk cId="2834082035" sldId="268"/>
            <ac:spMk id="20" creationId="{9AE0D3C2-691C-4518-82A4-E01210940B53}"/>
          </ac:spMkLst>
        </pc:spChg>
        <pc:spChg chg="add mod">
          <ac:chgData name="Justyna Masiarz" userId="1af429eb2801a570" providerId="LiveId" clId="{2037C3D2-AF58-4579-94AF-4821FD728077}" dt="2021-04-28T13:33:54.003" v="3886" actId="1076"/>
          <ac:spMkLst>
            <pc:docMk/>
            <pc:sldMk cId="2834082035" sldId="268"/>
            <ac:spMk id="21" creationId="{0D28D877-C81C-4141-9833-44EDA5C6FE17}"/>
          </ac:spMkLst>
        </pc:spChg>
        <pc:spChg chg="add mod">
          <ac:chgData name="Justyna Masiarz" userId="1af429eb2801a570" providerId="LiveId" clId="{2037C3D2-AF58-4579-94AF-4821FD728077}" dt="2021-04-28T13:34:02.217" v="3888" actId="1076"/>
          <ac:spMkLst>
            <pc:docMk/>
            <pc:sldMk cId="2834082035" sldId="268"/>
            <ac:spMk id="22" creationId="{A66F5101-3202-4BDA-B9D3-D700F92F64B4}"/>
          </ac:spMkLst>
        </pc:spChg>
        <pc:picChg chg="add mod">
          <ac:chgData name="Justyna Masiarz" userId="1af429eb2801a570" providerId="LiveId" clId="{2037C3D2-AF58-4579-94AF-4821FD728077}" dt="2021-04-28T13:32:29.993" v="3874" actId="14861"/>
          <ac:picMkLst>
            <pc:docMk/>
            <pc:sldMk cId="2834082035" sldId="268"/>
            <ac:picMk id="9" creationId="{102B4622-BF90-4A22-ABE9-6DECEF269BF4}"/>
          </ac:picMkLst>
        </pc:picChg>
        <pc:picChg chg="add del mod">
          <ac:chgData name="Justyna Masiarz" userId="1af429eb2801a570" providerId="LiveId" clId="{2037C3D2-AF58-4579-94AF-4821FD728077}" dt="2021-04-28T13:28:45.642" v="3832" actId="478"/>
          <ac:picMkLst>
            <pc:docMk/>
            <pc:sldMk cId="2834082035" sldId="268"/>
            <ac:picMk id="10" creationId="{73ED927C-DB93-4D89-A6F2-B3A82037E589}"/>
          </ac:picMkLst>
        </pc:picChg>
        <pc:picChg chg="del">
          <ac:chgData name="Justyna Masiarz" userId="1af429eb2801a570" providerId="LiveId" clId="{2037C3D2-AF58-4579-94AF-4821FD728077}" dt="2021-04-28T13:22:59.674" v="3741" actId="478"/>
          <ac:picMkLst>
            <pc:docMk/>
            <pc:sldMk cId="2834082035" sldId="268"/>
            <ac:picMk id="11" creationId="{50FACCE3-7A68-49FA-BB39-4BE71A7E6819}"/>
          </ac:picMkLst>
        </pc:picChg>
      </pc:sldChg>
      <pc:sldChg chg="addSp modSp add del mod ord">
        <pc:chgData name="Justyna Masiarz" userId="1af429eb2801a570" providerId="LiveId" clId="{2037C3D2-AF58-4579-94AF-4821FD728077}" dt="2021-04-28T18:34:04.728" v="5954" actId="2696"/>
        <pc:sldMkLst>
          <pc:docMk/>
          <pc:sldMk cId="3690510564" sldId="269"/>
        </pc:sldMkLst>
        <pc:spChg chg="add mod">
          <ac:chgData name="Justyna Masiarz" userId="1af429eb2801a570" providerId="LiveId" clId="{2037C3D2-AF58-4579-94AF-4821FD728077}" dt="2021-04-28T07:11:36.796" v="3474" actId="1076"/>
          <ac:spMkLst>
            <pc:docMk/>
            <pc:sldMk cId="3690510564" sldId="269"/>
            <ac:spMk id="2" creationId="{76F3031E-ACA8-426F-BC60-C89075CDC5B3}"/>
          </ac:spMkLst>
        </pc:spChg>
        <pc:spChg chg="mod">
          <ac:chgData name="Justyna Masiarz" userId="1af429eb2801a570" providerId="LiveId" clId="{2037C3D2-AF58-4579-94AF-4821FD728077}" dt="2021-04-28T07:07:16.701" v="3450" actId="207"/>
          <ac:spMkLst>
            <pc:docMk/>
            <pc:sldMk cId="3690510564" sldId="269"/>
            <ac:spMk id="4" creationId="{7D937336-6F4A-4325-A406-E04D233C0619}"/>
          </ac:spMkLst>
        </pc:spChg>
        <pc:spChg chg="mod">
          <ac:chgData name="Justyna Masiarz" userId="1af429eb2801a570" providerId="LiveId" clId="{2037C3D2-AF58-4579-94AF-4821FD728077}" dt="2021-04-28T06:49:03.340" v="3401" actId="1076"/>
          <ac:spMkLst>
            <pc:docMk/>
            <pc:sldMk cId="3690510564" sldId="269"/>
            <ac:spMk id="5" creationId="{93E91798-1B89-4619-884B-29518AC5FC16}"/>
          </ac:spMkLst>
        </pc:spChg>
        <pc:spChg chg="mod">
          <ac:chgData name="Justyna Masiarz" userId="1af429eb2801a570" providerId="LiveId" clId="{2037C3D2-AF58-4579-94AF-4821FD728077}" dt="2021-04-28T06:49:27.744" v="3406" actId="1076"/>
          <ac:spMkLst>
            <pc:docMk/>
            <pc:sldMk cId="3690510564" sldId="269"/>
            <ac:spMk id="6" creationId="{CADBD72F-E85F-4B35-B29E-FAB7F69182F3}"/>
          </ac:spMkLst>
        </pc:spChg>
        <pc:spChg chg="mod">
          <ac:chgData name="Justyna Masiarz" userId="1af429eb2801a570" providerId="LiveId" clId="{2037C3D2-AF58-4579-94AF-4821FD728077}" dt="2021-04-28T07:08:38.346" v="3468" actId="20577"/>
          <ac:spMkLst>
            <pc:docMk/>
            <pc:sldMk cId="3690510564" sldId="269"/>
            <ac:spMk id="8" creationId="{8B4FE2A6-9099-4BA3-BD29-C362E62C832A}"/>
          </ac:spMkLst>
        </pc:spChg>
        <pc:spChg chg="mod">
          <ac:chgData name="Justyna Masiarz" userId="1af429eb2801a570" providerId="LiveId" clId="{2037C3D2-AF58-4579-94AF-4821FD728077}" dt="2021-04-28T06:49:35.280" v="3407" actId="1076"/>
          <ac:spMkLst>
            <pc:docMk/>
            <pc:sldMk cId="3690510564" sldId="269"/>
            <ac:spMk id="9" creationId="{5F65887B-125B-450A-80D0-A7D27AAD0A76}"/>
          </ac:spMkLst>
        </pc:spChg>
        <pc:spChg chg="add mod">
          <ac:chgData name="Justyna Masiarz" userId="1af429eb2801a570" providerId="LiveId" clId="{2037C3D2-AF58-4579-94AF-4821FD728077}" dt="2021-04-28T07:08:01.155" v="3464" actId="1076"/>
          <ac:spMkLst>
            <pc:docMk/>
            <pc:sldMk cId="3690510564" sldId="269"/>
            <ac:spMk id="10" creationId="{2A4340A4-2E99-4043-96F0-14F256958BDF}"/>
          </ac:spMkLst>
        </pc:spChg>
        <pc:spChg chg="add mod">
          <ac:chgData name="Justyna Masiarz" userId="1af429eb2801a570" providerId="LiveId" clId="{2037C3D2-AF58-4579-94AF-4821FD728077}" dt="2021-04-28T07:07:39.942" v="3451"/>
          <ac:spMkLst>
            <pc:docMk/>
            <pc:sldMk cId="3690510564" sldId="269"/>
            <ac:spMk id="11" creationId="{463C4C57-88C8-4EAF-B3FD-A99CEE6DFDD0}"/>
          </ac:spMkLst>
        </pc:spChg>
        <pc:spChg chg="mod ord">
          <ac:chgData name="Justyna Masiarz" userId="1af429eb2801a570" providerId="LiveId" clId="{2037C3D2-AF58-4579-94AF-4821FD728077}" dt="2021-04-28T07:07:52.214" v="3463" actId="170"/>
          <ac:spMkLst>
            <pc:docMk/>
            <pc:sldMk cId="3690510564" sldId="269"/>
            <ac:spMk id="12" creationId="{2D81E18B-D97C-4C26-B2DF-8C4005E3C6FB}"/>
          </ac:spMkLst>
        </pc:spChg>
        <pc:spChg chg="add mod">
          <ac:chgData name="Justyna Masiarz" userId="1af429eb2801a570" providerId="LiveId" clId="{2037C3D2-AF58-4579-94AF-4821FD728077}" dt="2021-04-28T07:07:39.942" v="3451"/>
          <ac:spMkLst>
            <pc:docMk/>
            <pc:sldMk cId="3690510564" sldId="269"/>
            <ac:spMk id="13" creationId="{CB3D7E65-6591-4E85-B7FF-49E4AEA0CE4A}"/>
          </ac:spMkLst>
        </pc:spChg>
        <pc:spChg chg="add mod">
          <ac:chgData name="Justyna Masiarz" userId="1af429eb2801a570" providerId="LiveId" clId="{2037C3D2-AF58-4579-94AF-4821FD728077}" dt="2021-04-28T07:07:39.942" v="3451"/>
          <ac:spMkLst>
            <pc:docMk/>
            <pc:sldMk cId="3690510564" sldId="269"/>
            <ac:spMk id="14" creationId="{BDE4D2D3-065E-4E0C-8F3E-E0D031C2E7E3}"/>
          </ac:spMkLst>
        </pc:spChg>
        <pc:spChg chg="add mod">
          <ac:chgData name="Justyna Masiarz" userId="1af429eb2801a570" providerId="LiveId" clId="{2037C3D2-AF58-4579-94AF-4821FD728077}" dt="2021-04-28T07:08:05.968" v="3465" actId="1076"/>
          <ac:spMkLst>
            <pc:docMk/>
            <pc:sldMk cId="3690510564" sldId="269"/>
            <ac:spMk id="15" creationId="{7DB10F0D-8995-4929-9CE6-163BCB75D3A0}"/>
          </ac:spMkLst>
        </pc:spChg>
        <pc:spChg chg="add mod">
          <ac:chgData name="Justyna Masiarz" userId="1af429eb2801a570" providerId="LiveId" clId="{2037C3D2-AF58-4579-94AF-4821FD728077}" dt="2021-04-28T07:07:39.942" v="3451"/>
          <ac:spMkLst>
            <pc:docMk/>
            <pc:sldMk cId="3690510564" sldId="269"/>
            <ac:spMk id="16" creationId="{AC7CD3A4-9021-4491-B296-B75F9E33A774}"/>
          </ac:spMkLst>
        </pc:spChg>
        <pc:spChg chg="add mod">
          <ac:chgData name="Justyna Masiarz" userId="1af429eb2801a570" providerId="LiveId" clId="{2037C3D2-AF58-4579-94AF-4821FD728077}" dt="2021-04-28T07:07:39.942" v="3451"/>
          <ac:spMkLst>
            <pc:docMk/>
            <pc:sldMk cId="3690510564" sldId="269"/>
            <ac:spMk id="17" creationId="{4B480DA4-E0A3-4413-AFCB-9F9B65F635A3}"/>
          </ac:spMkLst>
        </pc:spChg>
        <pc:spChg chg="add mod">
          <ac:chgData name="Justyna Masiarz" userId="1af429eb2801a570" providerId="LiveId" clId="{2037C3D2-AF58-4579-94AF-4821FD728077}" dt="2021-04-28T07:07:39.942" v="3451"/>
          <ac:spMkLst>
            <pc:docMk/>
            <pc:sldMk cId="3690510564" sldId="269"/>
            <ac:spMk id="18" creationId="{218B8176-8B39-41C7-9F1D-1BD43E2D6242}"/>
          </ac:spMkLst>
        </pc:spChg>
        <pc:spChg chg="add mod">
          <ac:chgData name="Justyna Masiarz" userId="1af429eb2801a570" providerId="LiveId" clId="{2037C3D2-AF58-4579-94AF-4821FD728077}" dt="2021-04-28T07:08:25.190" v="3466" actId="207"/>
          <ac:spMkLst>
            <pc:docMk/>
            <pc:sldMk cId="3690510564" sldId="269"/>
            <ac:spMk id="19" creationId="{4AB1A0D6-C7B5-4067-9A0B-CA8D641FBC89}"/>
          </ac:spMkLst>
        </pc:spChg>
        <pc:spChg chg="add mod">
          <ac:chgData name="Justyna Masiarz" userId="1af429eb2801a570" providerId="LiveId" clId="{2037C3D2-AF58-4579-94AF-4821FD728077}" dt="2021-04-28T07:07:39.942" v="3451"/>
          <ac:spMkLst>
            <pc:docMk/>
            <pc:sldMk cId="3690510564" sldId="269"/>
            <ac:spMk id="20" creationId="{B491A73D-54D3-40C7-BBA7-B722F42456B7}"/>
          </ac:spMkLst>
        </pc:spChg>
        <pc:spChg chg="add mod">
          <ac:chgData name="Justyna Masiarz" userId="1af429eb2801a570" providerId="LiveId" clId="{2037C3D2-AF58-4579-94AF-4821FD728077}" dt="2021-04-28T07:07:39.942" v="3451"/>
          <ac:spMkLst>
            <pc:docMk/>
            <pc:sldMk cId="3690510564" sldId="269"/>
            <ac:spMk id="21" creationId="{D21B5439-3AD4-4889-8F0E-0DC85AF8EC0B}"/>
          </ac:spMkLst>
        </pc:spChg>
        <pc:spChg chg="add mod">
          <ac:chgData name="Justyna Masiarz" userId="1af429eb2801a570" providerId="LiveId" clId="{2037C3D2-AF58-4579-94AF-4821FD728077}" dt="2021-04-28T07:12:28.460" v="3489" actId="207"/>
          <ac:spMkLst>
            <pc:docMk/>
            <pc:sldMk cId="3690510564" sldId="269"/>
            <ac:spMk id="22" creationId="{5507A9E2-76E2-4DCF-AB04-58346F064EAE}"/>
          </ac:spMkLst>
        </pc:spChg>
        <pc:spChg chg="add mod">
          <ac:chgData name="Justyna Masiarz" userId="1af429eb2801a570" providerId="LiveId" clId="{2037C3D2-AF58-4579-94AF-4821FD728077}" dt="2021-04-28T07:12:24.743" v="3488" actId="207"/>
          <ac:spMkLst>
            <pc:docMk/>
            <pc:sldMk cId="3690510564" sldId="269"/>
            <ac:spMk id="23" creationId="{BE9EACFE-DF84-4189-9A42-E5BD3CDFDD48}"/>
          </ac:spMkLst>
        </pc:spChg>
        <pc:spChg chg="add mod">
          <ac:chgData name="Justyna Masiarz" userId="1af429eb2801a570" providerId="LiveId" clId="{2037C3D2-AF58-4579-94AF-4821FD728077}" dt="2021-04-28T07:12:34.594" v="3491" actId="207"/>
          <ac:spMkLst>
            <pc:docMk/>
            <pc:sldMk cId="3690510564" sldId="269"/>
            <ac:spMk id="24" creationId="{354D41C2-A91B-4B28-825E-999FF3ABAE80}"/>
          </ac:spMkLst>
        </pc:spChg>
        <pc:spChg chg="add mod">
          <ac:chgData name="Justyna Masiarz" userId="1af429eb2801a570" providerId="LiveId" clId="{2037C3D2-AF58-4579-94AF-4821FD728077}" dt="2021-04-28T07:11:57.921" v="3481" actId="1076"/>
          <ac:spMkLst>
            <pc:docMk/>
            <pc:sldMk cId="3690510564" sldId="269"/>
            <ac:spMk id="25" creationId="{FAB7EE0A-EA04-493D-BE95-54B625C992D5}"/>
          </ac:spMkLst>
        </pc:spChg>
        <pc:spChg chg="add mod">
          <ac:chgData name="Justyna Masiarz" userId="1af429eb2801a570" providerId="LiveId" clId="{2037C3D2-AF58-4579-94AF-4821FD728077}" dt="2021-04-28T07:12:41.020" v="3492" actId="207"/>
          <ac:spMkLst>
            <pc:docMk/>
            <pc:sldMk cId="3690510564" sldId="269"/>
            <ac:spMk id="26" creationId="{9235CE2A-45D1-4A3B-AB7C-68EDE639CF89}"/>
          </ac:spMkLst>
        </pc:spChg>
        <pc:spChg chg="add mod">
          <ac:chgData name="Justyna Masiarz" userId="1af429eb2801a570" providerId="LiveId" clId="{2037C3D2-AF58-4579-94AF-4821FD728077}" dt="2021-04-28T07:12:55.228" v="3494" actId="207"/>
          <ac:spMkLst>
            <pc:docMk/>
            <pc:sldMk cId="3690510564" sldId="269"/>
            <ac:spMk id="27" creationId="{E9B5F17D-86B5-4F4F-85C0-BD2D30BE64D0}"/>
          </ac:spMkLst>
        </pc:spChg>
        <pc:spChg chg="add mod">
          <ac:chgData name="Justyna Masiarz" userId="1af429eb2801a570" providerId="LiveId" clId="{2037C3D2-AF58-4579-94AF-4821FD728077}" dt="2021-04-28T07:12:46.170" v="3493" actId="207"/>
          <ac:spMkLst>
            <pc:docMk/>
            <pc:sldMk cId="3690510564" sldId="269"/>
            <ac:spMk id="28" creationId="{C785D717-8E27-45BE-A719-7F76BDC4623B}"/>
          </ac:spMkLst>
        </pc:spChg>
        <pc:picChg chg="mod">
          <ac:chgData name="Justyna Masiarz" userId="1af429eb2801a570" providerId="LiveId" clId="{2037C3D2-AF58-4579-94AF-4821FD728077}" dt="2021-04-28T06:50:14.440" v="3414" actId="14100"/>
          <ac:picMkLst>
            <pc:docMk/>
            <pc:sldMk cId="3690510564" sldId="269"/>
            <ac:picMk id="1026" creationId="{21F85BB9-9520-45EC-B7CF-33E50FC6D74A}"/>
          </ac:picMkLst>
        </pc:picChg>
      </pc:sldChg>
      <pc:sldChg chg="addSp delSp modSp add mod setBg">
        <pc:chgData name="Justyna Masiarz" userId="1af429eb2801a570" providerId="LiveId" clId="{2037C3D2-AF58-4579-94AF-4821FD728077}" dt="2021-04-28T20:07:11.860" v="6866" actId="20577"/>
        <pc:sldMkLst>
          <pc:docMk/>
          <pc:sldMk cId="2195355914" sldId="270"/>
        </pc:sldMkLst>
        <pc:spChg chg="del">
          <ac:chgData name="Justyna Masiarz" userId="1af429eb2801a570" providerId="LiveId" clId="{2037C3D2-AF58-4579-94AF-4821FD728077}" dt="2021-04-28T06:50:54.879" v="3424" actId="478"/>
          <ac:spMkLst>
            <pc:docMk/>
            <pc:sldMk cId="2195355914" sldId="270"/>
            <ac:spMk id="4" creationId="{7D937336-6F4A-4325-A406-E04D233C0619}"/>
          </ac:spMkLst>
        </pc:spChg>
        <pc:spChg chg="del">
          <ac:chgData name="Justyna Masiarz" userId="1af429eb2801a570" providerId="LiveId" clId="{2037C3D2-AF58-4579-94AF-4821FD728077}" dt="2021-04-28T06:50:50.384" v="3422" actId="478"/>
          <ac:spMkLst>
            <pc:docMk/>
            <pc:sldMk cId="2195355914" sldId="270"/>
            <ac:spMk id="5" creationId="{93E91798-1B89-4619-884B-29518AC5FC16}"/>
          </ac:spMkLst>
        </pc:spChg>
        <pc:spChg chg="add del">
          <ac:chgData name="Justyna Masiarz" userId="1af429eb2801a570" providerId="LiveId" clId="{2037C3D2-AF58-4579-94AF-4821FD728077}" dt="2021-04-28T06:50:45.383" v="3420" actId="478"/>
          <ac:spMkLst>
            <pc:docMk/>
            <pc:sldMk cId="2195355914" sldId="270"/>
            <ac:spMk id="6" creationId="{CADBD72F-E85F-4B35-B29E-FAB7F69182F3}"/>
          </ac:spMkLst>
        </pc:spChg>
        <pc:spChg chg="mod ord">
          <ac:chgData name="Justyna Masiarz" userId="1af429eb2801a570" providerId="LiveId" clId="{2037C3D2-AF58-4579-94AF-4821FD728077}" dt="2021-04-28T20:07:11.860" v="6866" actId="20577"/>
          <ac:spMkLst>
            <pc:docMk/>
            <pc:sldMk cId="2195355914" sldId="270"/>
            <ac:spMk id="8" creationId="{8B4FE2A6-9099-4BA3-BD29-C362E62C832A}"/>
          </ac:spMkLst>
        </pc:spChg>
        <pc:spChg chg="del">
          <ac:chgData name="Justyna Masiarz" userId="1af429eb2801a570" providerId="LiveId" clId="{2037C3D2-AF58-4579-94AF-4821FD728077}" dt="2021-04-28T06:50:47.534" v="3421" actId="478"/>
          <ac:spMkLst>
            <pc:docMk/>
            <pc:sldMk cId="2195355914" sldId="270"/>
            <ac:spMk id="9" creationId="{5F65887B-125B-450A-80D0-A7D27AAD0A76}"/>
          </ac:spMkLst>
        </pc:spChg>
        <pc:spChg chg="add mod">
          <ac:chgData name="Justyna Masiarz" userId="1af429eb2801a570" providerId="LiveId" clId="{2037C3D2-AF58-4579-94AF-4821FD728077}" dt="2021-04-28T07:15:24.868" v="3504" actId="1076"/>
          <ac:spMkLst>
            <pc:docMk/>
            <pc:sldMk cId="2195355914" sldId="270"/>
            <ac:spMk id="10" creationId="{AD867C3B-1B8E-4A39-9D1B-4177CD665328}"/>
          </ac:spMkLst>
        </pc:spChg>
        <pc:spChg chg="add mod">
          <ac:chgData name="Justyna Masiarz" userId="1af429eb2801a570" providerId="LiveId" clId="{2037C3D2-AF58-4579-94AF-4821FD728077}" dt="2021-04-28T07:15:24.868" v="3504" actId="1076"/>
          <ac:spMkLst>
            <pc:docMk/>
            <pc:sldMk cId="2195355914" sldId="270"/>
            <ac:spMk id="11" creationId="{23C3CECC-AE5E-4AF1-B898-C7E31B305A2B}"/>
          </ac:spMkLst>
        </pc:spChg>
        <pc:spChg chg="mod">
          <ac:chgData name="Justyna Masiarz" userId="1af429eb2801a570" providerId="LiveId" clId="{2037C3D2-AF58-4579-94AF-4821FD728077}" dt="2021-04-28T07:19:40.648" v="3547" actId="1076"/>
          <ac:spMkLst>
            <pc:docMk/>
            <pc:sldMk cId="2195355914" sldId="270"/>
            <ac:spMk id="12" creationId="{2D81E18B-D97C-4C26-B2DF-8C4005E3C6FB}"/>
          </ac:spMkLst>
        </pc:spChg>
        <pc:spChg chg="add mod">
          <ac:chgData name="Justyna Masiarz" userId="1af429eb2801a570" providerId="LiveId" clId="{2037C3D2-AF58-4579-94AF-4821FD728077}" dt="2021-04-28T07:15:24.868" v="3504" actId="1076"/>
          <ac:spMkLst>
            <pc:docMk/>
            <pc:sldMk cId="2195355914" sldId="270"/>
            <ac:spMk id="13" creationId="{4EA3C266-10FE-416D-90F2-880B4E141D2D}"/>
          </ac:spMkLst>
        </pc:spChg>
        <pc:spChg chg="add mod">
          <ac:chgData name="Justyna Masiarz" userId="1af429eb2801a570" providerId="LiveId" clId="{2037C3D2-AF58-4579-94AF-4821FD728077}" dt="2021-04-28T07:15:24.868" v="3504" actId="1076"/>
          <ac:spMkLst>
            <pc:docMk/>
            <pc:sldMk cId="2195355914" sldId="270"/>
            <ac:spMk id="14" creationId="{7230E193-7B5E-458F-830F-4BAA9444015F}"/>
          </ac:spMkLst>
        </pc:spChg>
        <pc:spChg chg="add mod">
          <ac:chgData name="Justyna Masiarz" userId="1af429eb2801a570" providerId="LiveId" clId="{2037C3D2-AF58-4579-94AF-4821FD728077}" dt="2021-04-28T07:15:24.868" v="3504" actId="1076"/>
          <ac:spMkLst>
            <pc:docMk/>
            <pc:sldMk cId="2195355914" sldId="270"/>
            <ac:spMk id="15" creationId="{05EFFA4C-D57B-4515-B1CA-3BB0D37E4B31}"/>
          </ac:spMkLst>
        </pc:spChg>
        <pc:spChg chg="add mod">
          <ac:chgData name="Justyna Masiarz" userId="1af429eb2801a570" providerId="LiveId" clId="{2037C3D2-AF58-4579-94AF-4821FD728077}" dt="2021-04-28T07:15:24.868" v="3504" actId="1076"/>
          <ac:spMkLst>
            <pc:docMk/>
            <pc:sldMk cId="2195355914" sldId="270"/>
            <ac:spMk id="16" creationId="{0B64717C-FAC5-4ED1-9D90-E2BDC689DF57}"/>
          </ac:spMkLst>
        </pc:spChg>
        <pc:spChg chg="add mod">
          <ac:chgData name="Justyna Masiarz" userId="1af429eb2801a570" providerId="LiveId" clId="{2037C3D2-AF58-4579-94AF-4821FD728077}" dt="2021-04-28T07:15:24.868" v="3504" actId="1076"/>
          <ac:spMkLst>
            <pc:docMk/>
            <pc:sldMk cId="2195355914" sldId="270"/>
            <ac:spMk id="17" creationId="{4C4F6418-62D4-4401-99BF-0163DAFCEA54}"/>
          </ac:spMkLst>
        </pc:spChg>
        <pc:spChg chg="add mod">
          <ac:chgData name="Justyna Masiarz" userId="1af429eb2801a570" providerId="LiveId" clId="{2037C3D2-AF58-4579-94AF-4821FD728077}" dt="2021-04-28T07:15:24.868" v="3504" actId="1076"/>
          <ac:spMkLst>
            <pc:docMk/>
            <pc:sldMk cId="2195355914" sldId="270"/>
            <ac:spMk id="18" creationId="{6B607584-8DA0-4099-A122-7580867B6216}"/>
          </ac:spMkLst>
        </pc:spChg>
        <pc:spChg chg="add mod">
          <ac:chgData name="Justyna Masiarz" userId="1af429eb2801a570" providerId="LiveId" clId="{2037C3D2-AF58-4579-94AF-4821FD728077}" dt="2021-04-28T07:15:24.868" v="3504" actId="1076"/>
          <ac:spMkLst>
            <pc:docMk/>
            <pc:sldMk cId="2195355914" sldId="270"/>
            <ac:spMk id="19" creationId="{33811E2E-B59A-4DC9-9381-6DFD5CF6C3B2}"/>
          </ac:spMkLst>
        </pc:spChg>
        <pc:spChg chg="add mod">
          <ac:chgData name="Justyna Masiarz" userId="1af429eb2801a570" providerId="LiveId" clId="{2037C3D2-AF58-4579-94AF-4821FD728077}" dt="2021-04-28T07:15:32.641" v="3506" actId="1076"/>
          <ac:spMkLst>
            <pc:docMk/>
            <pc:sldMk cId="2195355914" sldId="270"/>
            <ac:spMk id="20" creationId="{EBDDB8BD-CBC0-425A-8E80-5F5F1A02DEDA}"/>
          </ac:spMkLst>
        </pc:spChg>
        <pc:spChg chg="add mod">
          <ac:chgData name="Justyna Masiarz" userId="1af429eb2801a570" providerId="LiveId" clId="{2037C3D2-AF58-4579-94AF-4821FD728077}" dt="2021-04-28T07:16:15.711" v="3512" actId="1076"/>
          <ac:spMkLst>
            <pc:docMk/>
            <pc:sldMk cId="2195355914" sldId="270"/>
            <ac:spMk id="21" creationId="{7358876E-A177-4AD7-AC63-55F9CC62EAEA}"/>
          </ac:spMkLst>
        </pc:spChg>
        <pc:spChg chg="add mod">
          <ac:chgData name="Justyna Masiarz" userId="1af429eb2801a570" providerId="LiveId" clId="{2037C3D2-AF58-4579-94AF-4821FD728077}" dt="2021-04-28T07:17:53.056" v="3515" actId="1076"/>
          <ac:spMkLst>
            <pc:docMk/>
            <pc:sldMk cId="2195355914" sldId="270"/>
            <ac:spMk id="22" creationId="{AD15FF04-2D92-4960-92A7-2316FE9B909A}"/>
          </ac:spMkLst>
        </pc:spChg>
        <pc:spChg chg="add mod">
          <ac:chgData name="Justyna Masiarz" userId="1af429eb2801a570" providerId="LiveId" clId="{2037C3D2-AF58-4579-94AF-4821FD728077}" dt="2021-04-28T07:18:58.115" v="3533" actId="1076"/>
          <ac:spMkLst>
            <pc:docMk/>
            <pc:sldMk cId="2195355914" sldId="270"/>
            <ac:spMk id="23" creationId="{76520941-14FC-4564-8F45-73D8B50B9618}"/>
          </ac:spMkLst>
        </pc:spChg>
        <pc:spChg chg="add mod">
          <ac:chgData name="Justyna Masiarz" userId="1af429eb2801a570" providerId="LiveId" clId="{2037C3D2-AF58-4579-94AF-4821FD728077}" dt="2021-04-28T07:18:14.500" v="3519" actId="1076"/>
          <ac:spMkLst>
            <pc:docMk/>
            <pc:sldMk cId="2195355914" sldId="270"/>
            <ac:spMk id="24" creationId="{703DC0AE-2E73-4836-B553-AA73E994C7C7}"/>
          </ac:spMkLst>
        </pc:spChg>
        <pc:spChg chg="add mod">
          <ac:chgData name="Justyna Masiarz" userId="1af429eb2801a570" providerId="LiveId" clId="{2037C3D2-AF58-4579-94AF-4821FD728077}" dt="2021-04-28T07:18:21.430" v="3521" actId="1076"/>
          <ac:spMkLst>
            <pc:docMk/>
            <pc:sldMk cId="2195355914" sldId="270"/>
            <ac:spMk id="25" creationId="{78965E7D-AE0D-4ACB-A706-714852631D21}"/>
          </ac:spMkLst>
        </pc:spChg>
        <pc:spChg chg="add mod">
          <ac:chgData name="Justyna Masiarz" userId="1af429eb2801a570" providerId="LiveId" clId="{2037C3D2-AF58-4579-94AF-4821FD728077}" dt="2021-04-28T07:18:59.670" v="3534" actId="1076"/>
          <ac:spMkLst>
            <pc:docMk/>
            <pc:sldMk cId="2195355914" sldId="270"/>
            <ac:spMk id="26" creationId="{C647178D-D029-4DE1-824F-156142C08E22}"/>
          </ac:spMkLst>
        </pc:spChg>
        <pc:spChg chg="add mod">
          <ac:chgData name="Justyna Masiarz" userId="1af429eb2801a570" providerId="LiveId" clId="{2037C3D2-AF58-4579-94AF-4821FD728077}" dt="2021-04-28T07:18:56.905" v="3532" actId="1076"/>
          <ac:spMkLst>
            <pc:docMk/>
            <pc:sldMk cId="2195355914" sldId="270"/>
            <ac:spMk id="27" creationId="{68BCDF89-838E-4426-B3AB-7AD8413A0516}"/>
          </ac:spMkLst>
        </pc:spChg>
        <pc:spChg chg="add mod">
          <ac:chgData name="Justyna Masiarz" userId="1af429eb2801a570" providerId="LiveId" clId="{2037C3D2-AF58-4579-94AF-4821FD728077}" dt="2021-04-28T07:18:53.926" v="3531" actId="1076"/>
          <ac:spMkLst>
            <pc:docMk/>
            <pc:sldMk cId="2195355914" sldId="270"/>
            <ac:spMk id="28" creationId="{91E45E85-24C0-4F7C-BF16-C1122C746B75}"/>
          </ac:spMkLst>
        </pc:spChg>
        <pc:spChg chg="add mod">
          <ac:chgData name="Justyna Masiarz" userId="1af429eb2801a570" providerId="LiveId" clId="{2037C3D2-AF58-4579-94AF-4821FD728077}" dt="2021-04-28T07:19:06.999" v="3536" actId="1076"/>
          <ac:spMkLst>
            <pc:docMk/>
            <pc:sldMk cId="2195355914" sldId="270"/>
            <ac:spMk id="29" creationId="{5012E7AC-C49E-4651-B746-C84419DFDB3E}"/>
          </ac:spMkLst>
        </pc:spChg>
        <pc:spChg chg="add">
          <ac:chgData name="Justyna Masiarz" userId="1af429eb2801a570" providerId="LiveId" clId="{2037C3D2-AF58-4579-94AF-4821FD728077}" dt="2021-04-28T06:51:28.966" v="3426" actId="26606"/>
          <ac:spMkLst>
            <pc:docMk/>
            <pc:sldMk cId="2195355914" sldId="270"/>
            <ac:spMk id="71" creationId="{1CDD8E39-EA14-4679-9655-1BFF5A7B63EE}"/>
          </ac:spMkLst>
        </pc:spChg>
        <pc:picChg chg="mod">
          <ac:chgData name="Justyna Masiarz" userId="1af429eb2801a570" providerId="LiveId" clId="{2037C3D2-AF58-4579-94AF-4821FD728077}" dt="2021-04-28T06:51:28.966" v="3426" actId="26606"/>
          <ac:picMkLst>
            <pc:docMk/>
            <pc:sldMk cId="2195355914" sldId="270"/>
            <ac:picMk id="1026" creationId="{21F85BB9-9520-45EC-B7CF-33E50FC6D74A}"/>
          </ac:picMkLst>
        </pc:picChg>
      </pc:sldChg>
      <pc:sldChg chg="addSp modSp new mod">
        <pc:chgData name="Justyna Masiarz" userId="1af429eb2801a570" providerId="LiveId" clId="{2037C3D2-AF58-4579-94AF-4821FD728077}" dt="2021-04-28T19:57:10.124" v="6700" actId="1076"/>
        <pc:sldMkLst>
          <pc:docMk/>
          <pc:sldMk cId="2313969870" sldId="271"/>
        </pc:sldMkLst>
        <pc:spChg chg="mod">
          <ac:chgData name="Justyna Masiarz" userId="1af429eb2801a570" providerId="LiveId" clId="{2037C3D2-AF58-4579-94AF-4821FD728077}" dt="2021-04-28T19:50:20.310" v="6425" actId="2711"/>
          <ac:spMkLst>
            <pc:docMk/>
            <pc:sldMk cId="2313969870" sldId="271"/>
            <ac:spMk id="2" creationId="{4C7A93D4-AFFC-4B71-AF1E-6F1EECF5E5E2}"/>
          </ac:spMkLst>
        </pc:spChg>
        <pc:spChg chg="mod">
          <ac:chgData name="Justyna Masiarz" userId="1af429eb2801a570" providerId="LiveId" clId="{2037C3D2-AF58-4579-94AF-4821FD728077}" dt="2021-04-28T19:56:00.719" v="6696" actId="20577"/>
          <ac:spMkLst>
            <pc:docMk/>
            <pc:sldMk cId="2313969870" sldId="271"/>
            <ac:spMk id="3" creationId="{F15028BC-0311-47BB-A1E1-856DD3F25832}"/>
          </ac:spMkLst>
        </pc:spChg>
        <pc:spChg chg="add mod">
          <ac:chgData name="Justyna Masiarz" userId="1af429eb2801a570" providerId="LiveId" clId="{2037C3D2-AF58-4579-94AF-4821FD728077}" dt="2021-04-28T19:53:19.949" v="6674" actId="20577"/>
          <ac:spMkLst>
            <pc:docMk/>
            <pc:sldMk cId="2313969870" sldId="271"/>
            <ac:spMk id="4" creationId="{CE06F10F-38EC-4C02-BBFA-5FA176BB7CDA}"/>
          </ac:spMkLst>
        </pc:spChg>
        <pc:spChg chg="add mod">
          <ac:chgData name="Justyna Masiarz" userId="1af429eb2801a570" providerId="LiveId" clId="{2037C3D2-AF58-4579-94AF-4821FD728077}" dt="2021-04-28T19:56:58.168" v="6698" actId="1076"/>
          <ac:spMkLst>
            <pc:docMk/>
            <pc:sldMk cId="2313969870" sldId="271"/>
            <ac:spMk id="5" creationId="{3B7DD8F0-9F0B-4C50-A896-E4D0933AF03D}"/>
          </ac:spMkLst>
        </pc:spChg>
        <pc:spChg chg="add mod">
          <ac:chgData name="Justyna Masiarz" userId="1af429eb2801a570" providerId="LiveId" clId="{2037C3D2-AF58-4579-94AF-4821FD728077}" dt="2021-04-28T19:56:58.168" v="6698" actId="1076"/>
          <ac:spMkLst>
            <pc:docMk/>
            <pc:sldMk cId="2313969870" sldId="271"/>
            <ac:spMk id="6" creationId="{EE49922C-193A-4DEC-B8C3-04545A96B4C0}"/>
          </ac:spMkLst>
        </pc:spChg>
        <pc:spChg chg="add mod">
          <ac:chgData name="Justyna Masiarz" userId="1af429eb2801a570" providerId="LiveId" clId="{2037C3D2-AF58-4579-94AF-4821FD728077}" dt="2021-04-28T19:56:58.168" v="6698" actId="1076"/>
          <ac:spMkLst>
            <pc:docMk/>
            <pc:sldMk cId="2313969870" sldId="271"/>
            <ac:spMk id="7" creationId="{E7060C13-2F00-496C-BB0B-C29D26309A10}"/>
          </ac:spMkLst>
        </pc:spChg>
        <pc:spChg chg="add mod">
          <ac:chgData name="Justyna Masiarz" userId="1af429eb2801a570" providerId="LiveId" clId="{2037C3D2-AF58-4579-94AF-4821FD728077}" dt="2021-04-28T19:56:58.168" v="6698" actId="1076"/>
          <ac:spMkLst>
            <pc:docMk/>
            <pc:sldMk cId="2313969870" sldId="271"/>
            <ac:spMk id="8" creationId="{14DCA95B-B42E-4A94-93BC-F42CFE640A91}"/>
          </ac:spMkLst>
        </pc:spChg>
        <pc:spChg chg="add mod">
          <ac:chgData name="Justyna Masiarz" userId="1af429eb2801a570" providerId="LiveId" clId="{2037C3D2-AF58-4579-94AF-4821FD728077}" dt="2021-04-28T19:56:58.168" v="6698" actId="1076"/>
          <ac:spMkLst>
            <pc:docMk/>
            <pc:sldMk cId="2313969870" sldId="271"/>
            <ac:spMk id="9" creationId="{9F029786-99F7-48AC-8894-5F995E4063E5}"/>
          </ac:spMkLst>
        </pc:spChg>
        <pc:spChg chg="add mod">
          <ac:chgData name="Justyna Masiarz" userId="1af429eb2801a570" providerId="LiveId" clId="{2037C3D2-AF58-4579-94AF-4821FD728077}" dt="2021-04-28T19:56:58.168" v="6698" actId="1076"/>
          <ac:spMkLst>
            <pc:docMk/>
            <pc:sldMk cId="2313969870" sldId="271"/>
            <ac:spMk id="10" creationId="{957E97EF-AF4F-44C3-91A5-795EF98113F5}"/>
          </ac:spMkLst>
        </pc:spChg>
        <pc:spChg chg="add mod">
          <ac:chgData name="Justyna Masiarz" userId="1af429eb2801a570" providerId="LiveId" clId="{2037C3D2-AF58-4579-94AF-4821FD728077}" dt="2021-04-28T19:56:58.168" v="6698" actId="1076"/>
          <ac:spMkLst>
            <pc:docMk/>
            <pc:sldMk cId="2313969870" sldId="271"/>
            <ac:spMk id="11" creationId="{04106332-FF29-4F58-A531-25FCF1087935}"/>
          </ac:spMkLst>
        </pc:spChg>
        <pc:spChg chg="add mod">
          <ac:chgData name="Justyna Masiarz" userId="1af429eb2801a570" providerId="LiveId" clId="{2037C3D2-AF58-4579-94AF-4821FD728077}" dt="2021-04-28T19:56:58.168" v="6698" actId="1076"/>
          <ac:spMkLst>
            <pc:docMk/>
            <pc:sldMk cId="2313969870" sldId="271"/>
            <ac:spMk id="12" creationId="{1C419AE4-6E67-4073-9909-4D10250A60A2}"/>
          </ac:spMkLst>
        </pc:spChg>
        <pc:spChg chg="add mod">
          <ac:chgData name="Justyna Masiarz" userId="1af429eb2801a570" providerId="LiveId" clId="{2037C3D2-AF58-4579-94AF-4821FD728077}" dt="2021-04-28T19:56:58.168" v="6698" actId="1076"/>
          <ac:spMkLst>
            <pc:docMk/>
            <pc:sldMk cId="2313969870" sldId="271"/>
            <ac:spMk id="13" creationId="{ECE46B9A-4BDC-4B57-868D-DFF6B2E2C711}"/>
          </ac:spMkLst>
        </pc:spChg>
        <pc:spChg chg="add mod">
          <ac:chgData name="Justyna Masiarz" userId="1af429eb2801a570" providerId="LiveId" clId="{2037C3D2-AF58-4579-94AF-4821FD728077}" dt="2021-04-28T19:56:58.168" v="6698" actId="1076"/>
          <ac:spMkLst>
            <pc:docMk/>
            <pc:sldMk cId="2313969870" sldId="271"/>
            <ac:spMk id="14" creationId="{CB0183DC-61D8-4A21-BA72-A7771B04479D}"/>
          </ac:spMkLst>
        </pc:spChg>
        <pc:spChg chg="add mod">
          <ac:chgData name="Justyna Masiarz" userId="1af429eb2801a570" providerId="LiveId" clId="{2037C3D2-AF58-4579-94AF-4821FD728077}" dt="2021-04-28T19:56:58.168" v="6698" actId="1076"/>
          <ac:spMkLst>
            <pc:docMk/>
            <pc:sldMk cId="2313969870" sldId="271"/>
            <ac:spMk id="15" creationId="{3A5C3031-9115-442D-BBD0-9E1B5E850D49}"/>
          </ac:spMkLst>
        </pc:spChg>
        <pc:spChg chg="add mod">
          <ac:chgData name="Justyna Masiarz" userId="1af429eb2801a570" providerId="LiveId" clId="{2037C3D2-AF58-4579-94AF-4821FD728077}" dt="2021-04-28T19:57:10.124" v="6700" actId="1076"/>
          <ac:spMkLst>
            <pc:docMk/>
            <pc:sldMk cId="2313969870" sldId="271"/>
            <ac:spMk id="16" creationId="{30A3D6AD-3C42-4003-B55A-D47ADFE80008}"/>
          </ac:spMkLst>
        </pc:spChg>
        <pc:spChg chg="add mod">
          <ac:chgData name="Justyna Masiarz" userId="1af429eb2801a570" providerId="LiveId" clId="{2037C3D2-AF58-4579-94AF-4821FD728077}" dt="2021-04-28T19:57:10.124" v="6700" actId="1076"/>
          <ac:spMkLst>
            <pc:docMk/>
            <pc:sldMk cId="2313969870" sldId="271"/>
            <ac:spMk id="17" creationId="{D5640286-08B2-45FD-B9FD-1BCCBB94FC30}"/>
          </ac:spMkLst>
        </pc:spChg>
        <pc:spChg chg="add mod">
          <ac:chgData name="Justyna Masiarz" userId="1af429eb2801a570" providerId="LiveId" clId="{2037C3D2-AF58-4579-94AF-4821FD728077}" dt="2021-04-28T19:57:10.124" v="6700" actId="1076"/>
          <ac:spMkLst>
            <pc:docMk/>
            <pc:sldMk cId="2313969870" sldId="271"/>
            <ac:spMk id="18" creationId="{D1CD5789-ADB5-41BA-AD59-4AD1ECB5A505}"/>
          </ac:spMkLst>
        </pc:spChg>
        <pc:spChg chg="add mod">
          <ac:chgData name="Justyna Masiarz" userId="1af429eb2801a570" providerId="LiveId" clId="{2037C3D2-AF58-4579-94AF-4821FD728077}" dt="2021-04-28T19:57:10.124" v="6700" actId="1076"/>
          <ac:spMkLst>
            <pc:docMk/>
            <pc:sldMk cId="2313969870" sldId="271"/>
            <ac:spMk id="19" creationId="{77CF1E68-D576-4A8A-B095-8EF2B4F10E9F}"/>
          </ac:spMkLst>
        </pc:spChg>
        <pc:spChg chg="add mod">
          <ac:chgData name="Justyna Masiarz" userId="1af429eb2801a570" providerId="LiveId" clId="{2037C3D2-AF58-4579-94AF-4821FD728077}" dt="2021-04-28T19:57:10.124" v="6700" actId="1076"/>
          <ac:spMkLst>
            <pc:docMk/>
            <pc:sldMk cId="2313969870" sldId="271"/>
            <ac:spMk id="20" creationId="{B90D1C17-7C8F-4A59-ADE6-018AC77FF598}"/>
          </ac:spMkLst>
        </pc:spChg>
        <pc:spChg chg="add mod">
          <ac:chgData name="Justyna Masiarz" userId="1af429eb2801a570" providerId="LiveId" clId="{2037C3D2-AF58-4579-94AF-4821FD728077}" dt="2021-04-28T19:57:10.124" v="6700" actId="1076"/>
          <ac:spMkLst>
            <pc:docMk/>
            <pc:sldMk cId="2313969870" sldId="271"/>
            <ac:spMk id="21" creationId="{EDE3687C-9AB9-466B-B348-68BBAC1BB169}"/>
          </ac:spMkLst>
        </pc:spChg>
        <pc:spChg chg="add mod">
          <ac:chgData name="Justyna Masiarz" userId="1af429eb2801a570" providerId="LiveId" clId="{2037C3D2-AF58-4579-94AF-4821FD728077}" dt="2021-04-28T19:57:10.124" v="6700" actId="1076"/>
          <ac:spMkLst>
            <pc:docMk/>
            <pc:sldMk cId="2313969870" sldId="271"/>
            <ac:spMk id="22" creationId="{A9C81268-FB6B-4F0F-B3AD-FEE60ABF9643}"/>
          </ac:spMkLst>
        </pc:spChg>
        <pc:spChg chg="add mod">
          <ac:chgData name="Justyna Masiarz" userId="1af429eb2801a570" providerId="LiveId" clId="{2037C3D2-AF58-4579-94AF-4821FD728077}" dt="2021-04-28T19:57:10.124" v="6700" actId="1076"/>
          <ac:spMkLst>
            <pc:docMk/>
            <pc:sldMk cId="2313969870" sldId="271"/>
            <ac:spMk id="23" creationId="{A25A5C76-27DE-4826-AAD2-7489EE26A15B}"/>
          </ac:spMkLst>
        </pc:spChg>
        <pc:spChg chg="add mod">
          <ac:chgData name="Justyna Masiarz" userId="1af429eb2801a570" providerId="LiveId" clId="{2037C3D2-AF58-4579-94AF-4821FD728077}" dt="2021-04-28T19:57:10.124" v="6700" actId="1076"/>
          <ac:spMkLst>
            <pc:docMk/>
            <pc:sldMk cId="2313969870" sldId="271"/>
            <ac:spMk id="24" creationId="{DC534B4E-40C5-4A98-81D6-0E00D5C12752}"/>
          </ac:spMkLst>
        </pc:spChg>
      </pc:sldChg>
      <pc:sldChg chg="addSp delSp modSp new mod setBg">
        <pc:chgData name="Justyna Masiarz" userId="1af429eb2801a570" providerId="LiveId" clId="{2037C3D2-AF58-4579-94AF-4821FD728077}" dt="2021-04-28T20:09:29.710" v="6890" actId="20577"/>
        <pc:sldMkLst>
          <pc:docMk/>
          <pc:sldMk cId="2196105164" sldId="272"/>
        </pc:sldMkLst>
        <pc:spChg chg="del mod ord">
          <ac:chgData name="Justyna Masiarz" userId="1af429eb2801a570" providerId="LiveId" clId="{2037C3D2-AF58-4579-94AF-4821FD728077}" dt="2021-04-28T13:16:39.715" v="3659" actId="478"/>
          <ac:spMkLst>
            <pc:docMk/>
            <pc:sldMk cId="2196105164" sldId="272"/>
            <ac:spMk id="2" creationId="{FF519015-3090-4844-BE7A-B57AC0A391EE}"/>
          </ac:spMkLst>
        </pc:spChg>
        <pc:spChg chg="del">
          <ac:chgData name="Justyna Masiarz" userId="1af429eb2801a570" providerId="LiveId" clId="{2037C3D2-AF58-4579-94AF-4821FD728077}" dt="2021-04-28T13:15:58.147" v="3651"/>
          <ac:spMkLst>
            <pc:docMk/>
            <pc:sldMk cId="2196105164" sldId="272"/>
            <ac:spMk id="3" creationId="{B676D877-D5C3-4438-B03A-F1638E77C300}"/>
          </ac:spMkLst>
        </pc:spChg>
        <pc:spChg chg="add mod">
          <ac:chgData name="Justyna Masiarz" userId="1af429eb2801a570" providerId="LiveId" clId="{2037C3D2-AF58-4579-94AF-4821FD728077}" dt="2021-04-28T13:20:15.974" v="3735" actId="207"/>
          <ac:spMkLst>
            <pc:docMk/>
            <pc:sldMk cId="2196105164" sldId="272"/>
            <ac:spMk id="5" creationId="{83012666-3E21-444A-9291-AAB82BECECC2}"/>
          </ac:spMkLst>
        </pc:spChg>
        <pc:spChg chg="add del mod ord">
          <ac:chgData name="Justyna Masiarz" userId="1af429eb2801a570" providerId="LiveId" clId="{2037C3D2-AF58-4579-94AF-4821FD728077}" dt="2021-04-28T20:09:29.710" v="6890" actId="20577"/>
          <ac:spMkLst>
            <pc:docMk/>
            <pc:sldMk cId="2196105164" sldId="272"/>
            <ac:spMk id="6" creationId="{ACEFC13A-6BAE-4956-AE77-D27741B3E9BF}"/>
          </ac:spMkLst>
        </pc:spChg>
        <pc:spChg chg="add del">
          <ac:chgData name="Justyna Masiarz" userId="1af429eb2801a570" providerId="LiveId" clId="{2037C3D2-AF58-4579-94AF-4821FD728077}" dt="2021-04-28T13:16:50.807" v="3662" actId="478"/>
          <ac:spMkLst>
            <pc:docMk/>
            <pc:sldMk cId="2196105164" sldId="272"/>
            <ac:spMk id="8" creationId="{9EF48A83-0CE1-43EA-A380-EEA2EA55BBB6}"/>
          </ac:spMkLst>
        </pc:spChg>
        <pc:spChg chg="add mod">
          <ac:chgData name="Justyna Masiarz" userId="1af429eb2801a570" providerId="LiveId" clId="{2037C3D2-AF58-4579-94AF-4821FD728077}" dt="2021-04-28T13:19:39.883" v="3721" actId="1076"/>
          <ac:spMkLst>
            <pc:docMk/>
            <pc:sldMk cId="2196105164" sldId="272"/>
            <ac:spMk id="10" creationId="{0B838F44-E634-4ACA-856D-F5910EC6BA60}"/>
          </ac:spMkLst>
        </pc:spChg>
        <pc:spChg chg="add">
          <ac:chgData name="Justyna Masiarz" userId="1af429eb2801a570" providerId="LiveId" clId="{2037C3D2-AF58-4579-94AF-4821FD728077}" dt="2021-04-28T13:16:20.056" v="3653" actId="26606"/>
          <ac:spMkLst>
            <pc:docMk/>
            <pc:sldMk cId="2196105164" sldId="272"/>
            <ac:spMk id="11" creationId="{8F90786E-B72D-4C32-BDCE-A170B007822D}"/>
          </ac:spMkLst>
        </pc:spChg>
        <pc:spChg chg="add mod">
          <ac:chgData name="Justyna Masiarz" userId="1af429eb2801a570" providerId="LiveId" clId="{2037C3D2-AF58-4579-94AF-4821FD728077}" dt="2021-04-28T13:19:39.883" v="3721" actId="1076"/>
          <ac:spMkLst>
            <pc:docMk/>
            <pc:sldMk cId="2196105164" sldId="272"/>
            <ac:spMk id="12" creationId="{0EBECA70-32E9-4921-82FF-8EA2B8AF78AB}"/>
          </ac:spMkLst>
        </pc:spChg>
        <pc:spChg chg="add del">
          <ac:chgData name="Justyna Masiarz" userId="1af429eb2801a570" providerId="LiveId" clId="{2037C3D2-AF58-4579-94AF-4821FD728077}" dt="2021-04-28T13:17:19.324" v="3664" actId="478"/>
          <ac:spMkLst>
            <pc:docMk/>
            <pc:sldMk cId="2196105164" sldId="272"/>
            <ac:spMk id="13" creationId="{5E46F2E7-848F-4A6C-A098-4764FDEA771A}"/>
          </ac:spMkLst>
        </pc:spChg>
        <pc:spChg chg="add mod">
          <ac:chgData name="Justyna Masiarz" userId="1af429eb2801a570" providerId="LiveId" clId="{2037C3D2-AF58-4579-94AF-4821FD728077}" dt="2021-04-28T13:19:39.883" v="3721" actId="1076"/>
          <ac:spMkLst>
            <pc:docMk/>
            <pc:sldMk cId="2196105164" sldId="272"/>
            <ac:spMk id="14" creationId="{B734967A-9DAC-4E6E-A7D0-88FA9C0E7DE7}"/>
          </ac:spMkLst>
        </pc:spChg>
        <pc:spChg chg="add mod">
          <ac:chgData name="Justyna Masiarz" userId="1af429eb2801a570" providerId="LiveId" clId="{2037C3D2-AF58-4579-94AF-4821FD728077}" dt="2021-04-28T13:19:39.883" v="3721" actId="1076"/>
          <ac:spMkLst>
            <pc:docMk/>
            <pc:sldMk cId="2196105164" sldId="272"/>
            <ac:spMk id="15" creationId="{034145CE-26B8-40A2-9D33-326304AA5960}"/>
          </ac:spMkLst>
        </pc:spChg>
        <pc:spChg chg="add mod">
          <ac:chgData name="Justyna Masiarz" userId="1af429eb2801a570" providerId="LiveId" clId="{2037C3D2-AF58-4579-94AF-4821FD728077}" dt="2021-04-28T13:19:39.883" v="3721" actId="1076"/>
          <ac:spMkLst>
            <pc:docMk/>
            <pc:sldMk cId="2196105164" sldId="272"/>
            <ac:spMk id="16" creationId="{B7586C17-9E49-40B5-83E8-E1EFBE8766D9}"/>
          </ac:spMkLst>
        </pc:spChg>
        <pc:spChg chg="add mod">
          <ac:chgData name="Justyna Masiarz" userId="1af429eb2801a570" providerId="LiveId" clId="{2037C3D2-AF58-4579-94AF-4821FD728077}" dt="2021-04-28T13:19:39.883" v="3721" actId="1076"/>
          <ac:spMkLst>
            <pc:docMk/>
            <pc:sldMk cId="2196105164" sldId="272"/>
            <ac:spMk id="17" creationId="{FBE48DA2-7791-417C-BAD5-1745DF74A766}"/>
          </ac:spMkLst>
        </pc:spChg>
        <pc:spChg chg="add mod">
          <ac:chgData name="Justyna Masiarz" userId="1af429eb2801a570" providerId="LiveId" clId="{2037C3D2-AF58-4579-94AF-4821FD728077}" dt="2021-04-28T13:19:39.883" v="3721" actId="1076"/>
          <ac:spMkLst>
            <pc:docMk/>
            <pc:sldMk cId="2196105164" sldId="272"/>
            <ac:spMk id="18" creationId="{1D8C976E-2747-4ED9-A2D3-A0C8023D21A4}"/>
          </ac:spMkLst>
        </pc:spChg>
        <pc:spChg chg="add mod">
          <ac:chgData name="Justyna Masiarz" userId="1af429eb2801a570" providerId="LiveId" clId="{2037C3D2-AF58-4579-94AF-4821FD728077}" dt="2021-04-28T13:19:39.883" v="3721" actId="1076"/>
          <ac:spMkLst>
            <pc:docMk/>
            <pc:sldMk cId="2196105164" sldId="272"/>
            <ac:spMk id="19" creationId="{B1C43A75-1AAD-473B-8B3E-7377CF606BAA}"/>
          </ac:spMkLst>
        </pc:spChg>
        <pc:spChg chg="add mod">
          <ac:chgData name="Justyna Masiarz" userId="1af429eb2801a570" providerId="LiveId" clId="{2037C3D2-AF58-4579-94AF-4821FD728077}" dt="2021-04-28T13:19:39.883" v="3721" actId="1076"/>
          <ac:spMkLst>
            <pc:docMk/>
            <pc:sldMk cId="2196105164" sldId="272"/>
            <ac:spMk id="20" creationId="{83B12BB7-97C6-46AA-A056-BCEA1F513ACD}"/>
          </ac:spMkLst>
        </pc:spChg>
        <pc:spChg chg="add mod">
          <ac:chgData name="Justyna Masiarz" userId="1af429eb2801a570" providerId="LiveId" clId="{2037C3D2-AF58-4579-94AF-4821FD728077}" dt="2021-04-28T13:19:39.883" v="3721" actId="1076"/>
          <ac:spMkLst>
            <pc:docMk/>
            <pc:sldMk cId="2196105164" sldId="272"/>
            <ac:spMk id="21" creationId="{726CE7D5-0D8F-4AA4-B870-5859B9FFE24B}"/>
          </ac:spMkLst>
        </pc:spChg>
        <pc:spChg chg="add mod">
          <ac:chgData name="Justyna Masiarz" userId="1af429eb2801a570" providerId="LiveId" clId="{2037C3D2-AF58-4579-94AF-4821FD728077}" dt="2021-04-28T13:19:39.883" v="3721" actId="1076"/>
          <ac:spMkLst>
            <pc:docMk/>
            <pc:sldMk cId="2196105164" sldId="272"/>
            <ac:spMk id="22" creationId="{71A02FA6-AF1E-4D30-9D85-A8F5C861C03C}"/>
          </ac:spMkLst>
        </pc:spChg>
        <pc:spChg chg="add mod">
          <ac:chgData name="Justyna Masiarz" userId="1af429eb2801a570" providerId="LiveId" clId="{2037C3D2-AF58-4579-94AF-4821FD728077}" dt="2021-04-28T13:20:08.853" v="3734" actId="1076"/>
          <ac:spMkLst>
            <pc:docMk/>
            <pc:sldMk cId="2196105164" sldId="272"/>
            <ac:spMk id="23" creationId="{58F6D18C-A6D7-4AFA-A3E2-4DC63B1B7624}"/>
          </ac:spMkLst>
        </pc:spChg>
        <pc:spChg chg="add mod">
          <ac:chgData name="Justyna Masiarz" userId="1af429eb2801a570" providerId="LiveId" clId="{2037C3D2-AF58-4579-94AF-4821FD728077}" dt="2021-04-28T13:20:08.853" v="3734" actId="1076"/>
          <ac:spMkLst>
            <pc:docMk/>
            <pc:sldMk cId="2196105164" sldId="272"/>
            <ac:spMk id="24" creationId="{F751C21E-A661-4630-9281-90900D01E195}"/>
          </ac:spMkLst>
        </pc:spChg>
        <pc:spChg chg="add mod">
          <ac:chgData name="Justyna Masiarz" userId="1af429eb2801a570" providerId="LiveId" clId="{2037C3D2-AF58-4579-94AF-4821FD728077}" dt="2021-04-28T13:20:08.853" v="3734" actId="1076"/>
          <ac:spMkLst>
            <pc:docMk/>
            <pc:sldMk cId="2196105164" sldId="272"/>
            <ac:spMk id="25" creationId="{3C56DB47-C195-497C-8744-12452C88EC88}"/>
          </ac:spMkLst>
        </pc:spChg>
        <pc:spChg chg="add mod">
          <ac:chgData name="Justyna Masiarz" userId="1af429eb2801a570" providerId="LiveId" clId="{2037C3D2-AF58-4579-94AF-4821FD728077}" dt="2021-04-28T13:20:08.853" v="3734" actId="1076"/>
          <ac:spMkLst>
            <pc:docMk/>
            <pc:sldMk cId="2196105164" sldId="272"/>
            <ac:spMk id="26" creationId="{3954F91E-EBF0-4868-9E15-36685BCC0F38}"/>
          </ac:spMkLst>
        </pc:spChg>
        <pc:spChg chg="add mod">
          <ac:chgData name="Justyna Masiarz" userId="1af429eb2801a570" providerId="LiveId" clId="{2037C3D2-AF58-4579-94AF-4821FD728077}" dt="2021-04-28T13:20:08.853" v="3734" actId="1076"/>
          <ac:spMkLst>
            <pc:docMk/>
            <pc:sldMk cId="2196105164" sldId="272"/>
            <ac:spMk id="27" creationId="{DD4CA075-CC8F-47B5-BB88-E8F0C2F7FB69}"/>
          </ac:spMkLst>
        </pc:spChg>
        <pc:spChg chg="add mod">
          <ac:chgData name="Justyna Masiarz" userId="1af429eb2801a570" providerId="LiveId" clId="{2037C3D2-AF58-4579-94AF-4821FD728077}" dt="2021-04-28T13:20:08.853" v="3734" actId="1076"/>
          <ac:spMkLst>
            <pc:docMk/>
            <pc:sldMk cId="2196105164" sldId="272"/>
            <ac:spMk id="28" creationId="{61BEF8A8-E8A5-402E-8B4E-FCF259E62C52}"/>
          </ac:spMkLst>
        </pc:spChg>
        <pc:spChg chg="add mod">
          <ac:chgData name="Justyna Masiarz" userId="1af429eb2801a570" providerId="LiveId" clId="{2037C3D2-AF58-4579-94AF-4821FD728077}" dt="2021-04-28T13:20:08.853" v="3734" actId="1076"/>
          <ac:spMkLst>
            <pc:docMk/>
            <pc:sldMk cId="2196105164" sldId="272"/>
            <ac:spMk id="29" creationId="{9BA03834-C67C-4E30-B11C-FB39FF76F666}"/>
          </ac:spMkLst>
        </pc:spChg>
        <pc:spChg chg="add mod">
          <ac:chgData name="Justyna Masiarz" userId="1af429eb2801a570" providerId="LiveId" clId="{2037C3D2-AF58-4579-94AF-4821FD728077}" dt="2021-04-28T13:20:08.853" v="3734" actId="1076"/>
          <ac:spMkLst>
            <pc:docMk/>
            <pc:sldMk cId="2196105164" sldId="272"/>
            <ac:spMk id="30" creationId="{CA490220-0400-40C0-9621-CA38349C808E}"/>
          </ac:spMkLst>
        </pc:spChg>
        <pc:spChg chg="add mod">
          <ac:chgData name="Justyna Masiarz" userId="1af429eb2801a570" providerId="LiveId" clId="{2037C3D2-AF58-4579-94AF-4821FD728077}" dt="2021-04-28T13:20:08.853" v="3734" actId="1076"/>
          <ac:spMkLst>
            <pc:docMk/>
            <pc:sldMk cId="2196105164" sldId="272"/>
            <ac:spMk id="31" creationId="{4BE2D3D3-DA50-4291-8AD4-8B274C8369F2}"/>
          </ac:spMkLst>
        </pc:spChg>
        <pc:picChg chg="add del mod">
          <ac:chgData name="Justyna Masiarz" userId="1af429eb2801a570" providerId="LiveId" clId="{2037C3D2-AF58-4579-94AF-4821FD728077}" dt="2021-04-28T13:17:28.942" v="3666" actId="1076"/>
          <ac:picMkLst>
            <pc:docMk/>
            <pc:sldMk cId="2196105164" sldId="272"/>
            <ac:picMk id="4" creationId="{64E6DB0F-C3DD-43CF-8874-670B5AF2D4BA}"/>
          </ac:picMkLst>
        </pc:picChg>
      </pc:sldChg>
      <pc:sldChg chg="addSp delSp modSp new mod setBg">
        <pc:chgData name="Justyna Masiarz" userId="1af429eb2801a570" providerId="LiveId" clId="{2037C3D2-AF58-4579-94AF-4821FD728077}" dt="2021-04-28T20:12:54.754" v="6929" actId="20577"/>
        <pc:sldMkLst>
          <pc:docMk/>
          <pc:sldMk cId="277676210" sldId="273"/>
        </pc:sldMkLst>
        <pc:spChg chg="mod ord">
          <ac:chgData name="Justyna Masiarz" userId="1af429eb2801a570" providerId="LiveId" clId="{2037C3D2-AF58-4579-94AF-4821FD728077}" dt="2021-04-28T14:15:33.244" v="3996" actId="170"/>
          <ac:spMkLst>
            <pc:docMk/>
            <pc:sldMk cId="277676210" sldId="273"/>
            <ac:spMk id="2" creationId="{00F15027-4CCA-42E8-9321-E29E12981815}"/>
          </ac:spMkLst>
        </pc:spChg>
        <pc:spChg chg="mod ord">
          <ac:chgData name="Justyna Masiarz" userId="1af429eb2801a570" providerId="LiveId" clId="{2037C3D2-AF58-4579-94AF-4821FD728077}" dt="2021-04-28T20:12:54.754" v="6929" actId="20577"/>
          <ac:spMkLst>
            <pc:docMk/>
            <pc:sldMk cId="277676210" sldId="273"/>
            <ac:spMk id="3" creationId="{0EC553E8-5724-4F3B-B1B3-BACCD5377109}"/>
          </ac:spMkLst>
        </pc:spChg>
        <pc:spChg chg="add del mod ord">
          <ac:chgData name="Justyna Masiarz" userId="1af429eb2801a570" providerId="LiveId" clId="{2037C3D2-AF58-4579-94AF-4821FD728077}" dt="2021-04-28T14:14:27.624" v="3987" actId="478"/>
          <ac:spMkLst>
            <pc:docMk/>
            <pc:sldMk cId="277676210" sldId="273"/>
            <ac:spMk id="8" creationId="{63854401-3867-45F2-ABF1-0404A438B4D6}"/>
          </ac:spMkLst>
        </pc:spChg>
        <pc:spChg chg="add del mod ord">
          <ac:chgData name="Justyna Masiarz" userId="1af429eb2801a570" providerId="LiveId" clId="{2037C3D2-AF58-4579-94AF-4821FD728077}" dt="2021-04-28T14:14:27.624" v="3987" actId="478"/>
          <ac:spMkLst>
            <pc:docMk/>
            <pc:sldMk cId="277676210" sldId="273"/>
            <ac:spMk id="9" creationId="{285F82D4-0A80-46FA-A239-F026C3D8C87D}"/>
          </ac:spMkLst>
        </pc:spChg>
        <pc:spChg chg="add">
          <ac:chgData name="Justyna Masiarz" userId="1af429eb2801a570" providerId="LiveId" clId="{2037C3D2-AF58-4579-94AF-4821FD728077}" dt="2021-04-28T14:09:32.149" v="3939" actId="26606"/>
          <ac:spMkLst>
            <pc:docMk/>
            <pc:sldMk cId="277676210" sldId="273"/>
            <ac:spMk id="10" creationId="{2172A0AC-3DCE-4672-BCAF-28FEF91F6020}"/>
          </ac:spMkLst>
        </pc:spChg>
        <pc:spChg chg="add del mod ord">
          <ac:chgData name="Justyna Masiarz" userId="1af429eb2801a570" providerId="LiveId" clId="{2037C3D2-AF58-4579-94AF-4821FD728077}" dt="2021-04-28T14:14:27.624" v="3987" actId="478"/>
          <ac:spMkLst>
            <pc:docMk/>
            <pc:sldMk cId="277676210" sldId="273"/>
            <ac:spMk id="11" creationId="{0085069A-7449-4BE9-B21C-54114D316B43}"/>
          </ac:spMkLst>
        </pc:spChg>
        <pc:spChg chg="add">
          <ac:chgData name="Justyna Masiarz" userId="1af429eb2801a570" providerId="LiveId" clId="{2037C3D2-AF58-4579-94AF-4821FD728077}" dt="2021-04-28T14:09:32.149" v="3939" actId="26606"/>
          <ac:spMkLst>
            <pc:docMk/>
            <pc:sldMk cId="277676210" sldId="273"/>
            <ac:spMk id="12" creationId="{AE6F1C77-EDC9-4C5F-8C1C-62DD46BDA3C3}"/>
          </ac:spMkLst>
        </pc:spChg>
        <pc:spChg chg="add del mod ord">
          <ac:chgData name="Justyna Masiarz" userId="1af429eb2801a570" providerId="LiveId" clId="{2037C3D2-AF58-4579-94AF-4821FD728077}" dt="2021-04-28T14:14:27.624" v="3987" actId="478"/>
          <ac:spMkLst>
            <pc:docMk/>
            <pc:sldMk cId="277676210" sldId="273"/>
            <ac:spMk id="13" creationId="{1989094B-2C4D-453B-AB59-5E6F22A9D084}"/>
          </ac:spMkLst>
        </pc:spChg>
        <pc:spChg chg="add del mod ord">
          <ac:chgData name="Justyna Masiarz" userId="1af429eb2801a570" providerId="LiveId" clId="{2037C3D2-AF58-4579-94AF-4821FD728077}" dt="2021-04-28T14:14:27.624" v="3987" actId="478"/>
          <ac:spMkLst>
            <pc:docMk/>
            <pc:sldMk cId="277676210" sldId="273"/>
            <ac:spMk id="14" creationId="{3144A8DA-C1B2-48B2-954F-CF3B4D83954F}"/>
          </ac:spMkLst>
        </pc:spChg>
        <pc:spChg chg="add del mod ord">
          <ac:chgData name="Justyna Masiarz" userId="1af429eb2801a570" providerId="LiveId" clId="{2037C3D2-AF58-4579-94AF-4821FD728077}" dt="2021-04-28T14:14:27.624" v="3987" actId="478"/>
          <ac:spMkLst>
            <pc:docMk/>
            <pc:sldMk cId="277676210" sldId="273"/>
            <ac:spMk id="15" creationId="{143B1387-DA1F-457D-A21B-2767700A5281}"/>
          </ac:spMkLst>
        </pc:spChg>
        <pc:spChg chg="add del mod ord">
          <ac:chgData name="Justyna Masiarz" userId="1af429eb2801a570" providerId="LiveId" clId="{2037C3D2-AF58-4579-94AF-4821FD728077}" dt="2021-04-28T14:14:27.624" v="3987" actId="478"/>
          <ac:spMkLst>
            <pc:docMk/>
            <pc:sldMk cId="277676210" sldId="273"/>
            <ac:spMk id="16" creationId="{E60D8E97-F3D5-454D-B3C0-A712B382B46D}"/>
          </ac:spMkLst>
        </pc:spChg>
        <pc:spChg chg="add del mod ord">
          <ac:chgData name="Justyna Masiarz" userId="1af429eb2801a570" providerId="LiveId" clId="{2037C3D2-AF58-4579-94AF-4821FD728077}" dt="2021-04-28T14:14:27.624" v="3987" actId="478"/>
          <ac:spMkLst>
            <pc:docMk/>
            <pc:sldMk cId="277676210" sldId="273"/>
            <ac:spMk id="17" creationId="{57F6740C-945F-4FB5-91B2-F93059DE62E1}"/>
          </ac:spMkLst>
        </pc:spChg>
        <pc:spChg chg="add del mod ord">
          <ac:chgData name="Justyna Masiarz" userId="1af429eb2801a570" providerId="LiveId" clId="{2037C3D2-AF58-4579-94AF-4821FD728077}" dt="2021-04-28T14:14:27.624" v="3987" actId="478"/>
          <ac:spMkLst>
            <pc:docMk/>
            <pc:sldMk cId="277676210" sldId="273"/>
            <ac:spMk id="18" creationId="{51242706-2660-432D-A3B6-C59E5E70B6DA}"/>
          </ac:spMkLst>
        </pc:spChg>
        <pc:spChg chg="add del mod ord">
          <ac:chgData name="Justyna Masiarz" userId="1af429eb2801a570" providerId="LiveId" clId="{2037C3D2-AF58-4579-94AF-4821FD728077}" dt="2021-04-28T14:14:27.624" v="3987" actId="478"/>
          <ac:spMkLst>
            <pc:docMk/>
            <pc:sldMk cId="277676210" sldId="273"/>
            <ac:spMk id="19" creationId="{36B028F1-2462-48A4-8235-43CB5B96954E}"/>
          </ac:spMkLst>
        </pc:spChg>
        <pc:spChg chg="add del mod ord">
          <ac:chgData name="Justyna Masiarz" userId="1af429eb2801a570" providerId="LiveId" clId="{2037C3D2-AF58-4579-94AF-4821FD728077}" dt="2021-04-28T14:14:27.624" v="3987" actId="478"/>
          <ac:spMkLst>
            <pc:docMk/>
            <pc:sldMk cId="277676210" sldId="273"/>
            <ac:spMk id="20" creationId="{9F919BBE-59BD-4845-A1CB-66E61FAABC1B}"/>
          </ac:spMkLst>
        </pc:spChg>
        <pc:spChg chg="add mod">
          <ac:chgData name="Justyna Masiarz" userId="1af429eb2801a570" providerId="LiveId" clId="{2037C3D2-AF58-4579-94AF-4821FD728077}" dt="2021-04-28T14:14:52.945" v="3989" actId="1076"/>
          <ac:spMkLst>
            <pc:docMk/>
            <pc:sldMk cId="277676210" sldId="273"/>
            <ac:spMk id="21" creationId="{6218F1A0-AB3F-4639-A620-0CDC2C2BD108}"/>
          </ac:spMkLst>
        </pc:spChg>
        <pc:spChg chg="add mod">
          <ac:chgData name="Justyna Masiarz" userId="1af429eb2801a570" providerId="LiveId" clId="{2037C3D2-AF58-4579-94AF-4821FD728077}" dt="2021-04-28T14:14:52.945" v="3989" actId="1076"/>
          <ac:spMkLst>
            <pc:docMk/>
            <pc:sldMk cId="277676210" sldId="273"/>
            <ac:spMk id="22" creationId="{27D15A95-77DE-43FF-8285-B8FD452F16D4}"/>
          </ac:spMkLst>
        </pc:spChg>
        <pc:spChg chg="add mod">
          <ac:chgData name="Justyna Masiarz" userId="1af429eb2801a570" providerId="LiveId" clId="{2037C3D2-AF58-4579-94AF-4821FD728077}" dt="2021-04-28T14:14:52.945" v="3989" actId="1076"/>
          <ac:spMkLst>
            <pc:docMk/>
            <pc:sldMk cId="277676210" sldId="273"/>
            <ac:spMk id="23" creationId="{AEDF75DB-FBE7-4927-BB70-3D1CD15E2104}"/>
          </ac:spMkLst>
        </pc:spChg>
        <pc:spChg chg="add mod">
          <ac:chgData name="Justyna Masiarz" userId="1af429eb2801a570" providerId="LiveId" clId="{2037C3D2-AF58-4579-94AF-4821FD728077}" dt="2021-04-28T14:14:52.945" v="3989" actId="1076"/>
          <ac:spMkLst>
            <pc:docMk/>
            <pc:sldMk cId="277676210" sldId="273"/>
            <ac:spMk id="24" creationId="{A770C2A2-54E0-49DB-BA0C-07FC9B865D37}"/>
          </ac:spMkLst>
        </pc:spChg>
        <pc:spChg chg="add mod">
          <ac:chgData name="Justyna Masiarz" userId="1af429eb2801a570" providerId="LiveId" clId="{2037C3D2-AF58-4579-94AF-4821FD728077}" dt="2021-04-28T14:14:52.945" v="3989" actId="1076"/>
          <ac:spMkLst>
            <pc:docMk/>
            <pc:sldMk cId="277676210" sldId="273"/>
            <ac:spMk id="25" creationId="{4E8BFE76-C100-44C7-B103-4F5E9D5DB95F}"/>
          </ac:spMkLst>
        </pc:spChg>
        <pc:spChg chg="add mod">
          <ac:chgData name="Justyna Masiarz" userId="1af429eb2801a570" providerId="LiveId" clId="{2037C3D2-AF58-4579-94AF-4821FD728077}" dt="2021-04-28T14:14:52.945" v="3989" actId="1076"/>
          <ac:spMkLst>
            <pc:docMk/>
            <pc:sldMk cId="277676210" sldId="273"/>
            <ac:spMk id="26" creationId="{15EE50B6-A052-4E91-857D-9DAB43A2AF78}"/>
          </ac:spMkLst>
        </pc:spChg>
        <pc:spChg chg="add mod">
          <ac:chgData name="Justyna Masiarz" userId="1af429eb2801a570" providerId="LiveId" clId="{2037C3D2-AF58-4579-94AF-4821FD728077}" dt="2021-04-28T14:14:52.945" v="3989" actId="1076"/>
          <ac:spMkLst>
            <pc:docMk/>
            <pc:sldMk cId="277676210" sldId="273"/>
            <ac:spMk id="27" creationId="{DF434ECE-A4D3-46D5-A6AD-D3FFAD3D587E}"/>
          </ac:spMkLst>
        </pc:spChg>
        <pc:spChg chg="add mod">
          <ac:chgData name="Justyna Masiarz" userId="1af429eb2801a570" providerId="LiveId" clId="{2037C3D2-AF58-4579-94AF-4821FD728077}" dt="2021-04-28T14:14:52.945" v="3989" actId="1076"/>
          <ac:spMkLst>
            <pc:docMk/>
            <pc:sldMk cId="277676210" sldId="273"/>
            <ac:spMk id="28" creationId="{0A462D88-4A0D-4A50-83EE-1FF27FBDB620}"/>
          </ac:spMkLst>
        </pc:spChg>
        <pc:spChg chg="add mod">
          <ac:chgData name="Justyna Masiarz" userId="1af429eb2801a570" providerId="LiveId" clId="{2037C3D2-AF58-4579-94AF-4821FD728077}" dt="2021-04-28T14:14:52.945" v="3989" actId="1076"/>
          <ac:spMkLst>
            <pc:docMk/>
            <pc:sldMk cId="277676210" sldId="273"/>
            <ac:spMk id="29" creationId="{A9847A99-2AB6-4555-B0DF-2234FE5EEFDB}"/>
          </ac:spMkLst>
        </pc:spChg>
        <pc:spChg chg="add mod">
          <ac:chgData name="Justyna Masiarz" userId="1af429eb2801a570" providerId="LiveId" clId="{2037C3D2-AF58-4579-94AF-4821FD728077}" dt="2021-04-28T14:14:52.945" v="3989" actId="1076"/>
          <ac:spMkLst>
            <pc:docMk/>
            <pc:sldMk cId="277676210" sldId="273"/>
            <ac:spMk id="30" creationId="{231E5BDD-E92F-4B31-B891-909ADB882A46}"/>
          </ac:spMkLst>
        </pc:spChg>
        <pc:spChg chg="add mod">
          <ac:chgData name="Justyna Masiarz" userId="1af429eb2801a570" providerId="LiveId" clId="{2037C3D2-AF58-4579-94AF-4821FD728077}" dt="2021-04-28T14:14:52.945" v="3989" actId="1076"/>
          <ac:spMkLst>
            <pc:docMk/>
            <pc:sldMk cId="277676210" sldId="273"/>
            <ac:spMk id="31" creationId="{449DED03-E19C-4B51-8AE2-12CEFD66EAEE}"/>
          </ac:spMkLst>
        </pc:spChg>
        <pc:picChg chg="add mod ord modCrop">
          <ac:chgData name="Justyna Masiarz" userId="1af429eb2801a570" providerId="LiveId" clId="{2037C3D2-AF58-4579-94AF-4821FD728077}" dt="2021-04-28T14:11:59.616" v="3961" actId="1076"/>
          <ac:picMkLst>
            <pc:docMk/>
            <pc:sldMk cId="277676210" sldId="273"/>
            <ac:picMk id="4" creationId="{F85452A0-B732-4522-82A8-9D31FD142D2E}"/>
          </ac:picMkLst>
        </pc:picChg>
        <pc:picChg chg="add mod">
          <ac:chgData name="Justyna Masiarz" userId="1af429eb2801a570" providerId="LiveId" clId="{2037C3D2-AF58-4579-94AF-4821FD728077}" dt="2021-04-28T14:09:32.149" v="3939" actId="26606"/>
          <ac:picMkLst>
            <pc:docMk/>
            <pc:sldMk cId="277676210" sldId="273"/>
            <ac:picMk id="5" creationId="{95C5E1D4-EAC4-4A55-98D9-12FEB869DD4F}"/>
          </ac:picMkLst>
        </pc:picChg>
      </pc:sldChg>
      <pc:sldChg chg="addSp delSp modSp new del mod setBg">
        <pc:chgData name="Justyna Masiarz" userId="1af429eb2801a570" providerId="LiveId" clId="{2037C3D2-AF58-4579-94AF-4821FD728077}" dt="2021-04-28T13:35:18.245" v="3902" actId="2696"/>
        <pc:sldMkLst>
          <pc:docMk/>
          <pc:sldMk cId="448301114" sldId="273"/>
        </pc:sldMkLst>
        <pc:spChg chg="del">
          <ac:chgData name="Justyna Masiarz" userId="1af429eb2801a570" providerId="LiveId" clId="{2037C3D2-AF58-4579-94AF-4821FD728077}" dt="2021-04-28T13:25:22.789" v="3789" actId="478"/>
          <ac:spMkLst>
            <pc:docMk/>
            <pc:sldMk cId="448301114" sldId="273"/>
            <ac:spMk id="2" creationId="{BFEEFC9C-974A-4CDC-B404-A063C99E7B3E}"/>
          </ac:spMkLst>
        </pc:spChg>
        <pc:spChg chg="del">
          <ac:chgData name="Justyna Masiarz" userId="1af429eb2801a570" providerId="LiveId" clId="{2037C3D2-AF58-4579-94AF-4821FD728077}" dt="2021-04-28T13:25:24.946" v="3790" actId="478"/>
          <ac:spMkLst>
            <pc:docMk/>
            <pc:sldMk cId="448301114" sldId="273"/>
            <ac:spMk id="3" creationId="{580C4194-7F89-4211-93A6-8F4E94AA00AE}"/>
          </ac:spMkLst>
        </pc:spChg>
        <pc:spChg chg="add mod ord">
          <ac:chgData name="Justyna Masiarz" userId="1af429eb2801a570" providerId="LiveId" clId="{2037C3D2-AF58-4579-94AF-4821FD728077}" dt="2021-04-28T13:28:34.831" v="3829" actId="1076"/>
          <ac:spMkLst>
            <pc:docMk/>
            <pc:sldMk cId="448301114" sldId="273"/>
            <ac:spMk id="5" creationId="{71F74F6B-7E91-41BB-8335-F64648F50E5D}"/>
          </ac:spMkLst>
        </pc:spChg>
        <pc:spChg chg="add del mod">
          <ac:chgData name="Justyna Masiarz" userId="1af429eb2801a570" providerId="LiveId" clId="{2037C3D2-AF58-4579-94AF-4821FD728077}" dt="2021-04-28T13:25:38.604" v="3793" actId="478"/>
          <ac:spMkLst>
            <pc:docMk/>
            <pc:sldMk cId="448301114" sldId="273"/>
            <ac:spMk id="6" creationId="{3EB70207-40A5-431D-9930-54A0C69F1DE5}"/>
          </ac:spMkLst>
        </pc:spChg>
        <pc:spChg chg="add mod">
          <ac:chgData name="Justyna Masiarz" userId="1af429eb2801a570" providerId="LiveId" clId="{2037C3D2-AF58-4579-94AF-4821FD728077}" dt="2021-04-28T13:27:34.758" v="3810" actId="1076"/>
          <ac:spMkLst>
            <pc:docMk/>
            <pc:sldMk cId="448301114" sldId="273"/>
            <ac:spMk id="7" creationId="{FFF2C8A1-55AE-447E-ABDF-2B4DB62B983B}"/>
          </ac:spMkLst>
        </pc:spChg>
        <pc:spChg chg="add">
          <ac:chgData name="Justyna Masiarz" userId="1af429eb2801a570" providerId="LiveId" clId="{2037C3D2-AF58-4579-94AF-4821FD728077}" dt="2021-04-28T13:26:21.029" v="3795" actId="26606"/>
          <ac:spMkLst>
            <pc:docMk/>
            <pc:sldMk cId="448301114" sldId="273"/>
            <ac:spMk id="71" creationId="{D009D6D5-DAC2-4A8B-A17A-E206B9012D09}"/>
          </ac:spMkLst>
        </pc:spChg>
        <pc:picChg chg="add mod">
          <ac:chgData name="Justyna Masiarz" userId="1af429eb2801a570" providerId="LiveId" clId="{2037C3D2-AF58-4579-94AF-4821FD728077}" dt="2021-04-28T13:29:06.681" v="3837" actId="1076"/>
          <ac:picMkLst>
            <pc:docMk/>
            <pc:sldMk cId="448301114" sldId="273"/>
            <ac:picMk id="11" creationId="{FC95B663-58FD-40B5-9D07-8A0939789A20}"/>
          </ac:picMkLst>
        </pc:picChg>
        <pc:picChg chg="add del mod ord">
          <ac:chgData name="Justyna Masiarz" userId="1af429eb2801a570" providerId="LiveId" clId="{2037C3D2-AF58-4579-94AF-4821FD728077}" dt="2021-04-28T13:28:40.897" v="3830" actId="478"/>
          <ac:picMkLst>
            <pc:docMk/>
            <pc:sldMk cId="448301114" sldId="273"/>
            <ac:picMk id="2050" creationId="{F85B5565-3BBD-421B-BFB6-D259EF651B31}"/>
          </ac:picMkLst>
        </pc:picChg>
        <pc:cxnChg chg="add mod">
          <ac:chgData name="Justyna Masiarz" userId="1af429eb2801a570" providerId="LiveId" clId="{2037C3D2-AF58-4579-94AF-4821FD728077}" dt="2021-04-28T13:27:59.878" v="3814" actId="1582"/>
          <ac:cxnSpMkLst>
            <pc:docMk/>
            <pc:sldMk cId="448301114" sldId="273"/>
            <ac:cxnSpMk id="8" creationId="{D3220D87-5023-4353-91CC-BC27F1428AFD}"/>
          </ac:cxnSpMkLst>
        </pc:cxnChg>
      </pc:sldChg>
      <pc:sldChg chg="add del">
        <pc:chgData name="Justyna Masiarz" userId="1af429eb2801a570" providerId="LiveId" clId="{2037C3D2-AF58-4579-94AF-4821FD728077}" dt="2021-04-28T13:25:18.179" v="3788"/>
        <pc:sldMkLst>
          <pc:docMk/>
          <pc:sldMk cId="1773433382" sldId="274"/>
        </pc:sldMkLst>
      </pc:sldChg>
      <pc:sldChg chg="addSp delSp modSp new del mod ord setBg">
        <pc:chgData name="Justyna Masiarz" userId="1af429eb2801a570" providerId="LiveId" clId="{2037C3D2-AF58-4579-94AF-4821FD728077}" dt="2021-04-28T18:33:58.791" v="5951" actId="2696"/>
        <pc:sldMkLst>
          <pc:docMk/>
          <pc:sldMk cId="3471406549" sldId="274"/>
        </pc:sldMkLst>
        <pc:spChg chg="mod">
          <ac:chgData name="Justyna Masiarz" userId="1af429eb2801a570" providerId="LiveId" clId="{2037C3D2-AF58-4579-94AF-4821FD728077}" dt="2021-04-28T15:29:11.294" v="4026" actId="26606"/>
          <ac:spMkLst>
            <pc:docMk/>
            <pc:sldMk cId="3471406549" sldId="274"/>
            <ac:spMk id="2" creationId="{83623403-BEA7-42EA-9985-01F777EA26EE}"/>
          </ac:spMkLst>
        </pc:spChg>
        <pc:spChg chg="mod">
          <ac:chgData name="Justyna Masiarz" userId="1af429eb2801a570" providerId="LiveId" clId="{2037C3D2-AF58-4579-94AF-4821FD728077}" dt="2021-04-28T15:29:11.294" v="4026" actId="26606"/>
          <ac:spMkLst>
            <pc:docMk/>
            <pc:sldMk cId="3471406549" sldId="274"/>
            <ac:spMk id="3" creationId="{E09B162E-551C-453C-9EDF-86101F8627C6}"/>
          </ac:spMkLst>
        </pc:spChg>
        <pc:spChg chg="add">
          <ac:chgData name="Justyna Masiarz" userId="1af429eb2801a570" providerId="LiveId" clId="{2037C3D2-AF58-4579-94AF-4821FD728077}" dt="2021-04-28T15:29:11.294" v="4026" actId="26606"/>
          <ac:spMkLst>
            <pc:docMk/>
            <pc:sldMk cId="3471406549" sldId="274"/>
            <ac:spMk id="11" creationId="{63AB00AE-4340-440F-82E1-9F69D1D5519F}"/>
          </ac:spMkLst>
        </pc:spChg>
        <pc:picChg chg="add mod modCrop">
          <ac:chgData name="Justyna Masiarz" userId="1af429eb2801a570" providerId="LiveId" clId="{2037C3D2-AF58-4579-94AF-4821FD728077}" dt="2021-04-28T15:30:13.059" v="4033" actId="1076"/>
          <ac:picMkLst>
            <pc:docMk/>
            <pc:sldMk cId="3471406549" sldId="274"/>
            <ac:picMk id="4" creationId="{54634804-DD49-44EB-BC6C-6B826056657A}"/>
          </ac:picMkLst>
        </pc:picChg>
        <pc:picChg chg="add mod ord">
          <ac:chgData name="Justyna Masiarz" userId="1af429eb2801a570" providerId="LiveId" clId="{2037C3D2-AF58-4579-94AF-4821FD728077}" dt="2021-04-28T15:29:11.294" v="4026" actId="26606"/>
          <ac:picMkLst>
            <pc:docMk/>
            <pc:sldMk cId="3471406549" sldId="274"/>
            <ac:picMk id="6" creationId="{873C7AB3-09B5-4A89-8E1D-7441140335F6}"/>
          </ac:picMkLst>
        </pc:picChg>
        <pc:picChg chg="add">
          <ac:chgData name="Justyna Masiarz" userId="1af429eb2801a570" providerId="LiveId" clId="{2037C3D2-AF58-4579-94AF-4821FD728077}" dt="2021-04-28T15:29:11.294" v="4026" actId="26606"/>
          <ac:picMkLst>
            <pc:docMk/>
            <pc:sldMk cId="3471406549" sldId="274"/>
            <ac:picMk id="13" creationId="{22901FED-4FC9-4ED5-8123-C98BCD1616BA}"/>
          </ac:picMkLst>
        </pc:picChg>
        <pc:picChg chg="add del mod">
          <ac:chgData name="Justyna Masiarz" userId="1af429eb2801a570" providerId="LiveId" clId="{2037C3D2-AF58-4579-94AF-4821FD728077}" dt="2021-04-28T15:27:12.413" v="4004" actId="478"/>
          <ac:picMkLst>
            <pc:docMk/>
            <pc:sldMk cId="3471406549" sldId="274"/>
            <ac:picMk id="3074" creationId="{58009F12-D620-4B3A-A436-09B639778C8F}"/>
          </ac:picMkLst>
        </pc:picChg>
      </pc:sldChg>
      <pc:sldChg chg="addSp delSp modSp add del mod ord">
        <pc:chgData name="Justyna Masiarz" userId="1af429eb2801a570" providerId="LiveId" clId="{2037C3D2-AF58-4579-94AF-4821FD728077}" dt="2021-04-28T18:34:00.908" v="5952" actId="2696"/>
        <pc:sldMkLst>
          <pc:docMk/>
          <pc:sldMk cId="1873829618" sldId="275"/>
        </pc:sldMkLst>
        <pc:spChg chg="mod">
          <ac:chgData name="Justyna Masiarz" userId="1af429eb2801a570" providerId="LiveId" clId="{2037C3D2-AF58-4579-94AF-4821FD728077}" dt="2021-04-28T15:41:30.461" v="4143" actId="1076"/>
          <ac:spMkLst>
            <pc:docMk/>
            <pc:sldMk cId="1873829618" sldId="275"/>
            <ac:spMk id="2" creationId="{83623403-BEA7-42EA-9985-01F777EA26EE}"/>
          </ac:spMkLst>
        </pc:spChg>
        <pc:spChg chg="mod">
          <ac:chgData name="Justyna Masiarz" userId="1af429eb2801a570" providerId="LiveId" clId="{2037C3D2-AF58-4579-94AF-4821FD728077}" dt="2021-04-28T15:41:44.716" v="4149" actId="27636"/>
          <ac:spMkLst>
            <pc:docMk/>
            <pc:sldMk cId="1873829618" sldId="275"/>
            <ac:spMk id="3" creationId="{E09B162E-551C-453C-9EDF-86101F8627C6}"/>
          </ac:spMkLst>
        </pc:spChg>
        <pc:picChg chg="del">
          <ac:chgData name="Justyna Masiarz" userId="1af429eb2801a570" providerId="LiveId" clId="{2037C3D2-AF58-4579-94AF-4821FD728077}" dt="2021-04-28T15:30:37.489" v="4035" actId="478"/>
          <ac:picMkLst>
            <pc:docMk/>
            <pc:sldMk cId="1873829618" sldId="275"/>
            <ac:picMk id="4" creationId="{54634804-DD49-44EB-BC6C-6B826056657A}"/>
          </ac:picMkLst>
        </pc:picChg>
        <pc:picChg chg="add del mod ord">
          <ac:chgData name="Justyna Masiarz" userId="1af429eb2801a570" providerId="LiveId" clId="{2037C3D2-AF58-4579-94AF-4821FD728077}" dt="2021-04-28T15:32:55.082" v="4047" actId="478"/>
          <ac:picMkLst>
            <pc:docMk/>
            <pc:sldMk cId="1873829618" sldId="275"/>
            <ac:picMk id="5" creationId="{599B0FE2-B973-4AFF-A2E6-2362D9CDE85E}"/>
          </ac:picMkLst>
        </pc:picChg>
        <pc:picChg chg="mod">
          <ac:chgData name="Justyna Masiarz" userId="1af429eb2801a570" providerId="LiveId" clId="{2037C3D2-AF58-4579-94AF-4821FD728077}" dt="2021-04-28T15:33:41.287" v="4056" actId="1076"/>
          <ac:picMkLst>
            <pc:docMk/>
            <pc:sldMk cId="1873829618" sldId="275"/>
            <ac:picMk id="6" creationId="{873C7AB3-09B5-4A89-8E1D-7441140335F6}"/>
          </ac:picMkLst>
        </pc:picChg>
        <pc:picChg chg="add mod">
          <ac:chgData name="Justyna Masiarz" userId="1af429eb2801a570" providerId="LiveId" clId="{2037C3D2-AF58-4579-94AF-4821FD728077}" dt="2021-04-28T15:41:47.586" v="4150" actId="1076"/>
          <ac:picMkLst>
            <pc:docMk/>
            <pc:sldMk cId="1873829618" sldId="275"/>
            <ac:picMk id="7" creationId="{CE8E93A9-42C6-4119-B2E4-015B34B9B725}"/>
          </ac:picMkLst>
        </pc:picChg>
        <pc:picChg chg="add del">
          <ac:chgData name="Justyna Masiarz" userId="1af429eb2801a570" providerId="LiveId" clId="{2037C3D2-AF58-4579-94AF-4821FD728077}" dt="2021-04-28T15:32:10.499" v="4046" actId="478"/>
          <ac:picMkLst>
            <pc:docMk/>
            <pc:sldMk cId="1873829618" sldId="275"/>
            <ac:picMk id="13" creationId="{22901FED-4FC9-4ED5-8123-C98BCD1616BA}"/>
          </ac:picMkLst>
        </pc:picChg>
        <pc:picChg chg="add del mod">
          <ac:chgData name="Justyna Masiarz" userId="1af429eb2801a570" providerId="LiveId" clId="{2037C3D2-AF58-4579-94AF-4821FD728077}" dt="2021-04-28T15:33:41.973" v="4057"/>
          <ac:picMkLst>
            <pc:docMk/>
            <pc:sldMk cId="1873829618" sldId="275"/>
            <ac:picMk id="6146" creationId="{E2025F9C-0383-4847-B74B-21F35F3E709E}"/>
          </ac:picMkLst>
        </pc:picChg>
      </pc:sldChg>
      <pc:sldChg chg="addSp delSp modSp add mod ord">
        <pc:chgData name="Justyna Masiarz" userId="1af429eb2801a570" providerId="LiveId" clId="{2037C3D2-AF58-4579-94AF-4821FD728077}" dt="2021-04-28T20:16:02.940" v="6946" actId="20577"/>
        <pc:sldMkLst>
          <pc:docMk/>
          <pc:sldMk cId="2727702600" sldId="276"/>
        </pc:sldMkLst>
        <pc:spChg chg="mod">
          <ac:chgData name="Justyna Masiarz" userId="1af429eb2801a570" providerId="LiveId" clId="{2037C3D2-AF58-4579-94AF-4821FD728077}" dt="2021-04-28T15:40:10.891" v="4132" actId="1076"/>
          <ac:spMkLst>
            <pc:docMk/>
            <pc:sldMk cId="2727702600" sldId="276"/>
            <ac:spMk id="2" creationId="{83623403-BEA7-42EA-9985-01F777EA26EE}"/>
          </ac:spMkLst>
        </pc:spChg>
        <pc:spChg chg="mod">
          <ac:chgData name="Justyna Masiarz" userId="1af429eb2801a570" providerId="LiveId" clId="{2037C3D2-AF58-4579-94AF-4821FD728077}" dt="2021-04-28T20:16:02.940" v="6946" actId="20577"/>
          <ac:spMkLst>
            <pc:docMk/>
            <pc:sldMk cId="2727702600" sldId="276"/>
            <ac:spMk id="3" creationId="{E09B162E-551C-453C-9EDF-86101F8627C6}"/>
          </ac:spMkLst>
        </pc:spChg>
        <pc:spChg chg="del">
          <ac:chgData name="Justyna Masiarz" userId="1af429eb2801a570" providerId="LiveId" clId="{2037C3D2-AF58-4579-94AF-4821FD728077}" dt="2021-04-28T15:34:34.499" v="4064" actId="26606"/>
          <ac:spMkLst>
            <pc:docMk/>
            <pc:sldMk cId="2727702600" sldId="276"/>
            <ac:spMk id="11" creationId="{63AB00AE-4340-440F-82E1-9F69D1D5519F}"/>
          </ac:spMkLst>
        </pc:spChg>
        <pc:spChg chg="add mod">
          <ac:chgData name="Justyna Masiarz" userId="1af429eb2801a570" providerId="LiveId" clId="{2037C3D2-AF58-4579-94AF-4821FD728077}" dt="2021-04-28T15:40:46.171" v="4134" actId="1076"/>
          <ac:spMkLst>
            <pc:docMk/>
            <pc:sldMk cId="2727702600" sldId="276"/>
            <ac:spMk id="15" creationId="{806DD702-EBBE-4540-B813-1E4BF9CD9538}"/>
          </ac:spMkLst>
        </pc:spChg>
        <pc:spChg chg="add del">
          <ac:chgData name="Justyna Masiarz" userId="1af429eb2801a570" providerId="LiveId" clId="{2037C3D2-AF58-4579-94AF-4821FD728077}" dt="2021-04-28T15:35:33.075" v="4069" actId="26606"/>
          <ac:spMkLst>
            <pc:docMk/>
            <pc:sldMk cId="2727702600" sldId="276"/>
            <ac:spMk id="16" creationId="{8FC9BE17-9A7B-462D-AE50-3D8777387304}"/>
          </ac:spMkLst>
        </pc:spChg>
        <pc:spChg chg="add mod">
          <ac:chgData name="Justyna Masiarz" userId="1af429eb2801a570" providerId="LiveId" clId="{2037C3D2-AF58-4579-94AF-4821FD728077}" dt="2021-04-28T15:40:46.171" v="4134" actId="1076"/>
          <ac:spMkLst>
            <pc:docMk/>
            <pc:sldMk cId="2727702600" sldId="276"/>
            <ac:spMk id="17" creationId="{BBB5FFDB-F68B-41D3-996E-11C4392DB99F}"/>
          </ac:spMkLst>
        </pc:spChg>
        <pc:spChg chg="add del">
          <ac:chgData name="Justyna Masiarz" userId="1af429eb2801a570" providerId="LiveId" clId="{2037C3D2-AF58-4579-94AF-4821FD728077}" dt="2021-04-28T15:35:33.075" v="4069" actId="26606"/>
          <ac:spMkLst>
            <pc:docMk/>
            <pc:sldMk cId="2727702600" sldId="276"/>
            <ac:spMk id="18" creationId="{3EBE8569-6AEC-4B8C-8D53-2DE337CDBA65}"/>
          </ac:spMkLst>
        </pc:spChg>
        <pc:spChg chg="add mod">
          <ac:chgData name="Justyna Masiarz" userId="1af429eb2801a570" providerId="LiveId" clId="{2037C3D2-AF58-4579-94AF-4821FD728077}" dt="2021-04-28T15:40:46.171" v="4134" actId="1076"/>
          <ac:spMkLst>
            <pc:docMk/>
            <pc:sldMk cId="2727702600" sldId="276"/>
            <ac:spMk id="19" creationId="{4B7A8401-F71D-4DF1-A460-DF374719F243}"/>
          </ac:spMkLst>
        </pc:spChg>
        <pc:spChg chg="add del">
          <ac:chgData name="Justyna Masiarz" userId="1af429eb2801a570" providerId="LiveId" clId="{2037C3D2-AF58-4579-94AF-4821FD728077}" dt="2021-04-28T15:35:33.075" v="4069" actId="26606"/>
          <ac:spMkLst>
            <pc:docMk/>
            <pc:sldMk cId="2727702600" sldId="276"/>
            <ac:spMk id="20" creationId="{55D4142C-5077-457F-A6AD-3FECFDB39685}"/>
          </ac:spMkLst>
        </pc:spChg>
        <pc:spChg chg="add mod">
          <ac:chgData name="Justyna Masiarz" userId="1af429eb2801a570" providerId="LiveId" clId="{2037C3D2-AF58-4579-94AF-4821FD728077}" dt="2021-04-28T15:40:46.171" v="4134" actId="1076"/>
          <ac:spMkLst>
            <pc:docMk/>
            <pc:sldMk cId="2727702600" sldId="276"/>
            <ac:spMk id="21" creationId="{8D392DEE-6EAB-45F5-A995-DF565B40CBC2}"/>
          </ac:spMkLst>
        </pc:spChg>
        <pc:spChg chg="add del">
          <ac:chgData name="Justyna Masiarz" userId="1af429eb2801a570" providerId="LiveId" clId="{2037C3D2-AF58-4579-94AF-4821FD728077}" dt="2021-04-28T15:35:33.075" v="4069" actId="26606"/>
          <ac:spMkLst>
            <pc:docMk/>
            <pc:sldMk cId="2727702600" sldId="276"/>
            <ac:spMk id="22" creationId="{7A5F0580-5EE9-419F-96EE-B6529EF6E7D0}"/>
          </ac:spMkLst>
        </pc:spChg>
        <pc:spChg chg="add mod">
          <ac:chgData name="Justyna Masiarz" userId="1af429eb2801a570" providerId="LiveId" clId="{2037C3D2-AF58-4579-94AF-4821FD728077}" dt="2021-04-28T15:40:46.171" v="4134" actId="1076"/>
          <ac:spMkLst>
            <pc:docMk/>
            <pc:sldMk cId="2727702600" sldId="276"/>
            <ac:spMk id="23" creationId="{ECD78EFD-71F5-458B-AE48-A04663D8A874}"/>
          </ac:spMkLst>
        </pc:spChg>
        <pc:spChg chg="add mod">
          <ac:chgData name="Justyna Masiarz" userId="1af429eb2801a570" providerId="LiveId" clId="{2037C3D2-AF58-4579-94AF-4821FD728077}" dt="2021-04-28T15:40:46.171" v="4134" actId="1076"/>
          <ac:spMkLst>
            <pc:docMk/>
            <pc:sldMk cId="2727702600" sldId="276"/>
            <ac:spMk id="24" creationId="{4BDA1F7A-72B5-4C06-964A-7B0089ED0883}"/>
          </ac:spMkLst>
        </pc:spChg>
        <pc:spChg chg="add mod">
          <ac:chgData name="Justyna Masiarz" userId="1af429eb2801a570" providerId="LiveId" clId="{2037C3D2-AF58-4579-94AF-4821FD728077}" dt="2021-04-28T15:40:46.171" v="4134" actId="1076"/>
          <ac:spMkLst>
            <pc:docMk/>
            <pc:sldMk cId="2727702600" sldId="276"/>
            <ac:spMk id="25" creationId="{68ABD00D-98C6-4AC6-98D3-ED128F85313A}"/>
          </ac:spMkLst>
        </pc:spChg>
        <pc:spChg chg="add mod">
          <ac:chgData name="Justyna Masiarz" userId="1af429eb2801a570" providerId="LiveId" clId="{2037C3D2-AF58-4579-94AF-4821FD728077}" dt="2021-04-28T15:40:46.171" v="4134" actId="1076"/>
          <ac:spMkLst>
            <pc:docMk/>
            <pc:sldMk cId="2727702600" sldId="276"/>
            <ac:spMk id="26" creationId="{F6F668EB-3875-4D23-9544-338F56FD43E0}"/>
          </ac:spMkLst>
        </pc:spChg>
        <pc:spChg chg="add del">
          <ac:chgData name="Justyna Masiarz" userId="1af429eb2801a570" providerId="LiveId" clId="{2037C3D2-AF58-4579-94AF-4821FD728077}" dt="2021-04-28T15:35:33.075" v="4068" actId="26606"/>
          <ac:spMkLst>
            <pc:docMk/>
            <pc:sldMk cId="2727702600" sldId="276"/>
            <ac:spMk id="27" creationId="{63AB00AE-4340-440F-82E1-9F69D1D5519F}"/>
          </ac:spMkLst>
        </pc:spChg>
        <pc:spChg chg="add mod">
          <ac:chgData name="Justyna Masiarz" userId="1af429eb2801a570" providerId="LiveId" clId="{2037C3D2-AF58-4579-94AF-4821FD728077}" dt="2021-04-28T15:40:46.171" v="4134" actId="1076"/>
          <ac:spMkLst>
            <pc:docMk/>
            <pc:sldMk cId="2727702600" sldId="276"/>
            <ac:spMk id="28" creationId="{BC938948-19E4-41A6-9109-FF6765B129A3}"/>
          </ac:spMkLst>
        </pc:spChg>
        <pc:spChg chg="add">
          <ac:chgData name="Justyna Masiarz" userId="1af429eb2801a570" providerId="LiveId" clId="{2037C3D2-AF58-4579-94AF-4821FD728077}" dt="2021-04-28T15:35:33.075" v="4069" actId="26606"/>
          <ac:spMkLst>
            <pc:docMk/>
            <pc:sldMk cId="2727702600" sldId="276"/>
            <ac:spMk id="31" creationId="{99F1FFA9-D672-408C-9220-ADEEC6ABDD09}"/>
          </ac:spMkLst>
        </pc:spChg>
        <pc:picChg chg="mod ord modCrop">
          <ac:chgData name="Justyna Masiarz" userId="1af429eb2801a570" providerId="LiveId" clId="{2037C3D2-AF58-4579-94AF-4821FD728077}" dt="2021-04-28T15:39:30.944" v="4123" actId="14100"/>
          <ac:picMkLst>
            <pc:docMk/>
            <pc:sldMk cId="2727702600" sldId="276"/>
            <ac:picMk id="6" creationId="{873C7AB3-09B5-4A89-8E1D-7441140335F6}"/>
          </ac:picMkLst>
        </pc:picChg>
        <pc:picChg chg="del">
          <ac:chgData name="Justyna Masiarz" userId="1af429eb2801a570" providerId="LiveId" clId="{2037C3D2-AF58-4579-94AF-4821FD728077}" dt="2021-04-28T15:34:22.867" v="4063" actId="478"/>
          <ac:picMkLst>
            <pc:docMk/>
            <pc:sldMk cId="2727702600" sldId="276"/>
            <ac:picMk id="7" creationId="{CE8E93A9-42C6-4119-B2E4-015B34B9B725}"/>
          </ac:picMkLst>
        </pc:picChg>
        <pc:picChg chg="add mod ord modCrop">
          <ac:chgData name="Justyna Masiarz" userId="1af429eb2801a570" providerId="LiveId" clId="{2037C3D2-AF58-4579-94AF-4821FD728077}" dt="2021-04-28T15:39:42.886" v="4125" actId="1076"/>
          <ac:picMkLst>
            <pc:docMk/>
            <pc:sldMk cId="2727702600" sldId="276"/>
            <ac:picMk id="12" creationId="{9FC3B91D-3609-459E-B1D9-6321DDFE55F0}"/>
          </ac:picMkLst>
        </pc:picChg>
        <pc:picChg chg="add del">
          <ac:chgData name="Justyna Masiarz" userId="1af429eb2801a570" providerId="LiveId" clId="{2037C3D2-AF58-4579-94AF-4821FD728077}" dt="2021-04-28T15:35:33.075" v="4068" actId="26606"/>
          <ac:picMkLst>
            <pc:docMk/>
            <pc:sldMk cId="2727702600" sldId="276"/>
            <ac:picMk id="29" creationId="{22901FED-4FC9-4ED5-8123-C98BCD1616BA}"/>
          </ac:picMkLst>
        </pc:picChg>
      </pc:sldChg>
      <pc:sldChg chg="addSp delSp modSp add del mod ord">
        <pc:chgData name="Justyna Masiarz" userId="1af429eb2801a570" providerId="LiveId" clId="{2037C3D2-AF58-4579-94AF-4821FD728077}" dt="2021-04-28T18:33:56.691" v="5950" actId="2696"/>
        <pc:sldMkLst>
          <pc:docMk/>
          <pc:sldMk cId="3091392038" sldId="277"/>
        </pc:sldMkLst>
        <pc:spChg chg="mod">
          <ac:chgData name="Justyna Masiarz" userId="1af429eb2801a570" providerId="LiveId" clId="{2037C3D2-AF58-4579-94AF-4821FD728077}" dt="2021-04-28T15:36:22.576" v="4076" actId="26606"/>
          <ac:spMkLst>
            <pc:docMk/>
            <pc:sldMk cId="3091392038" sldId="277"/>
            <ac:spMk id="2" creationId="{83623403-BEA7-42EA-9985-01F777EA26EE}"/>
          </ac:spMkLst>
        </pc:spChg>
        <pc:spChg chg="mod ord">
          <ac:chgData name="Justyna Masiarz" userId="1af429eb2801a570" providerId="LiveId" clId="{2037C3D2-AF58-4579-94AF-4821FD728077}" dt="2021-04-28T15:36:22.576" v="4076" actId="26606"/>
          <ac:spMkLst>
            <pc:docMk/>
            <pc:sldMk cId="3091392038" sldId="277"/>
            <ac:spMk id="3" creationId="{E09B162E-551C-453C-9EDF-86101F8627C6}"/>
          </ac:spMkLst>
        </pc:spChg>
        <pc:spChg chg="add del">
          <ac:chgData name="Justyna Masiarz" userId="1af429eb2801a570" providerId="LiveId" clId="{2037C3D2-AF58-4579-94AF-4821FD728077}" dt="2021-04-28T15:36:22.576" v="4076" actId="26606"/>
          <ac:spMkLst>
            <pc:docMk/>
            <pc:sldMk cId="3091392038" sldId="277"/>
            <ac:spMk id="31" creationId="{99F1FFA9-D672-408C-9220-ADEEC6ABDD09}"/>
          </ac:spMkLst>
        </pc:spChg>
        <pc:spChg chg="add del">
          <ac:chgData name="Justyna Masiarz" userId="1af429eb2801a570" providerId="LiveId" clId="{2037C3D2-AF58-4579-94AF-4821FD728077}" dt="2021-04-28T15:36:22.576" v="4075" actId="26606"/>
          <ac:spMkLst>
            <pc:docMk/>
            <pc:sldMk cId="3091392038" sldId="277"/>
            <ac:spMk id="36" creationId="{AAB8EDC3-1C0D-4505-A2C7-839A5161FB53}"/>
          </ac:spMkLst>
        </pc:spChg>
        <pc:spChg chg="add del">
          <ac:chgData name="Justyna Masiarz" userId="1af429eb2801a570" providerId="LiveId" clId="{2037C3D2-AF58-4579-94AF-4821FD728077}" dt="2021-04-28T15:36:22.576" v="4075" actId="26606"/>
          <ac:spMkLst>
            <pc:docMk/>
            <pc:sldMk cId="3091392038" sldId="277"/>
            <ac:spMk id="38" creationId="{2069E294-3813-4588-9E9C-AEA08F9C4DA1}"/>
          </ac:spMkLst>
        </pc:spChg>
        <pc:spChg chg="add">
          <ac:chgData name="Justyna Masiarz" userId="1af429eb2801a570" providerId="LiveId" clId="{2037C3D2-AF58-4579-94AF-4821FD728077}" dt="2021-04-28T15:36:22.576" v="4076" actId="26606"/>
          <ac:spMkLst>
            <pc:docMk/>
            <pc:sldMk cId="3091392038" sldId="277"/>
            <ac:spMk id="40" creationId="{129F4FEF-3F4E-4042-8E6D-C24E201FB31A}"/>
          </ac:spMkLst>
        </pc:spChg>
        <pc:picChg chg="mod ord">
          <ac:chgData name="Justyna Masiarz" userId="1af429eb2801a570" providerId="LiveId" clId="{2037C3D2-AF58-4579-94AF-4821FD728077}" dt="2021-04-28T15:36:22.576" v="4076" actId="26606"/>
          <ac:picMkLst>
            <pc:docMk/>
            <pc:sldMk cId="3091392038" sldId="277"/>
            <ac:picMk id="6" creationId="{873C7AB3-09B5-4A89-8E1D-7441140335F6}"/>
          </ac:picMkLst>
        </pc:picChg>
        <pc:picChg chg="mod">
          <ac:chgData name="Justyna Masiarz" userId="1af429eb2801a570" providerId="LiveId" clId="{2037C3D2-AF58-4579-94AF-4821FD728077}" dt="2021-04-28T15:36:22.576" v="4076" actId="26606"/>
          <ac:picMkLst>
            <pc:docMk/>
            <pc:sldMk cId="3091392038" sldId="277"/>
            <ac:picMk id="12" creationId="{9FC3B91D-3609-459E-B1D9-6321DDFE55F0}"/>
          </ac:picMkLst>
        </pc:picChg>
      </pc:sldChg>
      <pc:sldChg chg="addSp modSp new mod">
        <pc:chgData name="Justyna Masiarz" userId="1af429eb2801a570" providerId="LiveId" clId="{2037C3D2-AF58-4579-94AF-4821FD728077}" dt="2021-04-28T20:17:54.654" v="6963" actId="20577"/>
        <pc:sldMkLst>
          <pc:docMk/>
          <pc:sldMk cId="1302067548" sldId="278"/>
        </pc:sldMkLst>
        <pc:spChg chg="mod">
          <ac:chgData name="Justyna Masiarz" userId="1af429eb2801a570" providerId="LiveId" clId="{2037C3D2-AF58-4579-94AF-4821FD728077}" dt="2021-04-28T15:45:07.968" v="4215" actId="1076"/>
          <ac:spMkLst>
            <pc:docMk/>
            <pc:sldMk cId="1302067548" sldId="278"/>
            <ac:spMk id="2" creationId="{74AA71CF-49B7-4659-9D62-1C0A8F56F8CF}"/>
          </ac:spMkLst>
        </pc:spChg>
        <pc:spChg chg="mod">
          <ac:chgData name="Justyna Masiarz" userId="1af429eb2801a570" providerId="LiveId" clId="{2037C3D2-AF58-4579-94AF-4821FD728077}" dt="2021-04-28T20:17:54.654" v="6963" actId="20577"/>
          <ac:spMkLst>
            <pc:docMk/>
            <pc:sldMk cId="1302067548" sldId="278"/>
            <ac:spMk id="3" creationId="{22468FAE-3D80-49CA-A867-504B168ADD2A}"/>
          </ac:spMkLst>
        </pc:spChg>
        <pc:spChg chg="add mod">
          <ac:chgData name="Justyna Masiarz" userId="1af429eb2801a570" providerId="LiveId" clId="{2037C3D2-AF58-4579-94AF-4821FD728077}" dt="2021-04-28T15:47:34.368" v="4229" actId="1076"/>
          <ac:spMkLst>
            <pc:docMk/>
            <pc:sldMk cId="1302067548" sldId="278"/>
            <ac:spMk id="5" creationId="{35C76CD4-AD5E-4E43-9015-3F4D19D37266}"/>
          </ac:spMkLst>
        </pc:spChg>
        <pc:spChg chg="add mod">
          <ac:chgData name="Justyna Masiarz" userId="1af429eb2801a570" providerId="LiveId" clId="{2037C3D2-AF58-4579-94AF-4821FD728077}" dt="2021-04-28T15:47:34.368" v="4229" actId="1076"/>
          <ac:spMkLst>
            <pc:docMk/>
            <pc:sldMk cId="1302067548" sldId="278"/>
            <ac:spMk id="6" creationId="{8CEC4C02-2A71-4B44-B886-F5FA6DC3C617}"/>
          </ac:spMkLst>
        </pc:spChg>
        <pc:spChg chg="add mod">
          <ac:chgData name="Justyna Masiarz" userId="1af429eb2801a570" providerId="LiveId" clId="{2037C3D2-AF58-4579-94AF-4821FD728077}" dt="2021-04-28T15:47:34.368" v="4229" actId="1076"/>
          <ac:spMkLst>
            <pc:docMk/>
            <pc:sldMk cId="1302067548" sldId="278"/>
            <ac:spMk id="7" creationId="{13C58D38-0C15-4D66-BCF1-0DF28E6548A7}"/>
          </ac:spMkLst>
        </pc:spChg>
        <pc:spChg chg="add mod">
          <ac:chgData name="Justyna Masiarz" userId="1af429eb2801a570" providerId="LiveId" clId="{2037C3D2-AF58-4579-94AF-4821FD728077}" dt="2021-04-28T15:47:34.368" v="4229" actId="1076"/>
          <ac:spMkLst>
            <pc:docMk/>
            <pc:sldMk cId="1302067548" sldId="278"/>
            <ac:spMk id="8" creationId="{C21481E8-1118-411E-8B4A-5CE4C8B589CC}"/>
          </ac:spMkLst>
        </pc:spChg>
        <pc:spChg chg="add mod">
          <ac:chgData name="Justyna Masiarz" userId="1af429eb2801a570" providerId="LiveId" clId="{2037C3D2-AF58-4579-94AF-4821FD728077}" dt="2021-04-28T15:47:34.368" v="4229" actId="1076"/>
          <ac:spMkLst>
            <pc:docMk/>
            <pc:sldMk cId="1302067548" sldId="278"/>
            <ac:spMk id="9" creationId="{DE1DC834-1D5E-4CA4-938F-58F52ADBD215}"/>
          </ac:spMkLst>
        </pc:spChg>
        <pc:spChg chg="add mod">
          <ac:chgData name="Justyna Masiarz" userId="1af429eb2801a570" providerId="LiveId" clId="{2037C3D2-AF58-4579-94AF-4821FD728077}" dt="2021-04-28T15:47:34.368" v="4229" actId="1076"/>
          <ac:spMkLst>
            <pc:docMk/>
            <pc:sldMk cId="1302067548" sldId="278"/>
            <ac:spMk id="10" creationId="{152291DF-4C2A-4B0A-9A8D-C7172F254423}"/>
          </ac:spMkLst>
        </pc:spChg>
        <pc:spChg chg="add mod">
          <ac:chgData name="Justyna Masiarz" userId="1af429eb2801a570" providerId="LiveId" clId="{2037C3D2-AF58-4579-94AF-4821FD728077}" dt="2021-04-28T15:47:34.368" v="4229" actId="1076"/>
          <ac:spMkLst>
            <pc:docMk/>
            <pc:sldMk cId="1302067548" sldId="278"/>
            <ac:spMk id="11" creationId="{7536EABF-2655-4406-A5BE-F1B72B61308E}"/>
          </ac:spMkLst>
        </pc:spChg>
        <pc:spChg chg="add mod">
          <ac:chgData name="Justyna Masiarz" userId="1af429eb2801a570" providerId="LiveId" clId="{2037C3D2-AF58-4579-94AF-4821FD728077}" dt="2021-04-28T15:47:34.368" v="4229" actId="1076"/>
          <ac:spMkLst>
            <pc:docMk/>
            <pc:sldMk cId="1302067548" sldId="278"/>
            <ac:spMk id="12" creationId="{A2A21EE0-80B6-474A-822C-2E32C73A64D8}"/>
          </ac:spMkLst>
        </pc:spChg>
        <pc:spChg chg="add mod">
          <ac:chgData name="Justyna Masiarz" userId="1af429eb2801a570" providerId="LiveId" clId="{2037C3D2-AF58-4579-94AF-4821FD728077}" dt="2021-04-28T15:47:34.368" v="4229" actId="1076"/>
          <ac:spMkLst>
            <pc:docMk/>
            <pc:sldMk cId="1302067548" sldId="278"/>
            <ac:spMk id="13" creationId="{EC14A004-F390-4453-80D7-40D37A736D0A}"/>
          </ac:spMkLst>
        </pc:spChg>
        <pc:spChg chg="add mod">
          <ac:chgData name="Justyna Masiarz" userId="1af429eb2801a570" providerId="LiveId" clId="{2037C3D2-AF58-4579-94AF-4821FD728077}" dt="2021-04-28T15:47:34.368" v="4229" actId="1076"/>
          <ac:spMkLst>
            <pc:docMk/>
            <pc:sldMk cId="1302067548" sldId="278"/>
            <ac:spMk id="14" creationId="{CC0D9074-05FF-4577-A246-B51CE986816F}"/>
          </ac:spMkLst>
        </pc:spChg>
        <pc:spChg chg="add mod">
          <ac:chgData name="Justyna Masiarz" userId="1af429eb2801a570" providerId="LiveId" clId="{2037C3D2-AF58-4579-94AF-4821FD728077}" dt="2021-04-28T15:47:34.368" v="4229" actId="1076"/>
          <ac:spMkLst>
            <pc:docMk/>
            <pc:sldMk cId="1302067548" sldId="278"/>
            <ac:spMk id="15" creationId="{B4F84DA3-D680-42D0-A1A7-D92414C775E9}"/>
          </ac:spMkLst>
        </pc:spChg>
        <pc:spChg chg="add mod">
          <ac:chgData name="Justyna Masiarz" userId="1af429eb2801a570" providerId="LiveId" clId="{2037C3D2-AF58-4579-94AF-4821FD728077}" dt="2021-04-28T15:48:31.578" v="4234" actId="1076"/>
          <ac:spMkLst>
            <pc:docMk/>
            <pc:sldMk cId="1302067548" sldId="278"/>
            <ac:spMk id="16" creationId="{ED050A70-D959-4AAB-B6A7-0D7BC0333675}"/>
          </ac:spMkLst>
        </pc:spChg>
        <pc:spChg chg="add mod">
          <ac:chgData name="Justyna Masiarz" userId="1af429eb2801a570" providerId="LiveId" clId="{2037C3D2-AF58-4579-94AF-4821FD728077}" dt="2021-04-28T15:48:34.820" v="4235" actId="1076"/>
          <ac:spMkLst>
            <pc:docMk/>
            <pc:sldMk cId="1302067548" sldId="278"/>
            <ac:spMk id="17" creationId="{7F750F3E-CABE-40BD-9578-77A83B0D9C3B}"/>
          </ac:spMkLst>
        </pc:spChg>
        <pc:spChg chg="add mod">
          <ac:chgData name="Justyna Masiarz" userId="1af429eb2801a570" providerId="LiveId" clId="{2037C3D2-AF58-4579-94AF-4821FD728077}" dt="2021-04-28T15:48:44.624" v="4238" actId="1076"/>
          <ac:spMkLst>
            <pc:docMk/>
            <pc:sldMk cId="1302067548" sldId="278"/>
            <ac:spMk id="18" creationId="{25BAE15C-BD10-48D8-9E48-993719A33EE3}"/>
          </ac:spMkLst>
        </pc:spChg>
        <pc:spChg chg="add mod">
          <ac:chgData name="Justyna Masiarz" userId="1af429eb2801a570" providerId="LiveId" clId="{2037C3D2-AF58-4579-94AF-4821FD728077}" dt="2021-04-28T15:48:41.457" v="4237" actId="1076"/>
          <ac:spMkLst>
            <pc:docMk/>
            <pc:sldMk cId="1302067548" sldId="278"/>
            <ac:spMk id="19" creationId="{83E962F4-57D6-4951-8AEA-7EDFDE7DCA53}"/>
          </ac:spMkLst>
        </pc:spChg>
        <pc:spChg chg="add mod">
          <ac:chgData name="Justyna Masiarz" userId="1af429eb2801a570" providerId="LiveId" clId="{2037C3D2-AF58-4579-94AF-4821FD728077}" dt="2021-04-28T15:48:50.482" v="4240" actId="1076"/>
          <ac:spMkLst>
            <pc:docMk/>
            <pc:sldMk cId="1302067548" sldId="278"/>
            <ac:spMk id="20" creationId="{11FE98FC-AC77-45C4-8A5F-F48905D7A680}"/>
          </ac:spMkLst>
        </pc:spChg>
        <pc:spChg chg="add mod">
          <ac:chgData name="Justyna Masiarz" userId="1af429eb2801a570" providerId="LiveId" clId="{2037C3D2-AF58-4579-94AF-4821FD728077}" dt="2021-04-28T15:48:53.801" v="4241" actId="1076"/>
          <ac:spMkLst>
            <pc:docMk/>
            <pc:sldMk cId="1302067548" sldId="278"/>
            <ac:spMk id="21" creationId="{C777CDCA-079B-4E22-9A3C-F7206213D5FF}"/>
          </ac:spMkLst>
        </pc:spChg>
        <pc:spChg chg="add mod">
          <ac:chgData name="Justyna Masiarz" userId="1af429eb2801a570" providerId="LiveId" clId="{2037C3D2-AF58-4579-94AF-4821FD728077}" dt="2021-04-28T15:49:01.953" v="4243" actId="207"/>
          <ac:spMkLst>
            <pc:docMk/>
            <pc:sldMk cId="1302067548" sldId="278"/>
            <ac:spMk id="22" creationId="{DCFA5F4E-7BF2-49A0-9F17-EB66F1DAE44A}"/>
          </ac:spMkLst>
        </pc:spChg>
        <pc:spChg chg="add mod">
          <ac:chgData name="Justyna Masiarz" userId="1af429eb2801a570" providerId="LiveId" clId="{2037C3D2-AF58-4579-94AF-4821FD728077}" dt="2021-04-28T15:48:47.359" v="4239" actId="1076"/>
          <ac:spMkLst>
            <pc:docMk/>
            <pc:sldMk cId="1302067548" sldId="278"/>
            <ac:spMk id="23" creationId="{B5F5A369-4C0E-4D70-93DB-3787A6159E5B}"/>
          </ac:spMkLst>
        </pc:spChg>
        <pc:picChg chg="add mod">
          <ac:chgData name="Justyna Masiarz" userId="1af429eb2801a570" providerId="LiveId" clId="{2037C3D2-AF58-4579-94AF-4821FD728077}" dt="2021-04-28T15:49:34.123" v="4251" actId="29295"/>
          <ac:picMkLst>
            <pc:docMk/>
            <pc:sldMk cId="1302067548" sldId="278"/>
            <ac:picMk id="4" creationId="{DAEA94D7-484D-466E-BEEB-DAAFA6436FA4}"/>
          </ac:picMkLst>
        </pc:picChg>
      </pc:sldChg>
      <pc:sldChg chg="add del">
        <pc:chgData name="Justyna Masiarz" userId="1af429eb2801a570" providerId="LiveId" clId="{2037C3D2-AF58-4579-94AF-4821FD728077}" dt="2021-04-28T15:42:06.303" v="4152" actId="2696"/>
        <pc:sldMkLst>
          <pc:docMk/>
          <pc:sldMk cId="4164324188" sldId="278"/>
        </pc:sldMkLst>
      </pc:sldChg>
      <pc:sldChg chg="addSp delSp modSp new del mod setBg">
        <pc:chgData name="Justyna Masiarz" userId="1af429eb2801a570" providerId="LiveId" clId="{2037C3D2-AF58-4579-94AF-4821FD728077}" dt="2021-04-28T16:00:15.186" v="4359" actId="2696"/>
        <pc:sldMkLst>
          <pc:docMk/>
          <pc:sldMk cId="293262780" sldId="279"/>
        </pc:sldMkLst>
        <pc:spChg chg="del mod">
          <ac:chgData name="Justyna Masiarz" userId="1af429eb2801a570" providerId="LiveId" clId="{2037C3D2-AF58-4579-94AF-4821FD728077}" dt="2021-04-28T15:57:47.854" v="4339" actId="478"/>
          <ac:spMkLst>
            <pc:docMk/>
            <pc:sldMk cId="293262780" sldId="279"/>
            <ac:spMk id="2" creationId="{784EA853-8BA9-4FB2-A4FC-6BD29FB983CA}"/>
          </ac:spMkLst>
        </pc:spChg>
        <pc:spChg chg="del">
          <ac:chgData name="Justyna Masiarz" userId="1af429eb2801a570" providerId="LiveId" clId="{2037C3D2-AF58-4579-94AF-4821FD728077}" dt="2021-04-28T15:53:19.721" v="4253"/>
          <ac:spMkLst>
            <pc:docMk/>
            <pc:sldMk cId="293262780" sldId="279"/>
            <ac:spMk id="3" creationId="{0D26DF42-8A05-44E8-8318-BA980C3D9CB1}"/>
          </ac:spMkLst>
        </pc:spChg>
        <pc:spChg chg="add del mod">
          <ac:chgData name="Justyna Masiarz" userId="1af429eb2801a570" providerId="LiveId" clId="{2037C3D2-AF58-4579-94AF-4821FD728077}" dt="2021-04-28T15:57:54.823" v="4340" actId="478"/>
          <ac:spMkLst>
            <pc:docMk/>
            <pc:sldMk cId="293262780" sldId="279"/>
            <ac:spMk id="5" creationId="{D450FF73-6081-47F7-BE62-24A56E29FB26}"/>
          </ac:spMkLst>
        </pc:spChg>
        <pc:spChg chg="add del mod">
          <ac:chgData name="Justyna Masiarz" userId="1af429eb2801a570" providerId="LiveId" clId="{2037C3D2-AF58-4579-94AF-4821FD728077}" dt="2021-04-28T15:58:34.035" v="4341" actId="26606"/>
          <ac:spMkLst>
            <pc:docMk/>
            <pc:sldMk cId="293262780" sldId="279"/>
            <ac:spMk id="7" creationId="{6B18B6F6-B726-4C7A-B854-690C1177315F}"/>
          </ac:spMkLst>
        </pc:spChg>
        <pc:spChg chg="add">
          <ac:chgData name="Justyna Masiarz" userId="1af429eb2801a570" providerId="LiveId" clId="{2037C3D2-AF58-4579-94AF-4821FD728077}" dt="2021-04-28T15:58:34.035" v="4341" actId="26606"/>
          <ac:spMkLst>
            <pc:docMk/>
            <pc:sldMk cId="293262780" sldId="279"/>
            <ac:spMk id="12" creationId="{DE85DFFE-C3E0-4030-AE7F-A60F0A82AA42}"/>
          </ac:spMkLst>
        </pc:spChg>
        <pc:picChg chg="add mod">
          <ac:chgData name="Justyna Masiarz" userId="1af429eb2801a570" providerId="LiveId" clId="{2037C3D2-AF58-4579-94AF-4821FD728077}" dt="2021-04-28T15:58:40.051" v="4342" actId="14100"/>
          <ac:picMkLst>
            <pc:docMk/>
            <pc:sldMk cId="293262780" sldId="279"/>
            <ac:picMk id="4" creationId="{1D1A9F37-3C23-4DD6-860C-E66CA64B1B1F}"/>
          </ac:picMkLst>
        </pc:picChg>
      </pc:sldChg>
      <pc:sldChg chg="addSp delSp modSp add mod setBg">
        <pc:chgData name="Justyna Masiarz" userId="1af429eb2801a570" providerId="LiveId" clId="{2037C3D2-AF58-4579-94AF-4821FD728077}" dt="2021-04-28T20:18:41.129" v="6971" actId="20577"/>
        <pc:sldMkLst>
          <pc:docMk/>
          <pc:sldMk cId="3962559647" sldId="280"/>
        </pc:sldMkLst>
        <pc:spChg chg="mod ord">
          <ac:chgData name="Justyna Masiarz" userId="1af429eb2801a570" providerId="LiveId" clId="{2037C3D2-AF58-4579-94AF-4821FD728077}" dt="2021-04-28T16:16:05.252" v="5484" actId="1076"/>
          <ac:spMkLst>
            <pc:docMk/>
            <pc:sldMk cId="3962559647" sldId="280"/>
            <ac:spMk id="2" creationId="{784EA853-8BA9-4FB2-A4FC-6BD29FB983CA}"/>
          </ac:spMkLst>
        </pc:spChg>
        <pc:spChg chg="add del mod">
          <ac:chgData name="Justyna Masiarz" userId="1af429eb2801a570" providerId="LiveId" clId="{2037C3D2-AF58-4579-94AF-4821FD728077}" dt="2021-04-28T16:16:01.312" v="5483" actId="14100"/>
          <ac:spMkLst>
            <pc:docMk/>
            <pc:sldMk cId="3962559647" sldId="280"/>
            <ac:spMk id="3" creationId="{7F70C01D-2C57-4602-BF05-1A3CE0CFF447}"/>
          </ac:spMkLst>
        </pc:spChg>
        <pc:spChg chg="mod">
          <ac:chgData name="Justyna Masiarz" userId="1af429eb2801a570" providerId="LiveId" clId="{2037C3D2-AF58-4579-94AF-4821FD728077}" dt="2021-04-28T20:18:41.129" v="6971" actId="20577"/>
          <ac:spMkLst>
            <pc:docMk/>
            <pc:sldMk cId="3962559647" sldId="280"/>
            <ac:spMk id="5" creationId="{D450FF73-6081-47F7-BE62-24A56E29FB26}"/>
          </ac:spMkLst>
        </pc:spChg>
        <pc:spChg chg="add del mod">
          <ac:chgData name="Justyna Masiarz" userId="1af429eb2801a570" providerId="LiveId" clId="{2037C3D2-AF58-4579-94AF-4821FD728077}" dt="2021-04-28T15:59:12.514" v="4349" actId="478"/>
          <ac:spMkLst>
            <pc:docMk/>
            <pc:sldMk cId="3962559647" sldId="280"/>
            <ac:spMk id="7" creationId="{0BE29A82-B3F1-4FDB-83AF-F9E9F5EA5C4C}"/>
          </ac:spMkLst>
        </pc:spChg>
        <pc:spChg chg="add mod">
          <ac:chgData name="Justyna Masiarz" userId="1af429eb2801a570" providerId="LiveId" clId="{2037C3D2-AF58-4579-94AF-4821FD728077}" dt="2021-04-28T16:16:36.035" v="5488" actId="1076"/>
          <ac:spMkLst>
            <pc:docMk/>
            <pc:sldMk cId="3962559647" sldId="280"/>
            <ac:spMk id="11" creationId="{EDE92BB5-540D-4AD6-8693-08B4DE22BEE7}"/>
          </ac:spMkLst>
        </pc:spChg>
        <pc:spChg chg="add mod">
          <ac:chgData name="Justyna Masiarz" userId="1af429eb2801a570" providerId="LiveId" clId="{2037C3D2-AF58-4579-94AF-4821FD728077}" dt="2021-04-28T16:16:36.035" v="5488" actId="1076"/>
          <ac:spMkLst>
            <pc:docMk/>
            <pc:sldMk cId="3962559647" sldId="280"/>
            <ac:spMk id="12" creationId="{1AC77F20-8FE7-4963-947B-3D3C8CA67FE7}"/>
          </ac:spMkLst>
        </pc:spChg>
        <pc:spChg chg="add mod">
          <ac:chgData name="Justyna Masiarz" userId="1af429eb2801a570" providerId="LiveId" clId="{2037C3D2-AF58-4579-94AF-4821FD728077}" dt="2021-04-28T16:16:36.035" v="5488" actId="1076"/>
          <ac:spMkLst>
            <pc:docMk/>
            <pc:sldMk cId="3962559647" sldId="280"/>
            <ac:spMk id="13" creationId="{7A65B63D-A6B8-432A-B916-B1CAF1FFA828}"/>
          </ac:spMkLst>
        </pc:spChg>
        <pc:spChg chg="add mod">
          <ac:chgData name="Justyna Masiarz" userId="1af429eb2801a570" providerId="LiveId" clId="{2037C3D2-AF58-4579-94AF-4821FD728077}" dt="2021-04-28T16:16:36.035" v="5488" actId="1076"/>
          <ac:spMkLst>
            <pc:docMk/>
            <pc:sldMk cId="3962559647" sldId="280"/>
            <ac:spMk id="15" creationId="{EC111AE1-208F-407E-81E9-4593B58B3C06}"/>
          </ac:spMkLst>
        </pc:spChg>
        <pc:spChg chg="add mod">
          <ac:chgData name="Justyna Masiarz" userId="1af429eb2801a570" providerId="LiveId" clId="{2037C3D2-AF58-4579-94AF-4821FD728077}" dt="2021-04-28T16:16:36.035" v="5488" actId="1076"/>
          <ac:spMkLst>
            <pc:docMk/>
            <pc:sldMk cId="3962559647" sldId="280"/>
            <ac:spMk id="16" creationId="{91175901-FF4C-4E7B-AC21-7935E98CCCE4}"/>
          </ac:spMkLst>
        </pc:spChg>
        <pc:spChg chg="add mod">
          <ac:chgData name="Justyna Masiarz" userId="1af429eb2801a570" providerId="LiveId" clId="{2037C3D2-AF58-4579-94AF-4821FD728077}" dt="2021-04-28T16:16:36.035" v="5488" actId="1076"/>
          <ac:spMkLst>
            <pc:docMk/>
            <pc:sldMk cId="3962559647" sldId="280"/>
            <ac:spMk id="17" creationId="{612928BC-B093-4826-824C-0B1165C9F634}"/>
          </ac:spMkLst>
        </pc:spChg>
        <pc:spChg chg="add mod">
          <ac:chgData name="Justyna Masiarz" userId="1af429eb2801a570" providerId="LiveId" clId="{2037C3D2-AF58-4579-94AF-4821FD728077}" dt="2021-04-28T16:16:36.035" v="5488" actId="1076"/>
          <ac:spMkLst>
            <pc:docMk/>
            <pc:sldMk cId="3962559647" sldId="280"/>
            <ac:spMk id="18" creationId="{CB4ADE31-C00B-449E-984D-F3EB58F79F2C}"/>
          </ac:spMkLst>
        </pc:spChg>
        <pc:spChg chg="add mod">
          <ac:chgData name="Justyna Masiarz" userId="1af429eb2801a570" providerId="LiveId" clId="{2037C3D2-AF58-4579-94AF-4821FD728077}" dt="2021-04-28T16:16:36.035" v="5488" actId="1076"/>
          <ac:spMkLst>
            <pc:docMk/>
            <pc:sldMk cId="3962559647" sldId="280"/>
            <ac:spMk id="19" creationId="{4F6BCD03-1CB5-4FAE-980E-1B917BFDA784}"/>
          </ac:spMkLst>
        </pc:spChg>
        <pc:spChg chg="add mod">
          <ac:chgData name="Justyna Masiarz" userId="1af429eb2801a570" providerId="LiveId" clId="{2037C3D2-AF58-4579-94AF-4821FD728077}" dt="2021-04-28T16:16:36.035" v="5488" actId="1076"/>
          <ac:spMkLst>
            <pc:docMk/>
            <pc:sldMk cId="3962559647" sldId="280"/>
            <ac:spMk id="20" creationId="{93A89DFD-719C-4068-B11D-7B2CF3ABB748}"/>
          </ac:spMkLst>
        </pc:spChg>
        <pc:spChg chg="add mod">
          <ac:chgData name="Justyna Masiarz" userId="1af429eb2801a570" providerId="LiveId" clId="{2037C3D2-AF58-4579-94AF-4821FD728077}" dt="2021-04-28T16:16:36.035" v="5488" actId="1076"/>
          <ac:spMkLst>
            <pc:docMk/>
            <pc:sldMk cId="3962559647" sldId="280"/>
            <ac:spMk id="21" creationId="{B4B18A71-26AA-419B-A1A4-B09A0E1AC9BB}"/>
          </ac:spMkLst>
        </pc:spChg>
        <pc:spChg chg="add mod">
          <ac:chgData name="Justyna Masiarz" userId="1af429eb2801a570" providerId="LiveId" clId="{2037C3D2-AF58-4579-94AF-4821FD728077}" dt="2021-04-28T16:16:36.035" v="5488" actId="1076"/>
          <ac:spMkLst>
            <pc:docMk/>
            <pc:sldMk cId="3962559647" sldId="280"/>
            <ac:spMk id="22" creationId="{67A40F9C-6127-4229-B93E-45D5E0C4065C}"/>
          </ac:spMkLst>
        </pc:spChg>
        <pc:picChg chg="del mod">
          <ac:chgData name="Justyna Masiarz" userId="1af429eb2801a570" providerId="LiveId" clId="{2037C3D2-AF58-4579-94AF-4821FD728077}" dt="2021-04-28T15:58:45.275" v="4343" actId="478"/>
          <ac:picMkLst>
            <pc:docMk/>
            <pc:sldMk cId="3962559647" sldId="280"/>
            <ac:picMk id="4" creationId="{1D1A9F37-3C23-4DD6-860C-E66CA64B1B1F}"/>
          </ac:picMkLst>
        </pc:picChg>
        <pc:picChg chg="add del mod">
          <ac:chgData name="Justyna Masiarz" userId="1af429eb2801a570" providerId="LiveId" clId="{2037C3D2-AF58-4579-94AF-4821FD728077}" dt="2021-04-28T16:13:41.244" v="5471" actId="478"/>
          <ac:picMkLst>
            <pc:docMk/>
            <pc:sldMk cId="3962559647" sldId="280"/>
            <ac:picMk id="8" creationId="{C702C91E-BE4D-4096-BE91-B9D09E6D7228}"/>
          </ac:picMkLst>
        </pc:picChg>
        <pc:picChg chg="add mod ord">
          <ac:chgData name="Justyna Masiarz" userId="1af429eb2801a570" providerId="LiveId" clId="{2037C3D2-AF58-4579-94AF-4821FD728077}" dt="2021-04-28T16:16:45.503" v="5490" actId="14100"/>
          <ac:picMkLst>
            <pc:docMk/>
            <pc:sldMk cId="3962559647" sldId="280"/>
            <ac:picMk id="9" creationId="{6C82B571-6251-4327-AD56-00A74A1C71DA}"/>
          </ac:picMkLst>
        </pc:picChg>
        <pc:picChg chg="add del">
          <ac:chgData name="Justyna Masiarz" userId="1af429eb2801a570" providerId="LiveId" clId="{2037C3D2-AF58-4579-94AF-4821FD728077}" dt="2021-04-28T16:15:52.327" v="5478" actId="26606"/>
          <ac:picMkLst>
            <pc:docMk/>
            <pc:sldMk cId="3962559647" sldId="280"/>
            <ac:picMk id="14" creationId="{54DDEBDD-D8BD-41A6-8A0D-B00E3768B0F9}"/>
          </ac:picMkLst>
        </pc:picChg>
      </pc:sldChg>
      <pc:sldChg chg="addSp delSp modSp new mod setBg">
        <pc:chgData name="Justyna Masiarz" userId="1af429eb2801a570" providerId="LiveId" clId="{2037C3D2-AF58-4579-94AF-4821FD728077}" dt="2021-04-28T20:19:36.364" v="6973" actId="171"/>
        <pc:sldMkLst>
          <pc:docMk/>
          <pc:sldMk cId="2078528027" sldId="281"/>
        </pc:sldMkLst>
        <pc:spChg chg="del mod">
          <ac:chgData name="Justyna Masiarz" userId="1af429eb2801a570" providerId="LiveId" clId="{2037C3D2-AF58-4579-94AF-4821FD728077}" dt="2021-04-28T16:11:29.374" v="5451" actId="478"/>
          <ac:spMkLst>
            <pc:docMk/>
            <pc:sldMk cId="2078528027" sldId="281"/>
            <ac:spMk id="2" creationId="{14A10006-BF31-4E2B-958C-DC0964B1BACA}"/>
          </ac:spMkLst>
        </pc:spChg>
        <pc:spChg chg="del">
          <ac:chgData name="Justyna Masiarz" userId="1af429eb2801a570" providerId="LiveId" clId="{2037C3D2-AF58-4579-94AF-4821FD728077}" dt="2021-04-28T16:01:27.501" v="4361"/>
          <ac:spMkLst>
            <pc:docMk/>
            <pc:sldMk cId="2078528027" sldId="281"/>
            <ac:spMk id="3" creationId="{B4CC0E25-A09A-4CA2-851C-BCCEB3F05604}"/>
          </ac:spMkLst>
        </pc:spChg>
        <pc:spChg chg="add del mod">
          <ac:chgData name="Justyna Masiarz" userId="1af429eb2801a570" providerId="LiveId" clId="{2037C3D2-AF58-4579-94AF-4821FD728077}" dt="2021-04-28T16:01:49.396" v="4363"/>
          <ac:spMkLst>
            <pc:docMk/>
            <pc:sldMk cId="2078528027" sldId="281"/>
            <ac:spMk id="6" creationId="{640DF04E-3A7E-4005-87F4-6517B7E07091}"/>
          </ac:spMkLst>
        </pc:spChg>
        <pc:spChg chg="add del mod">
          <ac:chgData name="Justyna Masiarz" userId="1af429eb2801a570" providerId="LiveId" clId="{2037C3D2-AF58-4579-94AF-4821FD728077}" dt="2021-04-28T16:11:32.755" v="5452" actId="478"/>
          <ac:spMkLst>
            <pc:docMk/>
            <pc:sldMk cId="2078528027" sldId="281"/>
            <ac:spMk id="9" creationId="{4C83750C-C97A-4E02-B84F-80CA88777AB9}"/>
          </ac:spMkLst>
        </pc:spChg>
        <pc:spChg chg="add del mod">
          <ac:chgData name="Justyna Masiarz" userId="1af429eb2801a570" providerId="LiveId" clId="{2037C3D2-AF58-4579-94AF-4821FD728077}" dt="2021-04-28T16:13:09.445" v="5470" actId="1076"/>
          <ac:spMkLst>
            <pc:docMk/>
            <pc:sldMk cId="2078528027" sldId="281"/>
            <ac:spMk id="12" creationId="{F9DCD0E6-2862-42C3-8C7E-160EF98A0C29}"/>
          </ac:spMkLst>
        </pc:spChg>
        <pc:spChg chg="add del mod">
          <ac:chgData name="Justyna Masiarz" userId="1af429eb2801a570" providerId="LiveId" clId="{2037C3D2-AF58-4579-94AF-4821FD728077}" dt="2021-04-28T16:13:06.339" v="5469" actId="1076"/>
          <ac:spMkLst>
            <pc:docMk/>
            <pc:sldMk cId="2078528027" sldId="281"/>
            <ac:spMk id="13" creationId="{257A6B6C-B88B-4E7A-9CDD-DE24E51E880C}"/>
          </ac:spMkLst>
        </pc:spChg>
        <pc:spChg chg="add mod ord">
          <ac:chgData name="Justyna Masiarz" userId="1af429eb2801a570" providerId="LiveId" clId="{2037C3D2-AF58-4579-94AF-4821FD728077}" dt="2021-04-28T16:11:52.002" v="5460" actId="171"/>
          <ac:spMkLst>
            <pc:docMk/>
            <pc:sldMk cId="2078528027" sldId="281"/>
            <ac:spMk id="15" creationId="{30179A2D-8CD5-4127-9283-6D952E4E4B45}"/>
          </ac:spMkLst>
        </pc:spChg>
        <pc:spChg chg="add del">
          <ac:chgData name="Justyna Masiarz" userId="1af429eb2801a570" providerId="LiveId" clId="{2037C3D2-AF58-4579-94AF-4821FD728077}" dt="2021-04-28T16:11:23.481" v="5449" actId="26606"/>
          <ac:spMkLst>
            <pc:docMk/>
            <pc:sldMk cId="2078528027" sldId="281"/>
            <ac:spMk id="19" creationId="{AAB8EDC3-1C0D-4505-A2C7-839A5161FB53}"/>
          </ac:spMkLst>
        </pc:spChg>
        <pc:spChg chg="add del">
          <ac:chgData name="Justyna Masiarz" userId="1af429eb2801a570" providerId="LiveId" clId="{2037C3D2-AF58-4579-94AF-4821FD728077}" dt="2021-04-28T16:11:23.481" v="5449" actId="26606"/>
          <ac:spMkLst>
            <pc:docMk/>
            <pc:sldMk cId="2078528027" sldId="281"/>
            <ac:spMk id="21" creationId="{2069E294-3813-4588-9E9C-AEA08F9C4DA1}"/>
          </ac:spMkLst>
        </pc:spChg>
        <pc:picChg chg="add del mod">
          <ac:chgData name="Justyna Masiarz" userId="1af429eb2801a570" providerId="LiveId" clId="{2037C3D2-AF58-4579-94AF-4821FD728077}" dt="2021-04-28T16:01:40.025" v="4362" actId="478"/>
          <ac:picMkLst>
            <pc:docMk/>
            <pc:sldMk cId="2078528027" sldId="281"/>
            <ac:picMk id="4" creationId="{4B853B32-F365-4ADB-926C-354B77D0CED2}"/>
          </ac:picMkLst>
        </pc:picChg>
        <pc:picChg chg="add del mod">
          <ac:chgData name="Justyna Masiarz" userId="1af429eb2801a570" providerId="LiveId" clId="{2037C3D2-AF58-4579-94AF-4821FD728077}" dt="2021-04-28T16:07:20.786" v="5411" actId="478"/>
          <ac:picMkLst>
            <pc:docMk/>
            <pc:sldMk cId="2078528027" sldId="281"/>
            <ac:picMk id="7" creationId="{B2B29A46-E70A-4B1B-9C04-DD53F1639FEF}"/>
          </ac:picMkLst>
        </pc:picChg>
        <pc:picChg chg="add mod ord modCrop">
          <ac:chgData name="Justyna Masiarz" userId="1af429eb2801a570" providerId="LiveId" clId="{2037C3D2-AF58-4579-94AF-4821FD728077}" dt="2021-04-28T16:12:55.725" v="5467" actId="732"/>
          <ac:picMkLst>
            <pc:docMk/>
            <pc:sldMk cId="2078528027" sldId="281"/>
            <ac:picMk id="10" creationId="{0C0A861A-62D4-4D28-8FF1-300A31AC519B}"/>
          </ac:picMkLst>
        </pc:picChg>
        <pc:picChg chg="add del mod">
          <ac:chgData name="Justyna Masiarz" userId="1af429eb2801a570" providerId="LiveId" clId="{2037C3D2-AF58-4579-94AF-4821FD728077}" dt="2021-04-28T16:07:47.459" v="5416"/>
          <ac:picMkLst>
            <pc:docMk/>
            <pc:sldMk cId="2078528027" sldId="281"/>
            <ac:picMk id="11" creationId="{7E5ACA27-FB2D-462D-9048-D3BB0BD8FEA3}"/>
          </ac:picMkLst>
        </pc:picChg>
        <pc:picChg chg="add mod ord">
          <ac:chgData name="Justyna Masiarz" userId="1af429eb2801a570" providerId="LiveId" clId="{2037C3D2-AF58-4579-94AF-4821FD728077}" dt="2021-04-28T20:19:36.364" v="6973" actId="171"/>
          <ac:picMkLst>
            <pc:docMk/>
            <pc:sldMk cId="2078528027" sldId="281"/>
            <ac:picMk id="14" creationId="{37316AA0-7D67-477F-AF00-9E3165B4BA45}"/>
          </ac:picMkLst>
        </pc:picChg>
      </pc:sldChg>
      <pc:sldChg chg="addSp delSp modSp new mod setBg setClrOvrMap">
        <pc:chgData name="Justyna Masiarz" userId="1af429eb2801a570" providerId="LiveId" clId="{2037C3D2-AF58-4579-94AF-4821FD728077}" dt="2021-04-28T20:21:15.758" v="6979" actId="20577"/>
        <pc:sldMkLst>
          <pc:docMk/>
          <pc:sldMk cId="635991271" sldId="282"/>
        </pc:sldMkLst>
        <pc:spChg chg="add del mod ord">
          <ac:chgData name="Justyna Masiarz" userId="1af429eb2801a570" providerId="LiveId" clId="{2037C3D2-AF58-4579-94AF-4821FD728077}" dt="2021-04-28T17:10:21.840" v="5506" actId="26606"/>
          <ac:spMkLst>
            <pc:docMk/>
            <pc:sldMk cId="635991271" sldId="282"/>
            <ac:spMk id="2" creationId="{090BC15F-022A-4D21-B199-21AE20EB8AB9}"/>
          </ac:spMkLst>
        </pc:spChg>
        <pc:spChg chg="del">
          <ac:chgData name="Justyna Masiarz" userId="1af429eb2801a570" providerId="LiveId" clId="{2037C3D2-AF58-4579-94AF-4821FD728077}" dt="2021-04-28T17:09:37.887" v="5493"/>
          <ac:spMkLst>
            <pc:docMk/>
            <pc:sldMk cId="635991271" sldId="282"/>
            <ac:spMk id="3" creationId="{AF13FAC6-7246-4267-BAE3-CFFDB3CF89D5}"/>
          </ac:spMkLst>
        </pc:spChg>
        <pc:spChg chg="add mod">
          <ac:chgData name="Justyna Masiarz" userId="1af429eb2801a570" providerId="LiveId" clId="{2037C3D2-AF58-4579-94AF-4821FD728077}" dt="2021-04-28T17:13:42.859" v="5558" actId="1076"/>
          <ac:spMkLst>
            <pc:docMk/>
            <pc:sldMk cId="635991271" sldId="282"/>
            <ac:spMk id="5" creationId="{4F1094B9-4E1E-46F3-AAA1-82E41548C23C}"/>
          </ac:spMkLst>
        </pc:spChg>
        <pc:spChg chg="add">
          <ac:chgData name="Justyna Masiarz" userId="1af429eb2801a570" providerId="LiveId" clId="{2037C3D2-AF58-4579-94AF-4821FD728077}" dt="2021-04-28T17:10:21.840" v="5506" actId="26606"/>
          <ac:spMkLst>
            <pc:docMk/>
            <pc:sldMk cId="635991271" sldId="282"/>
            <ac:spMk id="6" creationId="{42A4FC2C-047E-45A5-965D-8E1E3BF09BC6}"/>
          </ac:spMkLst>
        </pc:spChg>
        <pc:spChg chg="add mod">
          <ac:chgData name="Justyna Masiarz" userId="1af429eb2801a570" providerId="LiveId" clId="{2037C3D2-AF58-4579-94AF-4821FD728077}" dt="2021-04-28T20:21:15.758" v="6979" actId="20577"/>
          <ac:spMkLst>
            <pc:docMk/>
            <pc:sldMk cId="635991271" sldId="282"/>
            <ac:spMk id="7" creationId="{4DDC76DA-DF9B-44C3-A6D4-F6C5BF2D5402}"/>
          </ac:spMkLst>
        </pc:spChg>
        <pc:spChg chg="add del">
          <ac:chgData name="Justyna Masiarz" userId="1af429eb2801a570" providerId="LiveId" clId="{2037C3D2-AF58-4579-94AF-4821FD728077}" dt="2021-04-28T17:10:08.407" v="5496" actId="26606"/>
          <ac:spMkLst>
            <pc:docMk/>
            <pc:sldMk cId="635991271" sldId="282"/>
            <ac:spMk id="8" creationId="{4F7208F6-C453-409B-8ABB-9A2322FDB5E9}"/>
          </ac:spMkLst>
        </pc:spChg>
        <pc:spChg chg="add del">
          <ac:chgData name="Justyna Masiarz" userId="1af429eb2801a570" providerId="LiveId" clId="{2037C3D2-AF58-4579-94AF-4821FD728077}" dt="2021-04-28T17:10:14.172" v="5502" actId="26606"/>
          <ac:spMkLst>
            <pc:docMk/>
            <pc:sldMk cId="635991271" sldId="282"/>
            <ac:spMk id="9" creationId="{A93898FF-D987-4B0E-BFB4-85F5EB356D4D}"/>
          </ac:spMkLst>
        </pc:spChg>
        <pc:spChg chg="add del">
          <ac:chgData name="Justyna Masiarz" userId="1af429eb2801a570" providerId="LiveId" clId="{2037C3D2-AF58-4579-94AF-4821FD728077}" dt="2021-04-28T17:10:08.407" v="5496" actId="26606"/>
          <ac:spMkLst>
            <pc:docMk/>
            <pc:sldMk cId="635991271" sldId="282"/>
            <ac:spMk id="11" creationId="{0D7B6173-1D58-48E2-83CF-37350F315F75}"/>
          </ac:spMkLst>
        </pc:spChg>
        <pc:spChg chg="add del">
          <ac:chgData name="Justyna Masiarz" userId="1af429eb2801a570" providerId="LiveId" clId="{2037C3D2-AF58-4579-94AF-4821FD728077}" dt="2021-04-28T17:10:08.407" v="5496" actId="26606"/>
          <ac:spMkLst>
            <pc:docMk/>
            <pc:sldMk cId="635991271" sldId="282"/>
            <ac:spMk id="13" creationId="{2F36CA75-CFBF-4844-B719-8FE9EBADA9AF}"/>
          </ac:spMkLst>
        </pc:spChg>
        <pc:spChg chg="add del">
          <ac:chgData name="Justyna Masiarz" userId="1af429eb2801a570" providerId="LiveId" clId="{2037C3D2-AF58-4579-94AF-4821FD728077}" dt="2021-04-28T17:10:08.407" v="5496" actId="26606"/>
          <ac:spMkLst>
            <pc:docMk/>
            <pc:sldMk cId="635991271" sldId="282"/>
            <ac:spMk id="15" creationId="{3D4A84B9-E564-4DD0-97F8-DBF1C460C28A}"/>
          </ac:spMkLst>
        </pc:spChg>
        <pc:spChg chg="add del">
          <ac:chgData name="Justyna Masiarz" userId="1af429eb2801a570" providerId="LiveId" clId="{2037C3D2-AF58-4579-94AF-4821FD728077}" dt="2021-04-28T17:10:08.407" v="5496" actId="26606"/>
          <ac:spMkLst>
            <pc:docMk/>
            <pc:sldMk cId="635991271" sldId="282"/>
            <ac:spMk id="17" creationId="{102382E0-0A09-46AE-B955-B911CAFE7F00}"/>
          </ac:spMkLst>
        </pc:spChg>
        <pc:spChg chg="add del">
          <ac:chgData name="Justyna Masiarz" userId="1af429eb2801a570" providerId="LiveId" clId="{2037C3D2-AF58-4579-94AF-4821FD728077}" dt="2021-04-28T17:10:08.407" v="5496" actId="26606"/>
          <ac:spMkLst>
            <pc:docMk/>
            <pc:sldMk cId="635991271" sldId="282"/>
            <ac:spMk id="19" creationId="{7DE75D4A-0965-4973-BE75-DECCAC9A9614}"/>
          </ac:spMkLst>
        </pc:spChg>
        <pc:spChg chg="add del">
          <ac:chgData name="Justyna Masiarz" userId="1af429eb2801a570" providerId="LiveId" clId="{2037C3D2-AF58-4579-94AF-4821FD728077}" dt="2021-04-28T17:10:10.618" v="5498" actId="26606"/>
          <ac:spMkLst>
            <pc:docMk/>
            <pc:sldMk cId="635991271" sldId="282"/>
            <ac:spMk id="23" creationId="{A4206507-76F5-4316-AAF5-4EAFEE5EBDE2}"/>
          </ac:spMkLst>
        </pc:spChg>
        <pc:spChg chg="add del">
          <ac:chgData name="Justyna Masiarz" userId="1af429eb2801a570" providerId="LiveId" clId="{2037C3D2-AF58-4579-94AF-4821FD728077}" dt="2021-04-28T17:10:10.618" v="5498" actId="26606"/>
          <ac:spMkLst>
            <pc:docMk/>
            <pc:sldMk cId="635991271" sldId="282"/>
            <ac:spMk id="24" creationId="{03BC2B61-D77E-45AB-8722-15BC6A718A37}"/>
          </ac:spMkLst>
        </pc:spChg>
        <pc:spChg chg="add del">
          <ac:chgData name="Justyna Masiarz" userId="1af429eb2801a570" providerId="LiveId" clId="{2037C3D2-AF58-4579-94AF-4821FD728077}" dt="2021-04-28T17:10:10.618" v="5498" actId="26606"/>
          <ac:spMkLst>
            <pc:docMk/>
            <pc:sldMk cId="635991271" sldId="282"/>
            <ac:spMk id="25" creationId="{CEEF2172-E3AC-4F5C-858B-78DA204A9A71}"/>
          </ac:spMkLst>
        </pc:spChg>
        <pc:spChg chg="add del">
          <ac:chgData name="Justyna Masiarz" userId="1af429eb2801a570" providerId="LiveId" clId="{2037C3D2-AF58-4579-94AF-4821FD728077}" dt="2021-04-28T17:10:13.399" v="5500" actId="26606"/>
          <ac:spMkLst>
            <pc:docMk/>
            <pc:sldMk cId="635991271" sldId="282"/>
            <ac:spMk id="27" creationId="{28FF88A3-8EBC-4142-8CC2-EBE257ED6C90}"/>
          </ac:spMkLst>
        </pc:spChg>
        <pc:spChg chg="add del">
          <ac:chgData name="Justyna Masiarz" userId="1af429eb2801a570" providerId="LiveId" clId="{2037C3D2-AF58-4579-94AF-4821FD728077}" dt="2021-04-28T17:10:13.399" v="5500" actId="26606"/>
          <ac:spMkLst>
            <pc:docMk/>
            <pc:sldMk cId="635991271" sldId="282"/>
            <ac:spMk id="30" creationId="{09C96969-2B64-45FD-95CE-A9EFF78AB114}"/>
          </ac:spMkLst>
        </pc:spChg>
        <pc:spChg chg="add del">
          <ac:chgData name="Justyna Masiarz" userId="1af429eb2801a570" providerId="LiveId" clId="{2037C3D2-AF58-4579-94AF-4821FD728077}" dt="2021-04-28T17:10:14.172" v="5502" actId="26606"/>
          <ac:spMkLst>
            <pc:docMk/>
            <pc:sldMk cId="635991271" sldId="282"/>
            <ac:spMk id="32" creationId="{612F383F-B981-4BC3-9E2B-7BE938CEF3EC}"/>
          </ac:spMkLst>
        </pc:spChg>
        <pc:spChg chg="add del">
          <ac:chgData name="Justyna Masiarz" userId="1af429eb2801a570" providerId="LiveId" clId="{2037C3D2-AF58-4579-94AF-4821FD728077}" dt="2021-04-28T17:10:14.172" v="5502" actId="26606"/>
          <ac:spMkLst>
            <pc:docMk/>
            <pc:sldMk cId="635991271" sldId="282"/>
            <ac:spMk id="33" creationId="{5AA485AD-076E-4077-A6E6-C3C9F0C39FF2}"/>
          </ac:spMkLst>
        </pc:spChg>
        <pc:spChg chg="add del">
          <ac:chgData name="Justyna Masiarz" userId="1af429eb2801a570" providerId="LiveId" clId="{2037C3D2-AF58-4579-94AF-4821FD728077}" dt="2021-04-28T17:10:14.172" v="5502" actId="26606"/>
          <ac:spMkLst>
            <pc:docMk/>
            <pc:sldMk cId="635991271" sldId="282"/>
            <ac:spMk id="35" creationId="{42A4FC2C-047E-45A5-965D-8E1E3BF09BC6}"/>
          </ac:spMkLst>
        </pc:spChg>
        <pc:spChg chg="add mod ord">
          <ac:chgData name="Justyna Masiarz" userId="1af429eb2801a570" providerId="LiveId" clId="{2037C3D2-AF58-4579-94AF-4821FD728077}" dt="2021-04-28T17:14:29.325" v="5571" actId="171"/>
          <ac:spMkLst>
            <pc:docMk/>
            <pc:sldMk cId="635991271" sldId="282"/>
            <ac:spMk id="36" creationId="{BAD97C80-7E1E-4DB5-A720-BE9DF9BD3093}"/>
          </ac:spMkLst>
        </pc:spChg>
        <pc:spChg chg="add del">
          <ac:chgData name="Justyna Masiarz" userId="1af429eb2801a570" providerId="LiveId" clId="{2037C3D2-AF58-4579-94AF-4821FD728077}" dt="2021-04-28T17:10:17.332" v="5504" actId="26606"/>
          <ac:spMkLst>
            <pc:docMk/>
            <pc:sldMk cId="635991271" sldId="282"/>
            <ac:spMk id="37" creationId="{C0A1ED06-4733-4020-9C60-81D4D801408D}"/>
          </ac:spMkLst>
        </pc:spChg>
        <pc:spChg chg="add del">
          <ac:chgData name="Justyna Masiarz" userId="1af429eb2801a570" providerId="LiveId" clId="{2037C3D2-AF58-4579-94AF-4821FD728077}" dt="2021-04-28T17:10:17.332" v="5504" actId="26606"/>
          <ac:spMkLst>
            <pc:docMk/>
            <pc:sldMk cId="635991271" sldId="282"/>
            <ac:spMk id="38" creationId="{B0CA3509-3AF9-45FE-93ED-57BB5D5E8E07}"/>
          </ac:spMkLst>
        </pc:spChg>
        <pc:spChg chg="add del">
          <ac:chgData name="Justyna Masiarz" userId="1af429eb2801a570" providerId="LiveId" clId="{2037C3D2-AF58-4579-94AF-4821FD728077}" dt="2021-04-28T17:10:17.332" v="5504" actId="26606"/>
          <ac:spMkLst>
            <pc:docMk/>
            <pc:sldMk cId="635991271" sldId="282"/>
            <ac:spMk id="39" creationId="{090BC15F-022A-4D21-B199-21AE20EB8AB9}"/>
          </ac:spMkLst>
        </pc:spChg>
        <pc:spChg chg="add del">
          <ac:chgData name="Justyna Masiarz" userId="1af429eb2801a570" providerId="LiveId" clId="{2037C3D2-AF58-4579-94AF-4821FD728077}" dt="2021-04-28T17:10:17.332" v="5504" actId="26606"/>
          <ac:spMkLst>
            <pc:docMk/>
            <pc:sldMk cId="635991271" sldId="282"/>
            <ac:spMk id="40" creationId="{7EA37457-AE78-4BCD-B652-1315072C7F64}"/>
          </ac:spMkLst>
        </pc:spChg>
        <pc:spChg chg="add mod ord">
          <ac:chgData name="Justyna Masiarz" userId="1af429eb2801a570" providerId="LiveId" clId="{2037C3D2-AF58-4579-94AF-4821FD728077}" dt="2021-04-28T17:14:29.325" v="5571" actId="171"/>
          <ac:spMkLst>
            <pc:docMk/>
            <pc:sldMk cId="635991271" sldId="282"/>
            <ac:spMk id="41" creationId="{DFF1BB8B-477F-4361-91FC-B4E2106FB304}"/>
          </ac:spMkLst>
        </pc:spChg>
        <pc:spChg chg="add mod ord">
          <ac:chgData name="Justyna Masiarz" userId="1af429eb2801a570" providerId="LiveId" clId="{2037C3D2-AF58-4579-94AF-4821FD728077}" dt="2021-04-28T17:14:29.325" v="5571" actId="171"/>
          <ac:spMkLst>
            <pc:docMk/>
            <pc:sldMk cId="635991271" sldId="282"/>
            <ac:spMk id="42" creationId="{92676C8D-7AFA-46C3-8308-8F1A2AD31EA2}"/>
          </ac:spMkLst>
        </pc:spChg>
        <pc:spChg chg="add mod ord">
          <ac:chgData name="Justyna Masiarz" userId="1af429eb2801a570" providerId="LiveId" clId="{2037C3D2-AF58-4579-94AF-4821FD728077}" dt="2021-04-28T17:14:29.325" v="5571" actId="171"/>
          <ac:spMkLst>
            <pc:docMk/>
            <pc:sldMk cId="635991271" sldId="282"/>
            <ac:spMk id="43" creationId="{3F215E2B-5A6A-465A-9854-756DE9D43A44}"/>
          </ac:spMkLst>
        </pc:spChg>
        <pc:spChg chg="add mod ord">
          <ac:chgData name="Justyna Masiarz" userId="1af429eb2801a570" providerId="LiveId" clId="{2037C3D2-AF58-4579-94AF-4821FD728077}" dt="2021-04-28T17:14:29.325" v="5571" actId="171"/>
          <ac:spMkLst>
            <pc:docMk/>
            <pc:sldMk cId="635991271" sldId="282"/>
            <ac:spMk id="44" creationId="{8B9A091B-5A5B-4218-8830-778D6BBFFF79}"/>
          </ac:spMkLst>
        </pc:spChg>
        <pc:spChg chg="add mod ord">
          <ac:chgData name="Justyna Masiarz" userId="1af429eb2801a570" providerId="LiveId" clId="{2037C3D2-AF58-4579-94AF-4821FD728077}" dt="2021-04-28T17:14:29.325" v="5571" actId="171"/>
          <ac:spMkLst>
            <pc:docMk/>
            <pc:sldMk cId="635991271" sldId="282"/>
            <ac:spMk id="45" creationId="{FC6F1BAC-74E1-4D9B-9C0E-530FC7382249}"/>
          </ac:spMkLst>
        </pc:spChg>
        <pc:spChg chg="add mod ord">
          <ac:chgData name="Justyna Masiarz" userId="1af429eb2801a570" providerId="LiveId" clId="{2037C3D2-AF58-4579-94AF-4821FD728077}" dt="2021-04-28T17:14:29.325" v="5571" actId="171"/>
          <ac:spMkLst>
            <pc:docMk/>
            <pc:sldMk cId="635991271" sldId="282"/>
            <ac:spMk id="46" creationId="{CE5EE33B-63FD-4399-B004-B93A37AA148B}"/>
          </ac:spMkLst>
        </pc:spChg>
        <pc:spChg chg="add mod ord">
          <ac:chgData name="Justyna Masiarz" userId="1af429eb2801a570" providerId="LiveId" clId="{2037C3D2-AF58-4579-94AF-4821FD728077}" dt="2021-04-28T17:14:29.325" v="5571" actId="171"/>
          <ac:spMkLst>
            <pc:docMk/>
            <pc:sldMk cId="635991271" sldId="282"/>
            <ac:spMk id="47" creationId="{CC7B1E0B-F4FC-4C61-8433-48EC8E21B0AD}"/>
          </ac:spMkLst>
        </pc:spChg>
        <pc:spChg chg="add mod ord">
          <ac:chgData name="Justyna Masiarz" userId="1af429eb2801a570" providerId="LiveId" clId="{2037C3D2-AF58-4579-94AF-4821FD728077}" dt="2021-04-28T17:14:29.325" v="5571" actId="171"/>
          <ac:spMkLst>
            <pc:docMk/>
            <pc:sldMk cId="635991271" sldId="282"/>
            <ac:spMk id="48" creationId="{60E973F4-437E-473B-B14B-247F41513134}"/>
          </ac:spMkLst>
        </pc:spChg>
        <pc:spChg chg="add mod ord">
          <ac:chgData name="Justyna Masiarz" userId="1af429eb2801a570" providerId="LiveId" clId="{2037C3D2-AF58-4579-94AF-4821FD728077}" dt="2021-04-28T17:14:29.325" v="5571" actId="171"/>
          <ac:spMkLst>
            <pc:docMk/>
            <pc:sldMk cId="635991271" sldId="282"/>
            <ac:spMk id="49" creationId="{24750C3A-A255-437D-8D6E-3884B2976D9C}"/>
          </ac:spMkLst>
        </pc:spChg>
        <pc:spChg chg="add mod ord">
          <ac:chgData name="Justyna Masiarz" userId="1af429eb2801a570" providerId="LiveId" clId="{2037C3D2-AF58-4579-94AF-4821FD728077}" dt="2021-04-28T17:15:07.424" v="5576" actId="171"/>
          <ac:spMkLst>
            <pc:docMk/>
            <pc:sldMk cId="635991271" sldId="282"/>
            <ac:spMk id="50" creationId="{4BD8FFBD-57B3-4327-95EE-6F6CC629B66B}"/>
          </ac:spMkLst>
        </pc:spChg>
        <pc:spChg chg="add mod ord">
          <ac:chgData name="Justyna Masiarz" userId="1af429eb2801a570" providerId="LiveId" clId="{2037C3D2-AF58-4579-94AF-4821FD728077}" dt="2021-04-28T17:15:07.424" v="5576" actId="171"/>
          <ac:spMkLst>
            <pc:docMk/>
            <pc:sldMk cId="635991271" sldId="282"/>
            <ac:spMk id="51" creationId="{C00D60D1-8134-4446-853E-2E1F9D25997D}"/>
          </ac:spMkLst>
        </pc:spChg>
        <pc:spChg chg="add mod ord">
          <ac:chgData name="Justyna Masiarz" userId="1af429eb2801a570" providerId="LiveId" clId="{2037C3D2-AF58-4579-94AF-4821FD728077}" dt="2021-04-28T17:15:07.424" v="5576" actId="171"/>
          <ac:spMkLst>
            <pc:docMk/>
            <pc:sldMk cId="635991271" sldId="282"/>
            <ac:spMk id="52" creationId="{80BC05D1-3C57-4E4C-AFFD-16BB2CA46DE9}"/>
          </ac:spMkLst>
        </pc:spChg>
        <pc:spChg chg="add mod ord">
          <ac:chgData name="Justyna Masiarz" userId="1af429eb2801a570" providerId="LiveId" clId="{2037C3D2-AF58-4579-94AF-4821FD728077}" dt="2021-04-28T17:15:07.424" v="5576" actId="171"/>
          <ac:spMkLst>
            <pc:docMk/>
            <pc:sldMk cId="635991271" sldId="282"/>
            <ac:spMk id="53" creationId="{EB9392D9-41F5-4B7E-977E-C08C82DA762D}"/>
          </ac:spMkLst>
        </pc:spChg>
        <pc:spChg chg="add mod ord">
          <ac:chgData name="Justyna Masiarz" userId="1af429eb2801a570" providerId="LiveId" clId="{2037C3D2-AF58-4579-94AF-4821FD728077}" dt="2021-04-28T17:15:07.424" v="5576" actId="171"/>
          <ac:spMkLst>
            <pc:docMk/>
            <pc:sldMk cId="635991271" sldId="282"/>
            <ac:spMk id="54" creationId="{4B9A3EBE-39D5-47F5-AC5F-D084FA2A75C6}"/>
          </ac:spMkLst>
        </pc:spChg>
        <pc:spChg chg="add mod ord">
          <ac:chgData name="Justyna Masiarz" userId="1af429eb2801a570" providerId="LiveId" clId="{2037C3D2-AF58-4579-94AF-4821FD728077}" dt="2021-04-28T17:15:07.424" v="5576" actId="171"/>
          <ac:spMkLst>
            <pc:docMk/>
            <pc:sldMk cId="635991271" sldId="282"/>
            <ac:spMk id="55" creationId="{900734A0-C8E4-44A0-95EB-DAC7F54D85D5}"/>
          </ac:spMkLst>
        </pc:spChg>
        <pc:spChg chg="add mod ord">
          <ac:chgData name="Justyna Masiarz" userId="1af429eb2801a570" providerId="LiveId" clId="{2037C3D2-AF58-4579-94AF-4821FD728077}" dt="2021-04-28T17:15:07.424" v="5576" actId="171"/>
          <ac:spMkLst>
            <pc:docMk/>
            <pc:sldMk cId="635991271" sldId="282"/>
            <ac:spMk id="56" creationId="{40E73AB2-0B8B-458D-AC35-B7731999F449}"/>
          </ac:spMkLst>
        </pc:spChg>
        <pc:spChg chg="add mod ord">
          <ac:chgData name="Justyna Masiarz" userId="1af429eb2801a570" providerId="LiveId" clId="{2037C3D2-AF58-4579-94AF-4821FD728077}" dt="2021-04-28T17:15:07.424" v="5576" actId="171"/>
          <ac:spMkLst>
            <pc:docMk/>
            <pc:sldMk cId="635991271" sldId="282"/>
            <ac:spMk id="57" creationId="{A7080C29-7496-48AF-84D4-2B770351F70E}"/>
          </ac:spMkLst>
        </pc:spChg>
        <pc:spChg chg="add mod ord">
          <ac:chgData name="Justyna Masiarz" userId="1af429eb2801a570" providerId="LiveId" clId="{2037C3D2-AF58-4579-94AF-4821FD728077}" dt="2021-04-28T17:15:07.424" v="5576" actId="171"/>
          <ac:spMkLst>
            <pc:docMk/>
            <pc:sldMk cId="635991271" sldId="282"/>
            <ac:spMk id="58" creationId="{18954741-FD05-4AB2-8F4F-F668B08A153A}"/>
          </ac:spMkLst>
        </pc:spChg>
        <pc:grpChg chg="add del">
          <ac:chgData name="Justyna Masiarz" userId="1af429eb2801a570" providerId="LiveId" clId="{2037C3D2-AF58-4579-94AF-4821FD728077}" dt="2021-04-28T17:10:13.399" v="5500" actId="26606"/>
          <ac:grpSpMkLst>
            <pc:docMk/>
            <pc:sldMk cId="635991271" sldId="282"/>
            <ac:grpSpMk id="28" creationId="{27D8A815-1B1F-4DB5-A03C-F4987CF0CB0F}"/>
          </ac:grpSpMkLst>
        </pc:grpChg>
        <pc:picChg chg="add mod">
          <ac:chgData name="Justyna Masiarz" userId="1af429eb2801a570" providerId="LiveId" clId="{2037C3D2-AF58-4579-94AF-4821FD728077}" dt="2021-04-28T17:13:13.694" v="5555" actId="29295"/>
          <ac:picMkLst>
            <pc:docMk/>
            <pc:sldMk cId="635991271" sldId="282"/>
            <ac:picMk id="4" creationId="{EA8D19CE-EDB3-4732-AC2B-388B96074B1D}"/>
          </ac:picMkLst>
        </pc:picChg>
        <pc:picChg chg="add del">
          <ac:chgData name="Justyna Masiarz" userId="1af429eb2801a570" providerId="LiveId" clId="{2037C3D2-AF58-4579-94AF-4821FD728077}" dt="2021-04-28T17:10:08.407" v="5496" actId="26606"/>
          <ac:picMkLst>
            <pc:docMk/>
            <pc:sldMk cId="635991271" sldId="282"/>
            <ac:picMk id="21" creationId="{4A599609-F5C2-4A0B-A992-913F814A631A}"/>
          </ac:picMkLst>
        </pc:picChg>
        <pc:picChg chg="add del">
          <ac:chgData name="Justyna Masiarz" userId="1af429eb2801a570" providerId="LiveId" clId="{2037C3D2-AF58-4579-94AF-4821FD728077}" dt="2021-04-28T17:10:14.172" v="5502" actId="26606"/>
          <ac:picMkLst>
            <pc:docMk/>
            <pc:sldMk cId="635991271" sldId="282"/>
            <ac:picMk id="34" creationId="{D088DBDF-80D5-4FC0-8A54-9D660B728DC4}"/>
          </ac:picMkLst>
        </pc:picChg>
      </pc:sldChg>
      <pc:sldChg chg="addSp delSp modSp add del mod ord">
        <pc:chgData name="Justyna Masiarz" userId="1af429eb2801a570" providerId="LiveId" clId="{2037C3D2-AF58-4579-94AF-4821FD728077}" dt="2021-04-28T16:16:56.559" v="5491" actId="2696"/>
        <pc:sldMkLst>
          <pc:docMk/>
          <pc:sldMk cId="1705296060" sldId="282"/>
        </pc:sldMkLst>
        <pc:spChg chg="add del mod">
          <ac:chgData name="Justyna Masiarz" userId="1af429eb2801a570" providerId="LiveId" clId="{2037C3D2-AF58-4579-94AF-4821FD728077}" dt="2021-04-28T16:02:33.264" v="4371" actId="478"/>
          <ac:spMkLst>
            <pc:docMk/>
            <pc:sldMk cId="1705296060" sldId="282"/>
            <ac:spMk id="3" creationId="{799F0521-EFE5-4464-AB84-F1BF0552C47D}"/>
          </ac:spMkLst>
        </pc:spChg>
        <pc:spChg chg="mod">
          <ac:chgData name="Justyna Masiarz" userId="1af429eb2801a570" providerId="LiveId" clId="{2037C3D2-AF58-4579-94AF-4821FD728077}" dt="2021-04-28T16:06:51.579" v="5410" actId="404"/>
          <ac:spMkLst>
            <pc:docMk/>
            <pc:sldMk cId="1705296060" sldId="282"/>
            <ac:spMk id="5" creationId="{B56C64C4-0306-46D8-B326-FD10C980B89B}"/>
          </ac:spMkLst>
        </pc:spChg>
        <pc:spChg chg="mod">
          <ac:chgData name="Justyna Masiarz" userId="1af429eb2801a570" providerId="LiveId" clId="{2037C3D2-AF58-4579-94AF-4821FD728077}" dt="2021-04-28T16:04:00.660" v="4435" actId="1076"/>
          <ac:spMkLst>
            <pc:docMk/>
            <pc:sldMk cId="1705296060" sldId="282"/>
            <ac:spMk id="8" creationId="{3B9CEB29-757C-48C5-906A-A5B7EF6EDEE2}"/>
          </ac:spMkLst>
        </pc:spChg>
        <pc:picChg chg="del">
          <ac:chgData name="Justyna Masiarz" userId="1af429eb2801a570" providerId="LiveId" clId="{2037C3D2-AF58-4579-94AF-4821FD728077}" dt="2021-04-28T16:02:29.672" v="4370" actId="478"/>
          <ac:picMkLst>
            <pc:docMk/>
            <pc:sldMk cId="1705296060" sldId="282"/>
            <ac:picMk id="4" creationId="{6E2F79E2-9AD3-4817-8959-4DCB0AF89A42}"/>
          </ac:picMkLst>
        </pc:picChg>
        <pc:picChg chg="add mod ord">
          <ac:chgData name="Justyna Masiarz" userId="1af429eb2801a570" providerId="LiveId" clId="{2037C3D2-AF58-4579-94AF-4821FD728077}" dt="2021-04-28T16:05:55.116" v="4441" actId="1076"/>
          <ac:picMkLst>
            <pc:docMk/>
            <pc:sldMk cId="1705296060" sldId="282"/>
            <ac:picMk id="21" creationId="{FEA4B744-C015-495C-8505-5B2FB3E6A614}"/>
          </ac:picMkLst>
        </pc:picChg>
      </pc:sldChg>
      <pc:sldChg chg="addSp modSp new mod setBg">
        <pc:chgData name="Justyna Masiarz" userId="1af429eb2801a570" providerId="LiveId" clId="{2037C3D2-AF58-4579-94AF-4821FD728077}" dt="2021-04-28T20:23:36.750" v="6992" actId="20577"/>
        <pc:sldMkLst>
          <pc:docMk/>
          <pc:sldMk cId="2381095136" sldId="283"/>
        </pc:sldMkLst>
        <pc:spChg chg="mod">
          <ac:chgData name="Justyna Masiarz" userId="1af429eb2801a570" providerId="LiveId" clId="{2037C3D2-AF58-4579-94AF-4821FD728077}" dt="2021-04-28T18:13:29.791" v="5753" actId="113"/>
          <ac:spMkLst>
            <pc:docMk/>
            <pc:sldMk cId="2381095136" sldId="283"/>
            <ac:spMk id="2" creationId="{5CE45727-5BDF-41B5-AE65-B3B12739A98F}"/>
          </ac:spMkLst>
        </pc:spChg>
        <pc:spChg chg="mod">
          <ac:chgData name="Justyna Masiarz" userId="1af429eb2801a570" providerId="LiveId" clId="{2037C3D2-AF58-4579-94AF-4821FD728077}" dt="2021-04-28T20:23:36.750" v="6992" actId="20577"/>
          <ac:spMkLst>
            <pc:docMk/>
            <pc:sldMk cId="2381095136" sldId="283"/>
            <ac:spMk id="3" creationId="{4B48146A-0FBB-46DD-A101-9D9580AA85A9}"/>
          </ac:spMkLst>
        </pc:spChg>
        <pc:spChg chg="add mod">
          <ac:chgData name="Justyna Masiarz" userId="1af429eb2801a570" providerId="LiveId" clId="{2037C3D2-AF58-4579-94AF-4821FD728077}" dt="2021-04-28T18:13:24.763" v="5752" actId="1076"/>
          <ac:spMkLst>
            <pc:docMk/>
            <pc:sldMk cId="2381095136" sldId="283"/>
            <ac:spMk id="6" creationId="{BEF41F7C-7227-40C0-9C88-99CDC3FE58B4}"/>
          </ac:spMkLst>
        </pc:spChg>
        <pc:spChg chg="add mod">
          <ac:chgData name="Justyna Masiarz" userId="1af429eb2801a570" providerId="LiveId" clId="{2037C3D2-AF58-4579-94AF-4821FD728077}" dt="2021-04-28T18:13:24.763" v="5752" actId="1076"/>
          <ac:spMkLst>
            <pc:docMk/>
            <pc:sldMk cId="2381095136" sldId="283"/>
            <ac:spMk id="7" creationId="{8BAD94D7-1CE5-486F-99AC-3812194426C2}"/>
          </ac:spMkLst>
        </pc:spChg>
        <pc:spChg chg="add mod">
          <ac:chgData name="Justyna Masiarz" userId="1af429eb2801a570" providerId="LiveId" clId="{2037C3D2-AF58-4579-94AF-4821FD728077}" dt="2021-04-28T18:13:24.763" v="5752" actId="1076"/>
          <ac:spMkLst>
            <pc:docMk/>
            <pc:sldMk cId="2381095136" sldId="283"/>
            <ac:spMk id="8" creationId="{C0AA6811-A64E-4A1A-BE83-55EC7B7192A3}"/>
          </ac:spMkLst>
        </pc:spChg>
        <pc:spChg chg="add mod">
          <ac:chgData name="Justyna Masiarz" userId="1af429eb2801a570" providerId="LiveId" clId="{2037C3D2-AF58-4579-94AF-4821FD728077}" dt="2021-04-28T18:13:24.763" v="5752" actId="1076"/>
          <ac:spMkLst>
            <pc:docMk/>
            <pc:sldMk cId="2381095136" sldId="283"/>
            <ac:spMk id="9" creationId="{7EFBA12B-D092-47D8-8E57-1FF517F30563}"/>
          </ac:spMkLst>
        </pc:spChg>
        <pc:spChg chg="add mod">
          <ac:chgData name="Justyna Masiarz" userId="1af429eb2801a570" providerId="LiveId" clId="{2037C3D2-AF58-4579-94AF-4821FD728077}" dt="2021-04-28T18:13:24.763" v="5752" actId="1076"/>
          <ac:spMkLst>
            <pc:docMk/>
            <pc:sldMk cId="2381095136" sldId="283"/>
            <ac:spMk id="10" creationId="{6BF11BAA-93C4-4C09-A383-A38BC2124CFE}"/>
          </ac:spMkLst>
        </pc:spChg>
        <pc:spChg chg="add mod">
          <ac:chgData name="Justyna Masiarz" userId="1af429eb2801a570" providerId="LiveId" clId="{2037C3D2-AF58-4579-94AF-4821FD728077}" dt="2021-04-28T18:13:24.763" v="5752" actId="1076"/>
          <ac:spMkLst>
            <pc:docMk/>
            <pc:sldMk cId="2381095136" sldId="283"/>
            <ac:spMk id="11" creationId="{8134282D-3A6A-4163-9592-966F7A022A60}"/>
          </ac:spMkLst>
        </pc:spChg>
        <pc:spChg chg="add mod">
          <ac:chgData name="Justyna Masiarz" userId="1af429eb2801a570" providerId="LiveId" clId="{2037C3D2-AF58-4579-94AF-4821FD728077}" dt="2021-04-28T18:13:24.763" v="5752" actId="1076"/>
          <ac:spMkLst>
            <pc:docMk/>
            <pc:sldMk cId="2381095136" sldId="283"/>
            <ac:spMk id="12" creationId="{1E2C5436-45F9-4E7E-A5F1-6F48EB6D7854}"/>
          </ac:spMkLst>
        </pc:spChg>
        <pc:spChg chg="add mod">
          <ac:chgData name="Justyna Masiarz" userId="1af429eb2801a570" providerId="LiveId" clId="{2037C3D2-AF58-4579-94AF-4821FD728077}" dt="2021-04-28T18:13:24.763" v="5752" actId="1076"/>
          <ac:spMkLst>
            <pc:docMk/>
            <pc:sldMk cId="2381095136" sldId="283"/>
            <ac:spMk id="13" creationId="{2EDC9C5C-6B6D-419B-B981-233DDB60DC7F}"/>
          </ac:spMkLst>
        </pc:spChg>
        <pc:spChg chg="add mod">
          <ac:chgData name="Justyna Masiarz" userId="1af429eb2801a570" providerId="LiveId" clId="{2037C3D2-AF58-4579-94AF-4821FD728077}" dt="2021-04-28T18:13:24.763" v="5752" actId="1076"/>
          <ac:spMkLst>
            <pc:docMk/>
            <pc:sldMk cId="2381095136" sldId="283"/>
            <ac:spMk id="14" creationId="{A8D57F47-9935-4FA9-B27D-9BF9081684D8}"/>
          </ac:spMkLst>
        </pc:spChg>
        <pc:spChg chg="add mod">
          <ac:chgData name="Justyna Masiarz" userId="1af429eb2801a570" providerId="LiveId" clId="{2037C3D2-AF58-4579-94AF-4821FD728077}" dt="2021-04-28T18:13:24.763" v="5752" actId="1076"/>
          <ac:spMkLst>
            <pc:docMk/>
            <pc:sldMk cId="2381095136" sldId="283"/>
            <ac:spMk id="15" creationId="{F6C8A23B-ED29-4233-A6EF-2C2DB970A709}"/>
          </ac:spMkLst>
        </pc:spChg>
        <pc:spChg chg="add mod">
          <ac:chgData name="Justyna Masiarz" userId="1af429eb2801a570" providerId="LiveId" clId="{2037C3D2-AF58-4579-94AF-4821FD728077}" dt="2021-04-28T18:13:24.763" v="5752" actId="1076"/>
          <ac:spMkLst>
            <pc:docMk/>
            <pc:sldMk cId="2381095136" sldId="283"/>
            <ac:spMk id="16" creationId="{F3FB51B4-4FC5-4DFC-BB00-3C1A8A20CE5F}"/>
          </ac:spMkLst>
        </pc:spChg>
        <pc:picChg chg="add">
          <ac:chgData name="Justyna Masiarz" userId="1af429eb2801a570" providerId="LiveId" clId="{2037C3D2-AF58-4579-94AF-4821FD728077}" dt="2021-04-28T18:08:38.786" v="5635" actId="26606"/>
          <ac:picMkLst>
            <pc:docMk/>
            <pc:sldMk cId="2381095136" sldId="283"/>
            <ac:picMk id="71" creationId="{54DDEBDD-D8BD-41A6-8A0D-B00E3768B0F9}"/>
          </ac:picMkLst>
        </pc:picChg>
        <pc:picChg chg="add mod ord">
          <ac:chgData name="Justyna Masiarz" userId="1af429eb2801a570" providerId="LiveId" clId="{2037C3D2-AF58-4579-94AF-4821FD728077}" dt="2021-04-28T18:10:35.212" v="5677" actId="14100"/>
          <ac:picMkLst>
            <pc:docMk/>
            <pc:sldMk cId="2381095136" sldId="283"/>
            <ac:picMk id="7170" creationId="{B51660E7-3454-4258-8374-181CCABEF291}"/>
          </ac:picMkLst>
        </pc:picChg>
      </pc:sldChg>
      <pc:sldChg chg="addSp delSp modSp new mod setBg">
        <pc:chgData name="Justyna Masiarz" userId="1af429eb2801a570" providerId="LiveId" clId="{2037C3D2-AF58-4579-94AF-4821FD728077}" dt="2021-04-28T20:22:20.951" v="6987" actId="20577"/>
        <pc:sldMkLst>
          <pc:docMk/>
          <pc:sldMk cId="950751283" sldId="284"/>
        </pc:sldMkLst>
        <pc:spChg chg="mod ord">
          <ac:chgData name="Justyna Masiarz" userId="1af429eb2801a570" providerId="LiveId" clId="{2037C3D2-AF58-4579-94AF-4821FD728077}" dt="2021-04-28T18:21:49.692" v="5838" actId="1076"/>
          <ac:spMkLst>
            <pc:docMk/>
            <pc:sldMk cId="950751283" sldId="284"/>
            <ac:spMk id="2" creationId="{9A9899F3-002D-4815-8607-4D6904902106}"/>
          </ac:spMkLst>
        </pc:spChg>
        <pc:spChg chg="mod ord">
          <ac:chgData name="Justyna Masiarz" userId="1af429eb2801a570" providerId="LiveId" clId="{2037C3D2-AF58-4579-94AF-4821FD728077}" dt="2021-04-28T20:22:20.951" v="6987" actId="20577"/>
          <ac:spMkLst>
            <pc:docMk/>
            <pc:sldMk cId="950751283" sldId="284"/>
            <ac:spMk id="3" creationId="{10421E36-1C51-4C9B-A88B-9F45FC8812D3}"/>
          </ac:spMkLst>
        </pc:spChg>
        <pc:spChg chg="add">
          <ac:chgData name="Justyna Masiarz" userId="1af429eb2801a570" providerId="LiveId" clId="{2037C3D2-AF58-4579-94AF-4821FD728077}" dt="2021-04-28T18:20:28.705" v="5813" actId="26606"/>
          <ac:spMkLst>
            <pc:docMk/>
            <pc:sldMk cId="950751283" sldId="284"/>
            <ac:spMk id="7" creationId="{2172A0AC-3DCE-4672-BCAF-28FEF91F6020}"/>
          </ac:spMkLst>
        </pc:spChg>
        <pc:spChg chg="add">
          <ac:chgData name="Justyna Masiarz" userId="1af429eb2801a570" providerId="LiveId" clId="{2037C3D2-AF58-4579-94AF-4821FD728077}" dt="2021-04-28T18:20:28.705" v="5813" actId="26606"/>
          <ac:spMkLst>
            <pc:docMk/>
            <pc:sldMk cId="950751283" sldId="284"/>
            <ac:spMk id="8" creationId="{AE6F1C77-EDC9-4C5F-8C1C-62DD46BDA3C3}"/>
          </ac:spMkLst>
        </pc:spChg>
        <pc:spChg chg="add del">
          <ac:chgData name="Justyna Masiarz" userId="1af429eb2801a570" providerId="LiveId" clId="{2037C3D2-AF58-4579-94AF-4821FD728077}" dt="2021-04-28T18:20:17.357" v="5811" actId="26606"/>
          <ac:spMkLst>
            <pc:docMk/>
            <pc:sldMk cId="950751283" sldId="284"/>
            <ac:spMk id="10" creationId="{63AB00AE-4340-440F-82E1-9F69D1D5519F}"/>
          </ac:spMkLst>
        </pc:spChg>
        <pc:spChg chg="add mod ord">
          <ac:chgData name="Justyna Masiarz" userId="1af429eb2801a570" providerId="LiveId" clId="{2037C3D2-AF58-4579-94AF-4821FD728077}" dt="2021-04-28T18:22:04.406" v="5842" actId="171"/>
          <ac:spMkLst>
            <pc:docMk/>
            <pc:sldMk cId="950751283" sldId="284"/>
            <ac:spMk id="11" creationId="{F68FB1EB-B60C-4983-9356-49F86AFE1D82}"/>
          </ac:spMkLst>
        </pc:spChg>
        <pc:spChg chg="add mod ord">
          <ac:chgData name="Justyna Masiarz" userId="1af429eb2801a570" providerId="LiveId" clId="{2037C3D2-AF58-4579-94AF-4821FD728077}" dt="2021-04-28T18:22:04.406" v="5842" actId="171"/>
          <ac:spMkLst>
            <pc:docMk/>
            <pc:sldMk cId="950751283" sldId="284"/>
            <ac:spMk id="13" creationId="{6199CDB4-2329-4DE2-AE1E-A34B8C35688D}"/>
          </ac:spMkLst>
        </pc:spChg>
        <pc:spChg chg="add mod ord">
          <ac:chgData name="Justyna Masiarz" userId="1af429eb2801a570" providerId="LiveId" clId="{2037C3D2-AF58-4579-94AF-4821FD728077}" dt="2021-04-28T18:22:04.406" v="5842" actId="171"/>
          <ac:spMkLst>
            <pc:docMk/>
            <pc:sldMk cId="950751283" sldId="284"/>
            <ac:spMk id="14" creationId="{65CE6436-A06B-4A35-9A95-CD6FF8F16F83}"/>
          </ac:spMkLst>
        </pc:spChg>
        <pc:spChg chg="add mod ord">
          <ac:chgData name="Justyna Masiarz" userId="1af429eb2801a570" providerId="LiveId" clId="{2037C3D2-AF58-4579-94AF-4821FD728077}" dt="2021-04-28T18:22:04.406" v="5842" actId="171"/>
          <ac:spMkLst>
            <pc:docMk/>
            <pc:sldMk cId="950751283" sldId="284"/>
            <ac:spMk id="15" creationId="{733C7E60-48F1-47DA-9E10-028F782FD181}"/>
          </ac:spMkLst>
        </pc:spChg>
        <pc:spChg chg="add mod ord">
          <ac:chgData name="Justyna Masiarz" userId="1af429eb2801a570" providerId="LiveId" clId="{2037C3D2-AF58-4579-94AF-4821FD728077}" dt="2021-04-28T18:22:04.406" v="5842" actId="171"/>
          <ac:spMkLst>
            <pc:docMk/>
            <pc:sldMk cId="950751283" sldId="284"/>
            <ac:spMk id="16" creationId="{2D956233-B283-484F-B2B4-F0D53DF932F0}"/>
          </ac:spMkLst>
        </pc:spChg>
        <pc:spChg chg="add mod ord">
          <ac:chgData name="Justyna Masiarz" userId="1af429eb2801a570" providerId="LiveId" clId="{2037C3D2-AF58-4579-94AF-4821FD728077}" dt="2021-04-28T18:22:04.406" v="5842" actId="171"/>
          <ac:spMkLst>
            <pc:docMk/>
            <pc:sldMk cId="950751283" sldId="284"/>
            <ac:spMk id="17" creationId="{6EF40166-228C-45CD-B564-F9097714B631}"/>
          </ac:spMkLst>
        </pc:spChg>
        <pc:spChg chg="add mod ord">
          <ac:chgData name="Justyna Masiarz" userId="1af429eb2801a570" providerId="LiveId" clId="{2037C3D2-AF58-4579-94AF-4821FD728077}" dt="2021-04-28T18:22:04.406" v="5842" actId="171"/>
          <ac:spMkLst>
            <pc:docMk/>
            <pc:sldMk cId="950751283" sldId="284"/>
            <ac:spMk id="18" creationId="{8C4F8691-F389-44E2-BFDE-DAA1AF174AD6}"/>
          </ac:spMkLst>
        </pc:spChg>
        <pc:spChg chg="add mod ord">
          <ac:chgData name="Justyna Masiarz" userId="1af429eb2801a570" providerId="LiveId" clId="{2037C3D2-AF58-4579-94AF-4821FD728077}" dt="2021-04-28T18:22:04.406" v="5842" actId="171"/>
          <ac:spMkLst>
            <pc:docMk/>
            <pc:sldMk cId="950751283" sldId="284"/>
            <ac:spMk id="19" creationId="{72EBDFF1-EFB2-404F-A0D7-FC6C6A9CFDB2}"/>
          </ac:spMkLst>
        </pc:spChg>
        <pc:spChg chg="add mod ord">
          <ac:chgData name="Justyna Masiarz" userId="1af429eb2801a570" providerId="LiveId" clId="{2037C3D2-AF58-4579-94AF-4821FD728077}" dt="2021-04-28T18:22:04.406" v="5842" actId="171"/>
          <ac:spMkLst>
            <pc:docMk/>
            <pc:sldMk cId="950751283" sldId="284"/>
            <ac:spMk id="20" creationId="{74E7198F-A428-4ADA-A1D6-5C874B11BE75}"/>
          </ac:spMkLst>
        </pc:spChg>
        <pc:spChg chg="add mod ord">
          <ac:chgData name="Justyna Masiarz" userId="1af429eb2801a570" providerId="LiveId" clId="{2037C3D2-AF58-4579-94AF-4821FD728077}" dt="2021-04-28T18:22:04.406" v="5842" actId="171"/>
          <ac:spMkLst>
            <pc:docMk/>
            <pc:sldMk cId="950751283" sldId="284"/>
            <ac:spMk id="21" creationId="{2A7138E7-5206-4F73-8232-329CE338FF28}"/>
          </ac:spMkLst>
        </pc:spChg>
        <pc:picChg chg="add mod ord">
          <ac:chgData name="Justyna Masiarz" userId="1af429eb2801a570" providerId="LiveId" clId="{2037C3D2-AF58-4579-94AF-4821FD728077}" dt="2021-04-28T18:20:37.373" v="5814" actId="14100"/>
          <ac:picMkLst>
            <pc:docMk/>
            <pc:sldMk cId="950751283" sldId="284"/>
            <ac:picMk id="4" creationId="{1D98C580-447D-4A48-9A9C-869DE29E7182}"/>
          </ac:picMkLst>
        </pc:picChg>
        <pc:picChg chg="add mod ord modCrop">
          <ac:chgData name="Justyna Masiarz" userId="1af429eb2801a570" providerId="LiveId" clId="{2037C3D2-AF58-4579-94AF-4821FD728077}" dt="2021-04-28T18:22:32.558" v="5844" actId="29295"/>
          <ac:picMkLst>
            <pc:docMk/>
            <pc:sldMk cId="950751283" sldId="284"/>
            <ac:picMk id="5" creationId="{E1C411F9-44EA-495A-A72A-BEEA41031FC4}"/>
          </ac:picMkLst>
        </pc:picChg>
        <pc:picChg chg="add del">
          <ac:chgData name="Justyna Masiarz" userId="1af429eb2801a570" providerId="LiveId" clId="{2037C3D2-AF58-4579-94AF-4821FD728077}" dt="2021-04-28T18:20:17.357" v="5811" actId="26606"/>
          <ac:picMkLst>
            <pc:docMk/>
            <pc:sldMk cId="950751283" sldId="284"/>
            <ac:picMk id="12" creationId="{22901FED-4FC9-4ED5-8123-C98BCD1616BA}"/>
          </ac:picMkLst>
        </pc:picChg>
      </pc:sldChg>
      <pc:sldChg chg="addSp delSp modSp new del mod">
        <pc:chgData name="Justyna Masiarz" userId="1af429eb2801a570" providerId="LiveId" clId="{2037C3D2-AF58-4579-94AF-4821FD728077}" dt="2021-04-28T18:27:01.084" v="5949" actId="2696"/>
        <pc:sldMkLst>
          <pc:docMk/>
          <pc:sldMk cId="2590352101" sldId="285"/>
        </pc:sldMkLst>
        <pc:spChg chg="del">
          <ac:chgData name="Justyna Masiarz" userId="1af429eb2801a570" providerId="LiveId" clId="{2037C3D2-AF58-4579-94AF-4821FD728077}" dt="2021-04-28T18:23:07.604" v="5845"/>
          <ac:spMkLst>
            <pc:docMk/>
            <pc:sldMk cId="2590352101" sldId="285"/>
            <ac:spMk id="3" creationId="{E80AFC63-8356-45B4-B5EF-F318FA6CF003}"/>
          </ac:spMkLst>
        </pc:spChg>
        <pc:spChg chg="add mod">
          <ac:chgData name="Justyna Masiarz" userId="1af429eb2801a570" providerId="LiveId" clId="{2037C3D2-AF58-4579-94AF-4821FD728077}" dt="2021-04-28T18:24:55.657" v="5921" actId="1076"/>
          <ac:spMkLst>
            <pc:docMk/>
            <pc:sldMk cId="2590352101" sldId="285"/>
            <ac:spMk id="5" creationId="{0EA1B5F8-27AA-4452-8244-3D0B68C77C3E}"/>
          </ac:spMkLst>
        </pc:spChg>
        <pc:picChg chg="add mod">
          <ac:chgData name="Justyna Masiarz" userId="1af429eb2801a570" providerId="LiveId" clId="{2037C3D2-AF58-4579-94AF-4821FD728077}" dt="2021-04-28T18:23:11.726" v="5847" actId="14100"/>
          <ac:picMkLst>
            <pc:docMk/>
            <pc:sldMk cId="2590352101" sldId="285"/>
            <ac:picMk id="4" creationId="{A7DA52E5-B8B4-43A5-A7BE-6C4DE6F1CECB}"/>
          </ac:picMkLst>
        </pc:picChg>
      </pc:sldChg>
      <pc:sldChg chg="addSp delSp modSp add mod ord">
        <pc:chgData name="Justyna Masiarz" userId="1af429eb2801a570" providerId="LiveId" clId="{2037C3D2-AF58-4579-94AF-4821FD728077}" dt="2021-04-28T20:24:32.201" v="6994" actId="20577"/>
        <pc:sldMkLst>
          <pc:docMk/>
          <pc:sldMk cId="1439093788" sldId="286"/>
        </pc:sldMkLst>
        <pc:spChg chg="add del mod">
          <ac:chgData name="Justyna Masiarz" userId="1af429eb2801a570" providerId="LiveId" clId="{2037C3D2-AF58-4579-94AF-4821FD728077}" dt="2021-04-28T18:24:44.859" v="5920" actId="478"/>
          <ac:spMkLst>
            <pc:docMk/>
            <pc:sldMk cId="1439093788" sldId="286"/>
            <ac:spMk id="3" creationId="{5C332E1F-28C0-46B4-90AC-3CF4A47E4A08}"/>
          </ac:spMkLst>
        </pc:spChg>
        <pc:spChg chg="mod">
          <ac:chgData name="Justyna Masiarz" userId="1af429eb2801a570" providerId="LiveId" clId="{2037C3D2-AF58-4579-94AF-4821FD728077}" dt="2021-04-28T20:24:32.201" v="6994" actId="20577"/>
          <ac:spMkLst>
            <pc:docMk/>
            <pc:sldMk cId="1439093788" sldId="286"/>
            <ac:spMk id="5" creationId="{B56C64C4-0306-46D8-B326-FD10C980B89B}"/>
          </ac:spMkLst>
        </pc:spChg>
        <pc:spChg chg="mod">
          <ac:chgData name="Justyna Masiarz" userId="1af429eb2801a570" providerId="LiveId" clId="{2037C3D2-AF58-4579-94AF-4821FD728077}" dt="2021-04-28T18:26:17.672" v="5948" actId="1076"/>
          <ac:spMkLst>
            <pc:docMk/>
            <pc:sldMk cId="1439093788" sldId="286"/>
            <ac:spMk id="8" creationId="{3B9CEB29-757C-48C5-906A-A5B7EF6EDEE2}"/>
          </ac:spMkLst>
        </pc:spChg>
        <pc:spChg chg="add mod">
          <ac:chgData name="Justyna Masiarz" userId="1af429eb2801a570" providerId="LiveId" clId="{2037C3D2-AF58-4579-94AF-4821FD728077}" dt="2021-04-28T18:26:04.094" v="5945" actId="1076"/>
          <ac:spMkLst>
            <pc:docMk/>
            <pc:sldMk cId="1439093788" sldId="286"/>
            <ac:spMk id="22" creationId="{893538F8-9FED-4DB9-AA7F-5E32611B33AC}"/>
          </ac:spMkLst>
        </pc:spChg>
        <pc:spChg chg="add mod">
          <ac:chgData name="Justyna Masiarz" userId="1af429eb2801a570" providerId="LiveId" clId="{2037C3D2-AF58-4579-94AF-4821FD728077}" dt="2021-04-28T18:26:04.094" v="5945" actId="1076"/>
          <ac:spMkLst>
            <pc:docMk/>
            <pc:sldMk cId="1439093788" sldId="286"/>
            <ac:spMk id="23" creationId="{51ACE157-87CF-4668-AB76-A38E71E2FFC2}"/>
          </ac:spMkLst>
        </pc:spChg>
        <pc:spChg chg="add mod">
          <ac:chgData name="Justyna Masiarz" userId="1af429eb2801a570" providerId="LiveId" clId="{2037C3D2-AF58-4579-94AF-4821FD728077}" dt="2021-04-28T18:26:04.094" v="5945" actId="1076"/>
          <ac:spMkLst>
            <pc:docMk/>
            <pc:sldMk cId="1439093788" sldId="286"/>
            <ac:spMk id="24" creationId="{C40FB927-4E8D-4F03-A742-960DF18BCE68}"/>
          </ac:spMkLst>
        </pc:spChg>
        <pc:spChg chg="add mod">
          <ac:chgData name="Justyna Masiarz" userId="1af429eb2801a570" providerId="LiveId" clId="{2037C3D2-AF58-4579-94AF-4821FD728077}" dt="2021-04-28T18:26:04.094" v="5945" actId="1076"/>
          <ac:spMkLst>
            <pc:docMk/>
            <pc:sldMk cId="1439093788" sldId="286"/>
            <ac:spMk id="25" creationId="{C9ED9937-313E-40AA-9ED9-F738B52494B6}"/>
          </ac:spMkLst>
        </pc:spChg>
        <pc:spChg chg="add mod">
          <ac:chgData name="Justyna Masiarz" userId="1af429eb2801a570" providerId="LiveId" clId="{2037C3D2-AF58-4579-94AF-4821FD728077}" dt="2021-04-28T18:26:04.094" v="5945" actId="1076"/>
          <ac:spMkLst>
            <pc:docMk/>
            <pc:sldMk cId="1439093788" sldId="286"/>
            <ac:spMk id="26" creationId="{89963E9B-E10A-421B-9BA1-2B58A83EAC50}"/>
          </ac:spMkLst>
        </pc:spChg>
        <pc:spChg chg="add mod">
          <ac:chgData name="Justyna Masiarz" userId="1af429eb2801a570" providerId="LiveId" clId="{2037C3D2-AF58-4579-94AF-4821FD728077}" dt="2021-04-28T18:26:04.094" v="5945" actId="1076"/>
          <ac:spMkLst>
            <pc:docMk/>
            <pc:sldMk cId="1439093788" sldId="286"/>
            <ac:spMk id="27" creationId="{C0F6E9E9-E406-4955-8372-60A895CE3055}"/>
          </ac:spMkLst>
        </pc:spChg>
        <pc:spChg chg="add mod">
          <ac:chgData name="Justyna Masiarz" userId="1af429eb2801a570" providerId="LiveId" clId="{2037C3D2-AF58-4579-94AF-4821FD728077}" dt="2021-04-28T18:26:04.094" v="5945" actId="1076"/>
          <ac:spMkLst>
            <pc:docMk/>
            <pc:sldMk cId="1439093788" sldId="286"/>
            <ac:spMk id="28" creationId="{12400386-FD4E-4BB9-A354-5FD5E3F1FDE5}"/>
          </ac:spMkLst>
        </pc:spChg>
        <pc:spChg chg="add mod">
          <ac:chgData name="Justyna Masiarz" userId="1af429eb2801a570" providerId="LiveId" clId="{2037C3D2-AF58-4579-94AF-4821FD728077}" dt="2021-04-28T18:26:04.094" v="5945" actId="1076"/>
          <ac:spMkLst>
            <pc:docMk/>
            <pc:sldMk cId="1439093788" sldId="286"/>
            <ac:spMk id="29" creationId="{8612D796-FD33-483C-9468-425E71F58AA8}"/>
          </ac:spMkLst>
        </pc:spChg>
        <pc:spChg chg="add mod">
          <ac:chgData name="Justyna Masiarz" userId="1af429eb2801a570" providerId="LiveId" clId="{2037C3D2-AF58-4579-94AF-4821FD728077}" dt="2021-04-28T18:26:04.094" v="5945" actId="1076"/>
          <ac:spMkLst>
            <pc:docMk/>
            <pc:sldMk cId="1439093788" sldId="286"/>
            <ac:spMk id="30" creationId="{4566D8EE-8D82-43F2-BAFE-BB9B761FA4FA}"/>
          </ac:spMkLst>
        </pc:spChg>
        <pc:picChg chg="del">
          <ac:chgData name="Justyna Masiarz" userId="1af429eb2801a570" providerId="LiveId" clId="{2037C3D2-AF58-4579-94AF-4821FD728077}" dt="2021-04-28T18:24:41.782" v="5919" actId="478"/>
          <ac:picMkLst>
            <pc:docMk/>
            <pc:sldMk cId="1439093788" sldId="286"/>
            <ac:picMk id="4" creationId="{6E2F79E2-9AD3-4817-8959-4DCB0AF89A42}"/>
          </ac:picMkLst>
        </pc:picChg>
        <pc:picChg chg="add mod ord">
          <ac:chgData name="Justyna Masiarz" userId="1af429eb2801a570" providerId="LiveId" clId="{2037C3D2-AF58-4579-94AF-4821FD728077}" dt="2021-04-28T18:25:37.891" v="5942" actId="29295"/>
          <ac:picMkLst>
            <pc:docMk/>
            <pc:sldMk cId="1439093788" sldId="286"/>
            <ac:picMk id="21" creationId="{79AFE574-6B3C-4ABD-81AE-FE27BD2F5F2C}"/>
          </ac:picMkLst>
        </pc:picChg>
      </pc:sldChg>
      <pc:sldChg chg="addSp delSp modSp new mod">
        <pc:chgData name="Justyna Masiarz" userId="1af429eb2801a570" providerId="LiveId" clId="{2037C3D2-AF58-4579-94AF-4821FD728077}" dt="2021-04-28T20:26:21.454" v="7008" actId="20577"/>
        <pc:sldMkLst>
          <pc:docMk/>
          <pc:sldMk cId="3256032976" sldId="287"/>
        </pc:sldMkLst>
        <pc:spChg chg="mod">
          <ac:chgData name="Justyna Masiarz" userId="1af429eb2801a570" providerId="LiveId" clId="{2037C3D2-AF58-4579-94AF-4821FD728077}" dt="2021-04-28T19:12:09.054" v="6001" actId="1076"/>
          <ac:spMkLst>
            <pc:docMk/>
            <pc:sldMk cId="3256032976" sldId="287"/>
            <ac:spMk id="2" creationId="{F2F1D4AC-1934-44D6-960B-6BE80D99A71B}"/>
          </ac:spMkLst>
        </pc:spChg>
        <pc:spChg chg="del">
          <ac:chgData name="Justyna Masiarz" userId="1af429eb2801a570" providerId="LiveId" clId="{2037C3D2-AF58-4579-94AF-4821FD728077}" dt="2021-04-28T19:11:01.403" v="5958"/>
          <ac:spMkLst>
            <pc:docMk/>
            <pc:sldMk cId="3256032976" sldId="287"/>
            <ac:spMk id="3" creationId="{E129B94D-2FE9-4467-8FF7-D1DF7C1575A5}"/>
          </ac:spMkLst>
        </pc:spChg>
        <pc:spChg chg="add mod">
          <ac:chgData name="Justyna Masiarz" userId="1af429eb2801a570" providerId="LiveId" clId="{2037C3D2-AF58-4579-94AF-4821FD728077}" dt="2021-04-28T20:26:21.454" v="7008" actId="20577"/>
          <ac:spMkLst>
            <pc:docMk/>
            <pc:sldMk cId="3256032976" sldId="287"/>
            <ac:spMk id="5" creationId="{A3569FD5-28E8-459E-A755-71FBF065E41B}"/>
          </ac:spMkLst>
        </pc:spChg>
        <pc:spChg chg="add mod">
          <ac:chgData name="Justyna Masiarz" userId="1af429eb2801a570" providerId="LiveId" clId="{2037C3D2-AF58-4579-94AF-4821FD728077}" dt="2021-04-28T19:13:03.908" v="6010" actId="1076"/>
          <ac:spMkLst>
            <pc:docMk/>
            <pc:sldMk cId="3256032976" sldId="287"/>
            <ac:spMk id="6" creationId="{671964E4-30C9-4685-9142-1CD8C749AFDE}"/>
          </ac:spMkLst>
        </pc:spChg>
        <pc:spChg chg="add mod">
          <ac:chgData name="Justyna Masiarz" userId="1af429eb2801a570" providerId="LiveId" clId="{2037C3D2-AF58-4579-94AF-4821FD728077}" dt="2021-04-28T19:13:03.908" v="6010" actId="1076"/>
          <ac:spMkLst>
            <pc:docMk/>
            <pc:sldMk cId="3256032976" sldId="287"/>
            <ac:spMk id="7" creationId="{1839A17F-CD51-4229-A18D-2528417C16C6}"/>
          </ac:spMkLst>
        </pc:spChg>
        <pc:spChg chg="add mod">
          <ac:chgData name="Justyna Masiarz" userId="1af429eb2801a570" providerId="LiveId" clId="{2037C3D2-AF58-4579-94AF-4821FD728077}" dt="2021-04-28T19:13:03.908" v="6010" actId="1076"/>
          <ac:spMkLst>
            <pc:docMk/>
            <pc:sldMk cId="3256032976" sldId="287"/>
            <ac:spMk id="8" creationId="{7DBA0B71-C092-42BE-A69A-9F746CAD935C}"/>
          </ac:spMkLst>
        </pc:spChg>
        <pc:spChg chg="add mod">
          <ac:chgData name="Justyna Masiarz" userId="1af429eb2801a570" providerId="LiveId" clId="{2037C3D2-AF58-4579-94AF-4821FD728077}" dt="2021-04-28T19:13:03.908" v="6010" actId="1076"/>
          <ac:spMkLst>
            <pc:docMk/>
            <pc:sldMk cId="3256032976" sldId="287"/>
            <ac:spMk id="9" creationId="{963BE776-A89D-4683-8C8B-A4A9CE37AEEA}"/>
          </ac:spMkLst>
        </pc:spChg>
        <pc:spChg chg="add mod">
          <ac:chgData name="Justyna Masiarz" userId="1af429eb2801a570" providerId="LiveId" clId="{2037C3D2-AF58-4579-94AF-4821FD728077}" dt="2021-04-28T19:13:03.908" v="6010" actId="1076"/>
          <ac:spMkLst>
            <pc:docMk/>
            <pc:sldMk cId="3256032976" sldId="287"/>
            <ac:spMk id="10" creationId="{4EF47A07-6B29-486E-94E3-747942F754FB}"/>
          </ac:spMkLst>
        </pc:spChg>
        <pc:spChg chg="add mod">
          <ac:chgData name="Justyna Masiarz" userId="1af429eb2801a570" providerId="LiveId" clId="{2037C3D2-AF58-4579-94AF-4821FD728077}" dt="2021-04-28T19:13:03.908" v="6010" actId="1076"/>
          <ac:spMkLst>
            <pc:docMk/>
            <pc:sldMk cId="3256032976" sldId="287"/>
            <ac:spMk id="11" creationId="{4727C278-06A6-48BD-A4EE-4EC17A002310}"/>
          </ac:spMkLst>
        </pc:spChg>
        <pc:spChg chg="add mod">
          <ac:chgData name="Justyna Masiarz" userId="1af429eb2801a570" providerId="LiveId" clId="{2037C3D2-AF58-4579-94AF-4821FD728077}" dt="2021-04-28T19:13:03.908" v="6010" actId="1076"/>
          <ac:spMkLst>
            <pc:docMk/>
            <pc:sldMk cId="3256032976" sldId="287"/>
            <ac:spMk id="12" creationId="{D2FAF4F9-67F6-4E2E-B228-EA125A28621E}"/>
          </ac:spMkLst>
        </pc:spChg>
        <pc:spChg chg="add mod">
          <ac:chgData name="Justyna Masiarz" userId="1af429eb2801a570" providerId="LiveId" clId="{2037C3D2-AF58-4579-94AF-4821FD728077}" dt="2021-04-28T19:13:03.908" v="6010" actId="1076"/>
          <ac:spMkLst>
            <pc:docMk/>
            <pc:sldMk cId="3256032976" sldId="287"/>
            <ac:spMk id="13" creationId="{AD4D97AB-F20C-437A-918A-60BEFBCA694A}"/>
          </ac:spMkLst>
        </pc:spChg>
        <pc:spChg chg="add mod">
          <ac:chgData name="Justyna Masiarz" userId="1af429eb2801a570" providerId="LiveId" clId="{2037C3D2-AF58-4579-94AF-4821FD728077}" dt="2021-04-28T19:13:03.908" v="6010" actId="1076"/>
          <ac:spMkLst>
            <pc:docMk/>
            <pc:sldMk cId="3256032976" sldId="287"/>
            <ac:spMk id="14" creationId="{61A571EA-95FA-47F3-B065-EDF5F5C4C145}"/>
          </ac:spMkLst>
        </pc:spChg>
        <pc:spChg chg="add mod">
          <ac:chgData name="Justyna Masiarz" userId="1af429eb2801a570" providerId="LiveId" clId="{2037C3D2-AF58-4579-94AF-4821FD728077}" dt="2021-04-28T19:13:03.908" v="6010" actId="1076"/>
          <ac:spMkLst>
            <pc:docMk/>
            <pc:sldMk cId="3256032976" sldId="287"/>
            <ac:spMk id="15" creationId="{B4484BE2-8000-437F-92BD-311B5E2FC84F}"/>
          </ac:spMkLst>
        </pc:spChg>
        <pc:spChg chg="add mod">
          <ac:chgData name="Justyna Masiarz" userId="1af429eb2801a570" providerId="LiveId" clId="{2037C3D2-AF58-4579-94AF-4821FD728077}" dt="2021-04-28T19:13:03.908" v="6010" actId="1076"/>
          <ac:spMkLst>
            <pc:docMk/>
            <pc:sldMk cId="3256032976" sldId="287"/>
            <ac:spMk id="16" creationId="{4B455093-2231-4F47-B18B-4912CB2703B8}"/>
          </ac:spMkLst>
        </pc:spChg>
        <pc:spChg chg="add mod">
          <ac:chgData name="Justyna Masiarz" userId="1af429eb2801a570" providerId="LiveId" clId="{2037C3D2-AF58-4579-94AF-4821FD728077}" dt="2021-04-28T19:13:21.385" v="6012" actId="1076"/>
          <ac:spMkLst>
            <pc:docMk/>
            <pc:sldMk cId="3256032976" sldId="287"/>
            <ac:spMk id="17" creationId="{81521834-5C8F-4809-9795-51E634689DF5}"/>
          </ac:spMkLst>
        </pc:spChg>
        <pc:spChg chg="add mod">
          <ac:chgData name="Justyna Masiarz" userId="1af429eb2801a570" providerId="LiveId" clId="{2037C3D2-AF58-4579-94AF-4821FD728077}" dt="2021-04-28T19:13:21.385" v="6012" actId="1076"/>
          <ac:spMkLst>
            <pc:docMk/>
            <pc:sldMk cId="3256032976" sldId="287"/>
            <ac:spMk id="18" creationId="{5063BACF-DE7F-4F39-8DFC-99602FE30BFA}"/>
          </ac:spMkLst>
        </pc:spChg>
        <pc:spChg chg="add mod">
          <ac:chgData name="Justyna Masiarz" userId="1af429eb2801a570" providerId="LiveId" clId="{2037C3D2-AF58-4579-94AF-4821FD728077}" dt="2021-04-28T19:13:21.385" v="6012" actId="1076"/>
          <ac:spMkLst>
            <pc:docMk/>
            <pc:sldMk cId="3256032976" sldId="287"/>
            <ac:spMk id="19" creationId="{1209A184-188F-48FF-9018-B168ACD7389B}"/>
          </ac:spMkLst>
        </pc:spChg>
        <pc:spChg chg="add mod">
          <ac:chgData name="Justyna Masiarz" userId="1af429eb2801a570" providerId="LiveId" clId="{2037C3D2-AF58-4579-94AF-4821FD728077}" dt="2021-04-28T19:13:21.385" v="6012" actId="1076"/>
          <ac:spMkLst>
            <pc:docMk/>
            <pc:sldMk cId="3256032976" sldId="287"/>
            <ac:spMk id="20" creationId="{538FFF2E-EEE8-4252-B841-F8B131274F81}"/>
          </ac:spMkLst>
        </pc:spChg>
        <pc:spChg chg="add mod">
          <ac:chgData name="Justyna Masiarz" userId="1af429eb2801a570" providerId="LiveId" clId="{2037C3D2-AF58-4579-94AF-4821FD728077}" dt="2021-04-28T19:13:21.385" v="6012" actId="1076"/>
          <ac:spMkLst>
            <pc:docMk/>
            <pc:sldMk cId="3256032976" sldId="287"/>
            <ac:spMk id="21" creationId="{F6E5D915-C2F6-4BAA-9AE6-B7A7A57364B6}"/>
          </ac:spMkLst>
        </pc:spChg>
        <pc:spChg chg="add mod">
          <ac:chgData name="Justyna Masiarz" userId="1af429eb2801a570" providerId="LiveId" clId="{2037C3D2-AF58-4579-94AF-4821FD728077}" dt="2021-04-28T19:13:21.385" v="6012" actId="1076"/>
          <ac:spMkLst>
            <pc:docMk/>
            <pc:sldMk cId="3256032976" sldId="287"/>
            <ac:spMk id="22" creationId="{FF3CF1CE-76E3-4DD8-B12E-EAC02DF23888}"/>
          </ac:spMkLst>
        </pc:spChg>
        <pc:spChg chg="add mod">
          <ac:chgData name="Justyna Masiarz" userId="1af429eb2801a570" providerId="LiveId" clId="{2037C3D2-AF58-4579-94AF-4821FD728077}" dt="2021-04-28T19:13:21.385" v="6012" actId="1076"/>
          <ac:spMkLst>
            <pc:docMk/>
            <pc:sldMk cId="3256032976" sldId="287"/>
            <ac:spMk id="23" creationId="{46676F76-9AD6-42DE-B715-6F423D79856B}"/>
          </ac:spMkLst>
        </pc:spChg>
        <pc:spChg chg="add mod">
          <ac:chgData name="Justyna Masiarz" userId="1af429eb2801a570" providerId="LiveId" clId="{2037C3D2-AF58-4579-94AF-4821FD728077}" dt="2021-04-28T19:13:21.385" v="6012" actId="1076"/>
          <ac:spMkLst>
            <pc:docMk/>
            <pc:sldMk cId="3256032976" sldId="287"/>
            <ac:spMk id="24" creationId="{44BCCF55-17F8-4DF3-AEF1-3D2167E9129D}"/>
          </ac:spMkLst>
        </pc:spChg>
        <pc:spChg chg="add mod">
          <ac:chgData name="Justyna Masiarz" userId="1af429eb2801a570" providerId="LiveId" clId="{2037C3D2-AF58-4579-94AF-4821FD728077}" dt="2021-04-28T19:13:21.385" v="6012" actId="1076"/>
          <ac:spMkLst>
            <pc:docMk/>
            <pc:sldMk cId="3256032976" sldId="287"/>
            <ac:spMk id="25" creationId="{71548584-59B0-4206-B84F-4D22D786F806}"/>
          </ac:spMkLst>
        </pc:spChg>
        <pc:picChg chg="add mod ord">
          <ac:chgData name="Justyna Masiarz" userId="1af429eb2801a570" providerId="LiveId" clId="{2037C3D2-AF58-4579-94AF-4821FD728077}" dt="2021-04-28T19:12:43.693" v="6007"/>
          <ac:picMkLst>
            <pc:docMk/>
            <pc:sldMk cId="3256032976" sldId="287"/>
            <ac:picMk id="4" creationId="{6CAE0403-312F-4049-BABB-29F67EE34ED6}"/>
          </ac:picMkLst>
        </pc:picChg>
        <pc:picChg chg="add mod modCrop">
          <ac:chgData name="Justyna Masiarz" userId="1af429eb2801a570" providerId="LiveId" clId="{2037C3D2-AF58-4579-94AF-4821FD728077}" dt="2021-04-28T19:15:25.096" v="6027" actId="14100"/>
          <ac:picMkLst>
            <pc:docMk/>
            <pc:sldMk cId="3256032976" sldId="287"/>
            <ac:picMk id="26" creationId="{DA34823F-62F3-4AE6-8838-17ACAD7544C6}"/>
          </ac:picMkLst>
        </pc:picChg>
        <pc:picChg chg="add del">
          <ac:chgData name="Justyna Masiarz" userId="1af429eb2801a570" providerId="LiveId" clId="{2037C3D2-AF58-4579-94AF-4821FD728077}" dt="2021-04-28T19:14:57.822" v="6016"/>
          <ac:picMkLst>
            <pc:docMk/>
            <pc:sldMk cId="3256032976" sldId="287"/>
            <ac:picMk id="9218" creationId="{CC924DD1-0D72-48A9-9EA2-33E654392DFA}"/>
          </ac:picMkLst>
        </pc:picChg>
      </pc:sldChg>
      <pc:sldChg chg="addSp delSp modSp new mod">
        <pc:chgData name="Justyna Masiarz" userId="1af429eb2801a570" providerId="LiveId" clId="{2037C3D2-AF58-4579-94AF-4821FD728077}" dt="2021-04-28T20:28:52.976" v="7025" actId="20577"/>
        <pc:sldMkLst>
          <pc:docMk/>
          <pc:sldMk cId="2368090136" sldId="288"/>
        </pc:sldMkLst>
        <pc:spChg chg="mod">
          <ac:chgData name="Justyna Masiarz" userId="1af429eb2801a570" providerId="LiveId" clId="{2037C3D2-AF58-4579-94AF-4821FD728077}" dt="2021-04-28T19:25:03.660" v="6186" actId="207"/>
          <ac:spMkLst>
            <pc:docMk/>
            <pc:sldMk cId="2368090136" sldId="288"/>
            <ac:spMk id="2" creationId="{FCE2322F-7A52-4E67-89ED-BE95B02163AD}"/>
          </ac:spMkLst>
        </pc:spChg>
        <pc:spChg chg="del">
          <ac:chgData name="Justyna Masiarz" userId="1af429eb2801a570" providerId="LiveId" clId="{2037C3D2-AF58-4579-94AF-4821FD728077}" dt="2021-04-28T19:15:46.941" v="6028"/>
          <ac:spMkLst>
            <pc:docMk/>
            <pc:sldMk cId="2368090136" sldId="288"/>
            <ac:spMk id="3" creationId="{17240355-E92F-45BF-B29E-6E04FA65CE50}"/>
          </ac:spMkLst>
        </pc:spChg>
        <pc:spChg chg="add mod">
          <ac:chgData name="Justyna Masiarz" userId="1af429eb2801a570" providerId="LiveId" clId="{2037C3D2-AF58-4579-94AF-4821FD728077}" dt="2021-04-28T20:28:52.976" v="7025" actId="20577"/>
          <ac:spMkLst>
            <pc:docMk/>
            <pc:sldMk cId="2368090136" sldId="288"/>
            <ac:spMk id="6" creationId="{F2F2F5AD-FB30-4C3F-823F-CBDBDBD8A14D}"/>
          </ac:spMkLst>
        </pc:spChg>
        <pc:spChg chg="add mod ord">
          <ac:chgData name="Justyna Masiarz" userId="1af429eb2801a570" providerId="LiveId" clId="{2037C3D2-AF58-4579-94AF-4821FD728077}" dt="2021-04-28T19:26:07.167" v="6195" actId="171"/>
          <ac:spMkLst>
            <pc:docMk/>
            <pc:sldMk cId="2368090136" sldId="288"/>
            <ac:spMk id="7" creationId="{A9BF6B68-5469-4646-9E1F-1C5DE862D3AF}"/>
          </ac:spMkLst>
        </pc:spChg>
        <pc:spChg chg="add mod">
          <ac:chgData name="Justyna Masiarz" userId="1af429eb2801a570" providerId="LiveId" clId="{2037C3D2-AF58-4579-94AF-4821FD728077}" dt="2021-04-28T19:26:39.832" v="6201" actId="1076"/>
          <ac:spMkLst>
            <pc:docMk/>
            <pc:sldMk cId="2368090136" sldId="288"/>
            <ac:spMk id="9" creationId="{D1E22924-7A60-4A5D-B578-352050E6D527}"/>
          </ac:spMkLst>
        </pc:spChg>
        <pc:spChg chg="add mod">
          <ac:chgData name="Justyna Masiarz" userId="1af429eb2801a570" providerId="LiveId" clId="{2037C3D2-AF58-4579-94AF-4821FD728077}" dt="2021-04-28T19:26:39.832" v="6201" actId="1076"/>
          <ac:spMkLst>
            <pc:docMk/>
            <pc:sldMk cId="2368090136" sldId="288"/>
            <ac:spMk id="10" creationId="{D4504EEA-6629-4640-B8AA-54CE10070F4F}"/>
          </ac:spMkLst>
        </pc:spChg>
        <pc:spChg chg="add mod">
          <ac:chgData name="Justyna Masiarz" userId="1af429eb2801a570" providerId="LiveId" clId="{2037C3D2-AF58-4579-94AF-4821FD728077}" dt="2021-04-28T19:26:39.832" v="6201" actId="1076"/>
          <ac:spMkLst>
            <pc:docMk/>
            <pc:sldMk cId="2368090136" sldId="288"/>
            <ac:spMk id="11" creationId="{7CE2218A-9715-4608-906E-312BF887F0C6}"/>
          </ac:spMkLst>
        </pc:spChg>
        <pc:spChg chg="add mod">
          <ac:chgData name="Justyna Masiarz" userId="1af429eb2801a570" providerId="LiveId" clId="{2037C3D2-AF58-4579-94AF-4821FD728077}" dt="2021-04-28T19:26:39.832" v="6201" actId="1076"/>
          <ac:spMkLst>
            <pc:docMk/>
            <pc:sldMk cId="2368090136" sldId="288"/>
            <ac:spMk id="12" creationId="{10D4C07D-457B-48C5-ACFF-EAC66C20E4E5}"/>
          </ac:spMkLst>
        </pc:spChg>
        <pc:spChg chg="add mod">
          <ac:chgData name="Justyna Masiarz" userId="1af429eb2801a570" providerId="LiveId" clId="{2037C3D2-AF58-4579-94AF-4821FD728077}" dt="2021-04-28T19:26:39.832" v="6201" actId="1076"/>
          <ac:spMkLst>
            <pc:docMk/>
            <pc:sldMk cId="2368090136" sldId="288"/>
            <ac:spMk id="13" creationId="{5D4699E7-20FC-4979-8AEC-D6303699A3AC}"/>
          </ac:spMkLst>
        </pc:spChg>
        <pc:spChg chg="add mod">
          <ac:chgData name="Justyna Masiarz" userId="1af429eb2801a570" providerId="LiveId" clId="{2037C3D2-AF58-4579-94AF-4821FD728077}" dt="2021-04-28T19:26:39.832" v="6201" actId="1076"/>
          <ac:spMkLst>
            <pc:docMk/>
            <pc:sldMk cId="2368090136" sldId="288"/>
            <ac:spMk id="14" creationId="{7082B41E-EAA6-4F52-9227-3AD72063FCF0}"/>
          </ac:spMkLst>
        </pc:spChg>
        <pc:spChg chg="add mod">
          <ac:chgData name="Justyna Masiarz" userId="1af429eb2801a570" providerId="LiveId" clId="{2037C3D2-AF58-4579-94AF-4821FD728077}" dt="2021-04-28T19:26:39.832" v="6201" actId="1076"/>
          <ac:spMkLst>
            <pc:docMk/>
            <pc:sldMk cId="2368090136" sldId="288"/>
            <ac:spMk id="15" creationId="{E2046B9D-FD1D-4345-BE5A-551605895725}"/>
          </ac:spMkLst>
        </pc:spChg>
        <pc:spChg chg="add mod">
          <ac:chgData name="Justyna Masiarz" userId="1af429eb2801a570" providerId="LiveId" clId="{2037C3D2-AF58-4579-94AF-4821FD728077}" dt="2021-04-28T19:26:39.832" v="6201" actId="1076"/>
          <ac:spMkLst>
            <pc:docMk/>
            <pc:sldMk cId="2368090136" sldId="288"/>
            <ac:spMk id="16" creationId="{E8A23DC4-76B7-4E71-A5A9-A38BE1013D8A}"/>
          </ac:spMkLst>
        </pc:spChg>
        <pc:spChg chg="add mod">
          <ac:chgData name="Justyna Masiarz" userId="1af429eb2801a570" providerId="LiveId" clId="{2037C3D2-AF58-4579-94AF-4821FD728077}" dt="2021-04-28T19:26:39.832" v="6201" actId="1076"/>
          <ac:spMkLst>
            <pc:docMk/>
            <pc:sldMk cId="2368090136" sldId="288"/>
            <ac:spMk id="17" creationId="{F316B75D-66B5-4826-9D99-2D6DBF35F65A}"/>
          </ac:spMkLst>
        </pc:spChg>
        <pc:spChg chg="add mod">
          <ac:chgData name="Justyna Masiarz" userId="1af429eb2801a570" providerId="LiveId" clId="{2037C3D2-AF58-4579-94AF-4821FD728077}" dt="2021-04-28T19:26:39.832" v="6201" actId="1076"/>
          <ac:spMkLst>
            <pc:docMk/>
            <pc:sldMk cId="2368090136" sldId="288"/>
            <ac:spMk id="18" creationId="{4B5B805C-BF6E-49A4-B5D9-7288C0452746}"/>
          </ac:spMkLst>
        </pc:spChg>
        <pc:spChg chg="add mod">
          <ac:chgData name="Justyna Masiarz" userId="1af429eb2801a570" providerId="LiveId" clId="{2037C3D2-AF58-4579-94AF-4821FD728077}" dt="2021-04-28T19:26:39.832" v="6201" actId="1076"/>
          <ac:spMkLst>
            <pc:docMk/>
            <pc:sldMk cId="2368090136" sldId="288"/>
            <ac:spMk id="19" creationId="{0C4DE229-DF68-46F9-A881-C1C9A819F238}"/>
          </ac:spMkLst>
        </pc:spChg>
        <pc:spChg chg="add mod">
          <ac:chgData name="Justyna Masiarz" userId="1af429eb2801a570" providerId="LiveId" clId="{2037C3D2-AF58-4579-94AF-4821FD728077}" dt="2021-04-28T19:26:59.871" v="6206" actId="1076"/>
          <ac:spMkLst>
            <pc:docMk/>
            <pc:sldMk cId="2368090136" sldId="288"/>
            <ac:spMk id="20" creationId="{3B438379-CA29-4A74-B7AB-CBAF9232D3F4}"/>
          </ac:spMkLst>
        </pc:spChg>
        <pc:spChg chg="add mod">
          <ac:chgData name="Justyna Masiarz" userId="1af429eb2801a570" providerId="LiveId" clId="{2037C3D2-AF58-4579-94AF-4821FD728077}" dt="2021-04-28T19:26:59.871" v="6206" actId="1076"/>
          <ac:spMkLst>
            <pc:docMk/>
            <pc:sldMk cId="2368090136" sldId="288"/>
            <ac:spMk id="21" creationId="{809BD602-E1DC-4CDB-B537-DB29C9C7B47E}"/>
          </ac:spMkLst>
        </pc:spChg>
        <pc:spChg chg="add mod">
          <ac:chgData name="Justyna Masiarz" userId="1af429eb2801a570" providerId="LiveId" clId="{2037C3D2-AF58-4579-94AF-4821FD728077}" dt="2021-04-28T19:26:59.871" v="6206" actId="1076"/>
          <ac:spMkLst>
            <pc:docMk/>
            <pc:sldMk cId="2368090136" sldId="288"/>
            <ac:spMk id="22" creationId="{6FF64FA3-DAF4-47B4-813B-2BE001F2E7A0}"/>
          </ac:spMkLst>
        </pc:spChg>
        <pc:spChg chg="add mod">
          <ac:chgData name="Justyna Masiarz" userId="1af429eb2801a570" providerId="LiveId" clId="{2037C3D2-AF58-4579-94AF-4821FD728077}" dt="2021-04-28T19:26:59.871" v="6206" actId="1076"/>
          <ac:spMkLst>
            <pc:docMk/>
            <pc:sldMk cId="2368090136" sldId="288"/>
            <ac:spMk id="23" creationId="{B7B6446D-677E-4859-B47A-B89037270929}"/>
          </ac:spMkLst>
        </pc:spChg>
        <pc:spChg chg="add mod">
          <ac:chgData name="Justyna Masiarz" userId="1af429eb2801a570" providerId="LiveId" clId="{2037C3D2-AF58-4579-94AF-4821FD728077}" dt="2021-04-28T19:26:59.871" v="6206" actId="1076"/>
          <ac:spMkLst>
            <pc:docMk/>
            <pc:sldMk cId="2368090136" sldId="288"/>
            <ac:spMk id="24" creationId="{864CCBE6-AE4F-43C0-AEF1-FEDFAA9E6FCE}"/>
          </ac:spMkLst>
        </pc:spChg>
        <pc:spChg chg="add mod">
          <ac:chgData name="Justyna Masiarz" userId="1af429eb2801a570" providerId="LiveId" clId="{2037C3D2-AF58-4579-94AF-4821FD728077}" dt="2021-04-28T19:26:59.871" v="6206" actId="1076"/>
          <ac:spMkLst>
            <pc:docMk/>
            <pc:sldMk cId="2368090136" sldId="288"/>
            <ac:spMk id="25" creationId="{30CB7853-F6FF-477C-B3B3-7A370CBCE9B0}"/>
          </ac:spMkLst>
        </pc:spChg>
        <pc:spChg chg="add mod">
          <ac:chgData name="Justyna Masiarz" userId="1af429eb2801a570" providerId="LiveId" clId="{2037C3D2-AF58-4579-94AF-4821FD728077}" dt="2021-04-28T19:26:59.871" v="6206" actId="1076"/>
          <ac:spMkLst>
            <pc:docMk/>
            <pc:sldMk cId="2368090136" sldId="288"/>
            <ac:spMk id="26" creationId="{E5F0CD49-5525-4918-9874-D614E966E378}"/>
          </ac:spMkLst>
        </pc:spChg>
        <pc:spChg chg="add mod">
          <ac:chgData name="Justyna Masiarz" userId="1af429eb2801a570" providerId="LiveId" clId="{2037C3D2-AF58-4579-94AF-4821FD728077}" dt="2021-04-28T19:26:59.871" v="6206" actId="1076"/>
          <ac:spMkLst>
            <pc:docMk/>
            <pc:sldMk cId="2368090136" sldId="288"/>
            <ac:spMk id="27" creationId="{B3616627-7653-4CF9-9B72-F7C24FE773E4}"/>
          </ac:spMkLst>
        </pc:spChg>
        <pc:spChg chg="add mod">
          <ac:chgData name="Justyna Masiarz" userId="1af429eb2801a570" providerId="LiveId" clId="{2037C3D2-AF58-4579-94AF-4821FD728077}" dt="2021-04-28T19:26:59.871" v="6206" actId="1076"/>
          <ac:spMkLst>
            <pc:docMk/>
            <pc:sldMk cId="2368090136" sldId="288"/>
            <ac:spMk id="28" creationId="{FD1FC7F7-E5AD-4C7A-86D1-28F11CE643EA}"/>
          </ac:spMkLst>
        </pc:spChg>
        <pc:picChg chg="add del mod">
          <ac:chgData name="Justyna Masiarz" userId="1af429eb2801a570" providerId="LiveId" clId="{2037C3D2-AF58-4579-94AF-4821FD728077}" dt="2021-04-28T19:22:34.865" v="6135" actId="478"/>
          <ac:picMkLst>
            <pc:docMk/>
            <pc:sldMk cId="2368090136" sldId="288"/>
            <ac:picMk id="4" creationId="{2A000D63-EE8B-47BE-9D41-BF7FA290C0D3}"/>
          </ac:picMkLst>
        </pc:picChg>
        <pc:picChg chg="add mod">
          <ac:chgData name="Justyna Masiarz" userId="1af429eb2801a570" providerId="LiveId" clId="{2037C3D2-AF58-4579-94AF-4821FD728077}" dt="2021-04-28T19:24:38.020" v="6165" actId="171"/>
          <ac:picMkLst>
            <pc:docMk/>
            <pc:sldMk cId="2368090136" sldId="288"/>
            <ac:picMk id="12290" creationId="{67ABC7B5-D486-4933-872B-3EA07DB4FBA0}"/>
          </ac:picMkLst>
        </pc:picChg>
      </pc:sldChg>
      <pc:sldChg chg="addSp delSp modSp new mod setBg setClrOvrMap">
        <pc:chgData name="Justyna Masiarz" userId="1af429eb2801a570" providerId="LiveId" clId="{2037C3D2-AF58-4579-94AF-4821FD728077}" dt="2021-04-28T20:29:51.344" v="7036" actId="20577"/>
        <pc:sldMkLst>
          <pc:docMk/>
          <pc:sldMk cId="3896756303" sldId="289"/>
        </pc:sldMkLst>
        <pc:spChg chg="mod">
          <ac:chgData name="Justyna Masiarz" userId="1af429eb2801a570" providerId="LiveId" clId="{2037C3D2-AF58-4579-94AF-4821FD728077}" dt="2021-04-28T19:39:39.906" v="6328" actId="122"/>
          <ac:spMkLst>
            <pc:docMk/>
            <pc:sldMk cId="3896756303" sldId="289"/>
            <ac:spMk id="2" creationId="{189636D0-E4B4-486F-8044-4F62201E287B}"/>
          </ac:spMkLst>
        </pc:spChg>
        <pc:spChg chg="add del mod ord">
          <ac:chgData name="Justyna Masiarz" userId="1af429eb2801a570" providerId="LiveId" clId="{2037C3D2-AF58-4579-94AF-4821FD728077}" dt="2021-04-28T20:29:51.344" v="7036" actId="20577"/>
          <ac:spMkLst>
            <pc:docMk/>
            <pc:sldMk cId="3896756303" sldId="289"/>
            <ac:spMk id="3" creationId="{455D4AA4-640F-443E-A2B7-D4CCA9060A85}"/>
          </ac:spMkLst>
        </pc:spChg>
        <pc:spChg chg="add del mod">
          <ac:chgData name="Justyna Masiarz" userId="1af429eb2801a570" providerId="LiveId" clId="{2037C3D2-AF58-4579-94AF-4821FD728077}" dt="2021-04-28T19:38:52.389" v="6317" actId="478"/>
          <ac:spMkLst>
            <pc:docMk/>
            <pc:sldMk cId="3896756303" sldId="289"/>
            <ac:spMk id="7" creationId="{AFDDFB6E-C30F-41EB-8F6C-6D8DDC396858}"/>
          </ac:spMkLst>
        </pc:spChg>
        <pc:spChg chg="add mod ord">
          <ac:chgData name="Justyna Masiarz" userId="1af429eb2801a570" providerId="LiveId" clId="{2037C3D2-AF58-4579-94AF-4821FD728077}" dt="2021-04-28T19:39:30.809" v="6325" actId="14100"/>
          <ac:spMkLst>
            <pc:docMk/>
            <pc:sldMk cId="3896756303" sldId="289"/>
            <ac:spMk id="8" creationId="{E711F54F-DBFE-4CA1-92BF-10CEF5D83F07}"/>
          </ac:spMkLst>
        </pc:spChg>
        <pc:spChg chg="add del">
          <ac:chgData name="Justyna Masiarz" userId="1af429eb2801a570" providerId="LiveId" clId="{2037C3D2-AF58-4579-94AF-4821FD728077}" dt="2021-04-28T19:38:55.951" v="6318" actId="478"/>
          <ac:spMkLst>
            <pc:docMk/>
            <pc:sldMk cId="3896756303" sldId="289"/>
            <ac:spMk id="10" creationId="{61B2A784-4501-42A8-86DF-DB27DE395089}"/>
          </ac:spMkLst>
        </pc:spChg>
        <pc:spChg chg="add mod">
          <ac:chgData name="Justyna Masiarz" userId="1af429eb2801a570" providerId="LiveId" clId="{2037C3D2-AF58-4579-94AF-4821FD728077}" dt="2021-04-28T19:41:09.815" v="6350" actId="1076"/>
          <ac:spMkLst>
            <pc:docMk/>
            <pc:sldMk cId="3896756303" sldId="289"/>
            <ac:spMk id="11" creationId="{195B6844-4CC7-4E8A-A6E0-76E8DB0AB2B5}"/>
          </ac:spMkLst>
        </pc:spChg>
        <pc:spChg chg="add del">
          <ac:chgData name="Justyna Masiarz" userId="1af429eb2801a570" providerId="LiveId" clId="{2037C3D2-AF58-4579-94AF-4821FD728077}" dt="2021-04-28T19:38:58.046" v="6319" actId="478"/>
          <ac:spMkLst>
            <pc:docMk/>
            <pc:sldMk cId="3896756303" sldId="289"/>
            <ac:spMk id="12" creationId="{3BD53A9B-9757-4152-AC12-68721FC8A16F}"/>
          </ac:spMkLst>
        </pc:spChg>
        <pc:spChg chg="add mod">
          <ac:chgData name="Justyna Masiarz" userId="1af429eb2801a570" providerId="LiveId" clId="{2037C3D2-AF58-4579-94AF-4821FD728077}" dt="2021-04-28T19:41:09.815" v="6350" actId="1076"/>
          <ac:spMkLst>
            <pc:docMk/>
            <pc:sldMk cId="3896756303" sldId="289"/>
            <ac:spMk id="13" creationId="{E841DCBF-74D1-4E7C-AC97-0F28C0423245}"/>
          </ac:spMkLst>
        </pc:spChg>
        <pc:spChg chg="add mod">
          <ac:chgData name="Justyna Masiarz" userId="1af429eb2801a570" providerId="LiveId" clId="{2037C3D2-AF58-4579-94AF-4821FD728077}" dt="2021-04-28T19:41:09.815" v="6350" actId="1076"/>
          <ac:spMkLst>
            <pc:docMk/>
            <pc:sldMk cId="3896756303" sldId="289"/>
            <ac:spMk id="14" creationId="{D31038F4-E94F-4B7E-9425-2D1D5B14234C}"/>
          </ac:spMkLst>
        </pc:spChg>
        <pc:spChg chg="add mod">
          <ac:chgData name="Justyna Masiarz" userId="1af429eb2801a570" providerId="LiveId" clId="{2037C3D2-AF58-4579-94AF-4821FD728077}" dt="2021-04-28T19:41:09.815" v="6350" actId="1076"/>
          <ac:spMkLst>
            <pc:docMk/>
            <pc:sldMk cId="3896756303" sldId="289"/>
            <ac:spMk id="15" creationId="{1904E464-46EE-462D-B308-8369CF16447A}"/>
          </ac:spMkLst>
        </pc:spChg>
        <pc:spChg chg="add mod">
          <ac:chgData name="Justyna Masiarz" userId="1af429eb2801a570" providerId="LiveId" clId="{2037C3D2-AF58-4579-94AF-4821FD728077}" dt="2021-04-28T19:41:09.815" v="6350" actId="1076"/>
          <ac:spMkLst>
            <pc:docMk/>
            <pc:sldMk cId="3896756303" sldId="289"/>
            <ac:spMk id="16" creationId="{9BF7832A-24F0-4AAD-956A-71BD233DB407}"/>
          </ac:spMkLst>
        </pc:spChg>
        <pc:spChg chg="add mod">
          <ac:chgData name="Justyna Masiarz" userId="1af429eb2801a570" providerId="LiveId" clId="{2037C3D2-AF58-4579-94AF-4821FD728077}" dt="2021-04-28T19:41:09.815" v="6350" actId="1076"/>
          <ac:spMkLst>
            <pc:docMk/>
            <pc:sldMk cId="3896756303" sldId="289"/>
            <ac:spMk id="17" creationId="{18F0FD80-7E65-4E2F-8D33-896C7651A517}"/>
          </ac:spMkLst>
        </pc:spChg>
        <pc:spChg chg="add mod">
          <ac:chgData name="Justyna Masiarz" userId="1af429eb2801a570" providerId="LiveId" clId="{2037C3D2-AF58-4579-94AF-4821FD728077}" dt="2021-04-28T19:41:09.815" v="6350" actId="1076"/>
          <ac:spMkLst>
            <pc:docMk/>
            <pc:sldMk cId="3896756303" sldId="289"/>
            <ac:spMk id="18" creationId="{3176139F-4F28-471A-80B9-2DD4096A1DD0}"/>
          </ac:spMkLst>
        </pc:spChg>
        <pc:spChg chg="add mod">
          <ac:chgData name="Justyna Masiarz" userId="1af429eb2801a570" providerId="LiveId" clId="{2037C3D2-AF58-4579-94AF-4821FD728077}" dt="2021-04-28T19:41:09.815" v="6350" actId="1076"/>
          <ac:spMkLst>
            <pc:docMk/>
            <pc:sldMk cId="3896756303" sldId="289"/>
            <ac:spMk id="19" creationId="{035B2FB3-61F8-48BB-B8F7-A3C1D8B1C8C6}"/>
          </ac:spMkLst>
        </pc:spChg>
        <pc:spChg chg="add mod">
          <ac:chgData name="Justyna Masiarz" userId="1af429eb2801a570" providerId="LiveId" clId="{2037C3D2-AF58-4579-94AF-4821FD728077}" dt="2021-04-28T19:41:09.815" v="6350" actId="1076"/>
          <ac:spMkLst>
            <pc:docMk/>
            <pc:sldMk cId="3896756303" sldId="289"/>
            <ac:spMk id="20" creationId="{0DE5CCE2-4BB6-4C9A-B826-E412BF2E37C4}"/>
          </ac:spMkLst>
        </pc:spChg>
        <pc:spChg chg="add mod">
          <ac:chgData name="Justyna Masiarz" userId="1af429eb2801a570" providerId="LiveId" clId="{2037C3D2-AF58-4579-94AF-4821FD728077}" dt="2021-04-28T19:41:09.815" v="6350" actId="1076"/>
          <ac:spMkLst>
            <pc:docMk/>
            <pc:sldMk cId="3896756303" sldId="289"/>
            <ac:spMk id="21" creationId="{F48028C8-A371-4FDE-874B-F510EE31A37E}"/>
          </ac:spMkLst>
        </pc:spChg>
        <pc:spChg chg="add mod">
          <ac:chgData name="Justyna Masiarz" userId="1af429eb2801a570" providerId="LiveId" clId="{2037C3D2-AF58-4579-94AF-4821FD728077}" dt="2021-04-28T19:41:09.815" v="6350" actId="1076"/>
          <ac:spMkLst>
            <pc:docMk/>
            <pc:sldMk cId="3896756303" sldId="289"/>
            <ac:spMk id="22" creationId="{6AD5180E-375D-42D1-B192-B50B288AD9F6}"/>
          </ac:spMkLst>
        </pc:spChg>
        <pc:picChg chg="add mod">
          <ac:chgData name="Justyna Masiarz" userId="1af429eb2801a570" providerId="LiveId" clId="{2037C3D2-AF58-4579-94AF-4821FD728077}" dt="2021-04-28T19:38:42.374" v="6315" actId="14100"/>
          <ac:picMkLst>
            <pc:docMk/>
            <pc:sldMk cId="3896756303" sldId="289"/>
            <ac:picMk id="4" creationId="{1A804AD1-0EB0-4AF0-8810-CDBB593A44E3}"/>
          </ac:picMkLst>
        </pc:picChg>
        <pc:picChg chg="add mod ord">
          <ac:chgData name="Justyna Masiarz" userId="1af429eb2801a570" providerId="LiveId" clId="{2037C3D2-AF58-4579-94AF-4821FD728077}" dt="2021-04-28T19:38:39.430" v="6314" actId="962"/>
          <ac:picMkLst>
            <pc:docMk/>
            <pc:sldMk cId="3896756303" sldId="289"/>
            <ac:picMk id="5" creationId="{44C2E965-DEA9-4214-999B-7C83301BF877}"/>
          </ac:picMkLst>
        </pc:picChg>
      </pc:sldChg>
      <pc:sldChg chg="addSp delSp modSp add mod ord setBg">
        <pc:chgData name="Justyna Masiarz" userId="1af429eb2801a570" providerId="LiveId" clId="{2037C3D2-AF58-4579-94AF-4821FD728077}" dt="2021-04-28T20:27:13.681" v="7011" actId="20577"/>
        <pc:sldMkLst>
          <pc:docMk/>
          <pc:sldMk cId="4152700697" sldId="290"/>
        </pc:sldMkLst>
        <pc:spChg chg="add del mod">
          <ac:chgData name="Justyna Masiarz" userId="1af429eb2801a570" providerId="LiveId" clId="{2037C3D2-AF58-4579-94AF-4821FD728077}" dt="2021-04-28T19:16:21.358" v="6034" actId="478"/>
          <ac:spMkLst>
            <pc:docMk/>
            <pc:sldMk cId="4152700697" sldId="290"/>
            <ac:spMk id="3" creationId="{09801208-0B70-4695-A044-5ED6F24721E0}"/>
          </ac:spMkLst>
        </pc:spChg>
        <pc:spChg chg="mod">
          <ac:chgData name="Justyna Masiarz" userId="1af429eb2801a570" providerId="LiveId" clId="{2037C3D2-AF58-4579-94AF-4821FD728077}" dt="2021-04-28T20:27:13.681" v="7011" actId="20577"/>
          <ac:spMkLst>
            <pc:docMk/>
            <pc:sldMk cId="4152700697" sldId="290"/>
            <ac:spMk id="5" creationId="{B56C64C4-0306-46D8-B326-FD10C980B89B}"/>
          </ac:spMkLst>
        </pc:spChg>
        <pc:spChg chg="add del mod">
          <ac:chgData name="Justyna Masiarz" userId="1af429eb2801a570" providerId="LiveId" clId="{2037C3D2-AF58-4579-94AF-4821FD728077}" dt="2021-04-28T19:19:54.383" v="6073" actId="478"/>
          <ac:spMkLst>
            <pc:docMk/>
            <pc:sldMk cId="4152700697" sldId="290"/>
            <ac:spMk id="6" creationId="{FB711F07-8F3C-47DB-929D-C50220E11FEC}"/>
          </ac:spMkLst>
        </pc:spChg>
        <pc:spChg chg="mod ord">
          <ac:chgData name="Justyna Masiarz" userId="1af429eb2801a570" providerId="LiveId" clId="{2037C3D2-AF58-4579-94AF-4821FD728077}" dt="2021-04-28T19:21:16.528" v="6122" actId="170"/>
          <ac:spMkLst>
            <pc:docMk/>
            <pc:sldMk cId="4152700697" sldId="290"/>
            <ac:spMk id="8" creationId="{3B9CEB29-757C-48C5-906A-A5B7EF6EDEE2}"/>
          </ac:spMkLst>
        </pc:spChg>
        <pc:spChg chg="add del">
          <ac:chgData name="Justyna Masiarz" userId="1af429eb2801a570" providerId="LiveId" clId="{2037C3D2-AF58-4579-94AF-4821FD728077}" dt="2021-04-28T19:26:52.939" v="6204" actId="21"/>
          <ac:spMkLst>
            <pc:docMk/>
            <pc:sldMk cId="4152700697" sldId="290"/>
            <ac:spMk id="22" creationId="{893538F8-9FED-4DB9-AA7F-5E32611B33AC}"/>
          </ac:spMkLst>
        </pc:spChg>
        <pc:spChg chg="add del">
          <ac:chgData name="Justyna Masiarz" userId="1af429eb2801a570" providerId="LiveId" clId="{2037C3D2-AF58-4579-94AF-4821FD728077}" dt="2021-04-28T19:26:52.939" v="6204" actId="21"/>
          <ac:spMkLst>
            <pc:docMk/>
            <pc:sldMk cId="4152700697" sldId="290"/>
            <ac:spMk id="23" creationId="{51ACE157-87CF-4668-AB76-A38E71E2FFC2}"/>
          </ac:spMkLst>
        </pc:spChg>
        <pc:spChg chg="add del">
          <ac:chgData name="Justyna Masiarz" userId="1af429eb2801a570" providerId="LiveId" clId="{2037C3D2-AF58-4579-94AF-4821FD728077}" dt="2021-04-28T19:26:52.939" v="6204" actId="21"/>
          <ac:spMkLst>
            <pc:docMk/>
            <pc:sldMk cId="4152700697" sldId="290"/>
            <ac:spMk id="24" creationId="{C40FB927-4E8D-4F03-A742-960DF18BCE68}"/>
          </ac:spMkLst>
        </pc:spChg>
        <pc:spChg chg="add del">
          <ac:chgData name="Justyna Masiarz" userId="1af429eb2801a570" providerId="LiveId" clId="{2037C3D2-AF58-4579-94AF-4821FD728077}" dt="2021-04-28T19:26:52.939" v="6204" actId="21"/>
          <ac:spMkLst>
            <pc:docMk/>
            <pc:sldMk cId="4152700697" sldId="290"/>
            <ac:spMk id="25" creationId="{C9ED9937-313E-40AA-9ED9-F738B52494B6}"/>
          </ac:spMkLst>
        </pc:spChg>
        <pc:spChg chg="add del">
          <ac:chgData name="Justyna Masiarz" userId="1af429eb2801a570" providerId="LiveId" clId="{2037C3D2-AF58-4579-94AF-4821FD728077}" dt="2021-04-28T19:26:52.939" v="6204" actId="21"/>
          <ac:spMkLst>
            <pc:docMk/>
            <pc:sldMk cId="4152700697" sldId="290"/>
            <ac:spMk id="26" creationId="{89963E9B-E10A-421B-9BA1-2B58A83EAC50}"/>
          </ac:spMkLst>
        </pc:spChg>
        <pc:spChg chg="add del">
          <ac:chgData name="Justyna Masiarz" userId="1af429eb2801a570" providerId="LiveId" clId="{2037C3D2-AF58-4579-94AF-4821FD728077}" dt="2021-04-28T19:26:52.939" v="6204" actId="21"/>
          <ac:spMkLst>
            <pc:docMk/>
            <pc:sldMk cId="4152700697" sldId="290"/>
            <ac:spMk id="27" creationId="{C0F6E9E9-E406-4955-8372-60A895CE3055}"/>
          </ac:spMkLst>
        </pc:spChg>
        <pc:spChg chg="add del">
          <ac:chgData name="Justyna Masiarz" userId="1af429eb2801a570" providerId="LiveId" clId="{2037C3D2-AF58-4579-94AF-4821FD728077}" dt="2021-04-28T19:26:52.939" v="6204" actId="21"/>
          <ac:spMkLst>
            <pc:docMk/>
            <pc:sldMk cId="4152700697" sldId="290"/>
            <ac:spMk id="28" creationId="{12400386-FD4E-4BB9-A354-5FD5E3F1FDE5}"/>
          </ac:spMkLst>
        </pc:spChg>
        <pc:spChg chg="add del">
          <ac:chgData name="Justyna Masiarz" userId="1af429eb2801a570" providerId="LiveId" clId="{2037C3D2-AF58-4579-94AF-4821FD728077}" dt="2021-04-28T19:26:52.939" v="6204" actId="21"/>
          <ac:spMkLst>
            <pc:docMk/>
            <pc:sldMk cId="4152700697" sldId="290"/>
            <ac:spMk id="29" creationId="{8612D796-FD33-483C-9468-425E71F58AA8}"/>
          </ac:spMkLst>
        </pc:spChg>
        <pc:spChg chg="add del">
          <ac:chgData name="Justyna Masiarz" userId="1af429eb2801a570" providerId="LiveId" clId="{2037C3D2-AF58-4579-94AF-4821FD728077}" dt="2021-04-28T19:26:52.939" v="6204" actId="21"/>
          <ac:spMkLst>
            <pc:docMk/>
            <pc:sldMk cId="4152700697" sldId="290"/>
            <ac:spMk id="30" creationId="{4566D8EE-8D82-43F2-BAFE-BB9B761FA4FA}"/>
          </ac:spMkLst>
        </pc:spChg>
        <pc:picChg chg="del">
          <ac:chgData name="Justyna Masiarz" userId="1af429eb2801a570" providerId="LiveId" clId="{2037C3D2-AF58-4579-94AF-4821FD728077}" dt="2021-04-28T19:16:18.018" v="6033" actId="478"/>
          <ac:picMkLst>
            <pc:docMk/>
            <pc:sldMk cId="4152700697" sldId="290"/>
            <ac:picMk id="21" creationId="{79AFE574-6B3C-4ABD-81AE-FE27BD2F5F2C}"/>
          </ac:picMkLst>
        </pc:picChg>
        <pc:picChg chg="add del mod ord modCrop">
          <ac:chgData name="Justyna Masiarz" userId="1af429eb2801a570" providerId="LiveId" clId="{2037C3D2-AF58-4579-94AF-4821FD728077}" dt="2021-04-28T19:19:51.219" v="6072" actId="478"/>
          <ac:picMkLst>
            <pc:docMk/>
            <pc:sldMk cId="4152700697" sldId="290"/>
            <ac:picMk id="31" creationId="{32401F75-5C27-4732-939F-13C503C00584}"/>
          </ac:picMkLst>
        </pc:picChg>
        <pc:picChg chg="add mod modCrop">
          <ac:chgData name="Justyna Masiarz" userId="1af429eb2801a570" providerId="LiveId" clId="{2037C3D2-AF58-4579-94AF-4821FD728077}" dt="2021-04-28T19:22:00.040" v="6132" actId="1076"/>
          <ac:picMkLst>
            <pc:docMk/>
            <pc:sldMk cId="4152700697" sldId="290"/>
            <ac:picMk id="34" creationId="{B67CBF70-71CB-40EA-8C9E-45AFDB62079F}"/>
          </ac:picMkLst>
        </pc:picChg>
        <pc:picChg chg="add del mod">
          <ac:chgData name="Justyna Masiarz" userId="1af429eb2801a570" providerId="LiveId" clId="{2037C3D2-AF58-4579-94AF-4821FD728077}" dt="2021-04-28T19:20:39.973" v="6085" actId="478"/>
          <ac:picMkLst>
            <pc:docMk/>
            <pc:sldMk cId="4152700697" sldId="290"/>
            <ac:picMk id="10242" creationId="{FFB743F5-1E73-4CEA-949C-B4EF4E8CF2F9}"/>
          </ac:picMkLst>
        </pc:picChg>
      </pc:sldChg>
      <pc:sldChg chg="addSp delSp modSp add del mod">
        <pc:chgData name="Justyna Masiarz" userId="1af429eb2801a570" providerId="LiveId" clId="{2037C3D2-AF58-4579-94AF-4821FD728077}" dt="2021-04-28T19:23:59.118" v="6156" actId="2890"/>
        <pc:sldMkLst>
          <pc:docMk/>
          <pc:sldMk cId="585380920" sldId="291"/>
        </pc:sldMkLst>
        <pc:spChg chg="add del mod">
          <ac:chgData name="Justyna Masiarz" userId="1af429eb2801a570" providerId="LiveId" clId="{2037C3D2-AF58-4579-94AF-4821FD728077}" dt="2021-04-28T19:23:55.035" v="6153" actId="478"/>
          <ac:spMkLst>
            <pc:docMk/>
            <pc:sldMk cId="585380920" sldId="291"/>
            <ac:spMk id="3" creationId="{5D517294-B4E8-4383-B866-6C7C583721F6}"/>
          </ac:spMkLst>
        </pc:spChg>
        <pc:spChg chg="mod">
          <ac:chgData name="Justyna Masiarz" userId="1af429eb2801a570" providerId="LiveId" clId="{2037C3D2-AF58-4579-94AF-4821FD728077}" dt="2021-04-28T19:23:52.790" v="6146" actId="1076"/>
          <ac:spMkLst>
            <pc:docMk/>
            <pc:sldMk cId="585380920" sldId="291"/>
            <ac:spMk id="8" creationId="{3B9CEB29-757C-48C5-906A-A5B7EF6EDEE2}"/>
          </ac:spMkLst>
        </pc:spChg>
        <pc:picChg chg="add del">
          <ac:chgData name="Justyna Masiarz" userId="1af429eb2801a570" providerId="LiveId" clId="{2037C3D2-AF58-4579-94AF-4821FD728077}" dt="2021-04-28T19:23:55.035" v="6153" actId="478"/>
          <ac:picMkLst>
            <pc:docMk/>
            <pc:sldMk cId="585380920" sldId="291"/>
            <ac:picMk id="34" creationId="{B67CBF70-71CB-40EA-8C9E-45AFDB62079F}"/>
          </ac:picMkLst>
        </pc:picChg>
        <pc:picChg chg="add del mod">
          <ac:chgData name="Justyna Masiarz" userId="1af429eb2801a570" providerId="LiveId" clId="{2037C3D2-AF58-4579-94AF-4821FD728077}" dt="2021-04-28T19:23:54.592" v="6151"/>
          <ac:picMkLst>
            <pc:docMk/>
            <pc:sldMk cId="585380920" sldId="291"/>
            <ac:picMk id="11266" creationId="{1441065A-9A68-4BAF-95A4-1FEF9B2FF88C}"/>
          </ac:picMkLst>
        </pc:picChg>
      </pc:sldChg>
      <pc:sldChg chg="addSp modSp new mod setBg">
        <pc:chgData name="Justyna Masiarz" userId="1af429eb2801a570" providerId="LiveId" clId="{2037C3D2-AF58-4579-94AF-4821FD728077}" dt="2021-04-28T20:31:10.813" v="7055" actId="20577"/>
        <pc:sldMkLst>
          <pc:docMk/>
          <pc:sldMk cId="785545569" sldId="291"/>
        </pc:sldMkLst>
        <pc:spChg chg="mod">
          <ac:chgData name="Justyna Masiarz" userId="1af429eb2801a570" providerId="LiveId" clId="{2037C3D2-AF58-4579-94AF-4821FD728077}" dt="2021-04-28T19:49:26.856" v="6412" actId="1076"/>
          <ac:spMkLst>
            <pc:docMk/>
            <pc:sldMk cId="785545569" sldId="291"/>
            <ac:spMk id="2" creationId="{303A3617-4EB0-479E-B48C-6879023E7167}"/>
          </ac:spMkLst>
        </pc:spChg>
        <pc:spChg chg="mod">
          <ac:chgData name="Justyna Masiarz" userId="1af429eb2801a570" providerId="LiveId" clId="{2037C3D2-AF58-4579-94AF-4821FD728077}" dt="2021-04-28T20:31:10.813" v="7055" actId="20577"/>
          <ac:spMkLst>
            <pc:docMk/>
            <pc:sldMk cId="785545569" sldId="291"/>
            <ac:spMk id="3" creationId="{2E86EB6B-8FFB-449F-ADBC-CBC454441742}"/>
          </ac:spMkLst>
        </pc:spChg>
        <pc:spChg chg="add mod ord">
          <ac:chgData name="Justyna Masiarz" userId="1af429eb2801a570" providerId="LiveId" clId="{2037C3D2-AF58-4579-94AF-4821FD728077}" dt="2021-04-28T19:49:54.112" v="6420" actId="170"/>
          <ac:spMkLst>
            <pc:docMk/>
            <pc:sldMk cId="785545569" sldId="291"/>
            <ac:spMk id="6" creationId="{1CB045E4-27AD-42CE-B6E4-90EBC5847909}"/>
          </ac:spMkLst>
        </pc:spChg>
        <pc:spChg chg="add mod ord">
          <ac:chgData name="Justyna Masiarz" userId="1af429eb2801a570" providerId="LiveId" clId="{2037C3D2-AF58-4579-94AF-4821FD728077}" dt="2021-04-28T19:49:54.112" v="6420" actId="170"/>
          <ac:spMkLst>
            <pc:docMk/>
            <pc:sldMk cId="785545569" sldId="291"/>
            <ac:spMk id="7" creationId="{463B5E27-7A0F-4254-8FEF-FE8435E9A0BF}"/>
          </ac:spMkLst>
        </pc:spChg>
        <pc:spChg chg="add mod ord">
          <ac:chgData name="Justyna Masiarz" userId="1af429eb2801a570" providerId="LiveId" clId="{2037C3D2-AF58-4579-94AF-4821FD728077}" dt="2021-04-28T19:49:54.112" v="6420" actId="170"/>
          <ac:spMkLst>
            <pc:docMk/>
            <pc:sldMk cId="785545569" sldId="291"/>
            <ac:spMk id="8" creationId="{C05DE13B-FB12-4BAD-826B-CB4C508103E1}"/>
          </ac:spMkLst>
        </pc:spChg>
        <pc:spChg chg="add">
          <ac:chgData name="Justyna Masiarz" userId="1af429eb2801a570" providerId="LiveId" clId="{2037C3D2-AF58-4579-94AF-4821FD728077}" dt="2021-04-28T19:48:49.991" v="6396" actId="26606"/>
          <ac:spMkLst>
            <pc:docMk/>
            <pc:sldMk cId="785545569" sldId="291"/>
            <ac:spMk id="9" creationId="{724CD679-7405-4CD3-A92A-9469F279A59D}"/>
          </ac:spMkLst>
        </pc:spChg>
        <pc:spChg chg="add mod ord">
          <ac:chgData name="Justyna Masiarz" userId="1af429eb2801a570" providerId="LiveId" clId="{2037C3D2-AF58-4579-94AF-4821FD728077}" dt="2021-04-28T19:49:54.112" v="6420" actId="170"/>
          <ac:spMkLst>
            <pc:docMk/>
            <pc:sldMk cId="785545569" sldId="291"/>
            <ac:spMk id="10" creationId="{209EF5EB-AFA2-47A9-9377-F5BD5249D1AF}"/>
          </ac:spMkLst>
        </pc:spChg>
        <pc:spChg chg="add mod ord">
          <ac:chgData name="Justyna Masiarz" userId="1af429eb2801a570" providerId="LiveId" clId="{2037C3D2-AF58-4579-94AF-4821FD728077}" dt="2021-04-28T19:49:54.112" v="6420" actId="170"/>
          <ac:spMkLst>
            <pc:docMk/>
            <pc:sldMk cId="785545569" sldId="291"/>
            <ac:spMk id="11" creationId="{EBA6BFEE-13A4-4BD1-ADFF-4BBE300C5907}"/>
          </ac:spMkLst>
        </pc:spChg>
        <pc:spChg chg="add mod ord">
          <ac:chgData name="Justyna Masiarz" userId="1af429eb2801a570" providerId="LiveId" clId="{2037C3D2-AF58-4579-94AF-4821FD728077}" dt="2021-04-28T19:49:54.112" v="6420" actId="170"/>
          <ac:spMkLst>
            <pc:docMk/>
            <pc:sldMk cId="785545569" sldId="291"/>
            <ac:spMk id="12" creationId="{B5049D57-DC09-41D6-A982-6E41744B5D7D}"/>
          </ac:spMkLst>
        </pc:spChg>
        <pc:spChg chg="add mod ord">
          <ac:chgData name="Justyna Masiarz" userId="1af429eb2801a570" providerId="LiveId" clId="{2037C3D2-AF58-4579-94AF-4821FD728077}" dt="2021-04-28T19:49:54.112" v="6420" actId="170"/>
          <ac:spMkLst>
            <pc:docMk/>
            <pc:sldMk cId="785545569" sldId="291"/>
            <ac:spMk id="13" creationId="{BAAA31B3-FC62-423E-809D-A013311B3F7D}"/>
          </ac:spMkLst>
        </pc:spChg>
        <pc:spChg chg="add mod ord">
          <ac:chgData name="Justyna Masiarz" userId="1af429eb2801a570" providerId="LiveId" clId="{2037C3D2-AF58-4579-94AF-4821FD728077}" dt="2021-04-28T19:49:54.112" v="6420" actId="170"/>
          <ac:spMkLst>
            <pc:docMk/>
            <pc:sldMk cId="785545569" sldId="291"/>
            <ac:spMk id="14" creationId="{325927E0-8F65-4FD6-A025-46D7A2A51F38}"/>
          </ac:spMkLst>
        </pc:spChg>
        <pc:spChg chg="add mod ord">
          <ac:chgData name="Justyna Masiarz" userId="1af429eb2801a570" providerId="LiveId" clId="{2037C3D2-AF58-4579-94AF-4821FD728077}" dt="2021-04-28T19:49:54.112" v="6420" actId="170"/>
          <ac:spMkLst>
            <pc:docMk/>
            <pc:sldMk cId="785545569" sldId="291"/>
            <ac:spMk id="15" creationId="{0DC689C9-0F39-4DFC-B757-51F1CA3C40EA}"/>
          </ac:spMkLst>
        </pc:spChg>
        <pc:spChg chg="add mod ord">
          <ac:chgData name="Justyna Masiarz" userId="1af429eb2801a570" providerId="LiveId" clId="{2037C3D2-AF58-4579-94AF-4821FD728077}" dt="2021-04-28T19:49:54.112" v="6420" actId="170"/>
          <ac:spMkLst>
            <pc:docMk/>
            <pc:sldMk cId="785545569" sldId="291"/>
            <ac:spMk id="16" creationId="{530FEEDE-2C96-4998-B67E-2D892F194BBD}"/>
          </ac:spMkLst>
        </pc:spChg>
        <pc:spChg chg="add mod ord">
          <ac:chgData name="Justyna Masiarz" userId="1af429eb2801a570" providerId="LiveId" clId="{2037C3D2-AF58-4579-94AF-4821FD728077}" dt="2021-04-28T19:49:54.112" v="6420" actId="170"/>
          <ac:spMkLst>
            <pc:docMk/>
            <pc:sldMk cId="785545569" sldId="291"/>
            <ac:spMk id="17" creationId="{D4BDE13E-0538-4DA2-976F-1B188CBC4007}"/>
          </ac:spMkLst>
        </pc:spChg>
        <pc:spChg chg="add mod">
          <ac:chgData name="Justyna Masiarz" userId="1af429eb2801a570" providerId="LiveId" clId="{2037C3D2-AF58-4579-94AF-4821FD728077}" dt="2021-04-28T19:50:08.268" v="6422" actId="1076"/>
          <ac:spMkLst>
            <pc:docMk/>
            <pc:sldMk cId="785545569" sldId="291"/>
            <ac:spMk id="18" creationId="{33C8FA3B-59CD-42C4-B4CA-858CF81D5BD5}"/>
          </ac:spMkLst>
        </pc:spChg>
        <pc:spChg chg="add mod">
          <ac:chgData name="Justyna Masiarz" userId="1af429eb2801a570" providerId="LiveId" clId="{2037C3D2-AF58-4579-94AF-4821FD728077}" dt="2021-04-28T19:50:08.268" v="6422" actId="1076"/>
          <ac:spMkLst>
            <pc:docMk/>
            <pc:sldMk cId="785545569" sldId="291"/>
            <ac:spMk id="19" creationId="{E0255B4E-FEB1-4D24-BF16-BF3DAF7C4728}"/>
          </ac:spMkLst>
        </pc:spChg>
        <pc:spChg chg="add mod">
          <ac:chgData name="Justyna Masiarz" userId="1af429eb2801a570" providerId="LiveId" clId="{2037C3D2-AF58-4579-94AF-4821FD728077}" dt="2021-04-28T19:50:08.268" v="6422" actId="1076"/>
          <ac:spMkLst>
            <pc:docMk/>
            <pc:sldMk cId="785545569" sldId="291"/>
            <ac:spMk id="20" creationId="{9593E15F-23E5-420B-A320-5AE4E798B08D}"/>
          </ac:spMkLst>
        </pc:spChg>
        <pc:spChg chg="add mod">
          <ac:chgData name="Justyna Masiarz" userId="1af429eb2801a570" providerId="LiveId" clId="{2037C3D2-AF58-4579-94AF-4821FD728077}" dt="2021-04-28T19:50:08.268" v="6422" actId="1076"/>
          <ac:spMkLst>
            <pc:docMk/>
            <pc:sldMk cId="785545569" sldId="291"/>
            <ac:spMk id="21" creationId="{3D4E97C8-28D9-4BE3-B3F2-FA54FB770D3B}"/>
          </ac:spMkLst>
        </pc:spChg>
        <pc:spChg chg="add mod">
          <ac:chgData name="Justyna Masiarz" userId="1af429eb2801a570" providerId="LiveId" clId="{2037C3D2-AF58-4579-94AF-4821FD728077}" dt="2021-04-28T19:50:08.268" v="6422" actId="1076"/>
          <ac:spMkLst>
            <pc:docMk/>
            <pc:sldMk cId="785545569" sldId="291"/>
            <ac:spMk id="22" creationId="{4B46A455-6CCB-4FA1-B78E-5677A6288ED4}"/>
          </ac:spMkLst>
        </pc:spChg>
        <pc:spChg chg="add mod">
          <ac:chgData name="Justyna Masiarz" userId="1af429eb2801a570" providerId="LiveId" clId="{2037C3D2-AF58-4579-94AF-4821FD728077}" dt="2021-04-28T19:50:08.268" v="6422" actId="1076"/>
          <ac:spMkLst>
            <pc:docMk/>
            <pc:sldMk cId="785545569" sldId="291"/>
            <ac:spMk id="23" creationId="{EF76B686-35A2-4E93-BE28-940B7DE7262A}"/>
          </ac:spMkLst>
        </pc:spChg>
        <pc:spChg chg="add mod">
          <ac:chgData name="Justyna Masiarz" userId="1af429eb2801a570" providerId="LiveId" clId="{2037C3D2-AF58-4579-94AF-4821FD728077}" dt="2021-04-28T19:50:08.268" v="6422" actId="1076"/>
          <ac:spMkLst>
            <pc:docMk/>
            <pc:sldMk cId="785545569" sldId="291"/>
            <ac:spMk id="24" creationId="{823C30D8-A105-4102-BDC7-260A400FE618}"/>
          </ac:spMkLst>
        </pc:spChg>
        <pc:spChg chg="add mod">
          <ac:chgData name="Justyna Masiarz" userId="1af429eb2801a570" providerId="LiveId" clId="{2037C3D2-AF58-4579-94AF-4821FD728077}" dt="2021-04-28T19:50:08.268" v="6422" actId="1076"/>
          <ac:spMkLst>
            <pc:docMk/>
            <pc:sldMk cId="785545569" sldId="291"/>
            <ac:spMk id="25" creationId="{1CBD0B3A-0A17-42B4-82B2-0B393D4C3C15}"/>
          </ac:spMkLst>
        </pc:spChg>
        <pc:spChg chg="add mod">
          <ac:chgData name="Justyna Masiarz" userId="1af429eb2801a570" providerId="LiveId" clId="{2037C3D2-AF58-4579-94AF-4821FD728077}" dt="2021-04-28T19:50:08.268" v="6422" actId="1076"/>
          <ac:spMkLst>
            <pc:docMk/>
            <pc:sldMk cId="785545569" sldId="291"/>
            <ac:spMk id="26" creationId="{3E6E6DCE-18C8-4A82-8B31-04325C74E201}"/>
          </ac:spMkLst>
        </pc:spChg>
        <pc:picChg chg="add mod ord">
          <ac:chgData name="Justyna Masiarz" userId="1af429eb2801a570" providerId="LiveId" clId="{2037C3D2-AF58-4579-94AF-4821FD728077}" dt="2021-04-28T19:48:57.315" v="6398" actId="1076"/>
          <ac:picMkLst>
            <pc:docMk/>
            <pc:sldMk cId="785545569" sldId="291"/>
            <ac:picMk id="4" creationId="{371E077C-0CF4-46CC-B7A6-0FF21ACE1FFD}"/>
          </ac:picMkLst>
        </pc:picChg>
      </pc:sldChg>
      <pc:sldMasterChg chg="modSldLayout">
        <pc:chgData name="Justyna Masiarz" userId="1af429eb2801a570" providerId="LiveId" clId="{2037C3D2-AF58-4579-94AF-4821FD728077}" dt="2021-04-26T14:17:31.984" v="407"/>
        <pc:sldMasterMkLst>
          <pc:docMk/>
          <pc:sldMasterMk cId="1975354098" sldId="2147483672"/>
        </pc:sldMasterMkLst>
        <pc:sldLayoutChg chg="delSp">
          <pc:chgData name="Justyna Masiarz" userId="1af429eb2801a570" providerId="LiveId" clId="{2037C3D2-AF58-4579-94AF-4821FD728077}" dt="2021-04-26T14:17:31.984" v="407"/>
          <pc:sldLayoutMkLst>
            <pc:docMk/>
            <pc:sldMasterMk cId="1975354098" sldId="2147483672"/>
            <pc:sldLayoutMk cId="3199243816" sldId="2147483690"/>
          </pc:sldLayoutMkLst>
          <pc:grpChg chg="del">
            <ac:chgData name="Justyna Masiarz" userId="1af429eb2801a570" providerId="LiveId" clId="{2037C3D2-AF58-4579-94AF-4821FD728077}" dt="2021-04-26T14:17:31.984" v="407"/>
            <ac:grpSpMkLst>
              <pc:docMk/>
              <pc:sldMasterMk cId="1975354098" sldId="2147483672"/>
              <pc:sldLayoutMk cId="3199243816" sldId="2147483690"/>
              <ac:grpSpMk id="27" creationId="{00000000-0000-0000-0000-000000000000}"/>
            </ac:grpSpMkLst>
          </pc:grpChg>
          <pc:grpChg chg="del">
            <ac:chgData name="Justyna Masiarz" userId="1af429eb2801a570" providerId="LiveId" clId="{2037C3D2-AF58-4579-94AF-4821FD728077}" dt="2021-04-26T14:17:31.984" v="407"/>
            <ac:grpSpMkLst>
              <pc:docMk/>
              <pc:sldMasterMk cId="1975354098" sldId="2147483672"/>
              <pc:sldLayoutMk cId="3199243816" sldId="2147483690"/>
              <ac:grpSpMk id="80" creationId="{00000000-0000-0000-0000-000000000000}"/>
            </ac:grpSpMkLst>
          </pc:gr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4A7B8E5-1007-4612-A430-5AD109D0F33B}"/>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22BC4256-D459-4655-A789-967C5DC4A2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92AB92B6-9F15-4FA0-8D20-7317ECF64035}"/>
              </a:ext>
            </a:extLst>
          </p:cNvPr>
          <p:cNvSpPr>
            <a:spLocks noGrp="1"/>
          </p:cNvSpPr>
          <p:nvPr>
            <p:ph type="dt" sz="half" idx="10"/>
          </p:nvPr>
        </p:nvSpPr>
        <p:spPr/>
        <p:txBody>
          <a:bodyPr/>
          <a:lstStyle/>
          <a:p>
            <a:fld id="{C3A15698-8EEF-4359-B8E0-DD15E06DDD0B}" type="datetimeFigureOut">
              <a:rPr lang="pl-PL" smtClean="0"/>
              <a:t>28.04.2021</a:t>
            </a:fld>
            <a:endParaRPr lang="pl-PL"/>
          </a:p>
        </p:txBody>
      </p:sp>
      <p:sp>
        <p:nvSpPr>
          <p:cNvPr id="5" name="Symbol zastępczy stopki 4">
            <a:extLst>
              <a:ext uri="{FF2B5EF4-FFF2-40B4-BE49-F238E27FC236}">
                <a16:creationId xmlns:a16="http://schemas.microsoft.com/office/drawing/2014/main" id="{A6231390-7E9A-4C41-BA8B-F42155FA180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AF49215-7573-40CD-A6B7-C5D47ACEC7F4}"/>
              </a:ext>
            </a:extLst>
          </p:cNvPr>
          <p:cNvSpPr>
            <a:spLocks noGrp="1"/>
          </p:cNvSpPr>
          <p:nvPr>
            <p:ph type="sldNum" sz="quarter" idx="12"/>
          </p:nvPr>
        </p:nvSpPr>
        <p:spPr/>
        <p:txBody>
          <a:bodyPr/>
          <a:lstStyle/>
          <a:p>
            <a:fld id="{2AFCFDBA-6F29-4A19-9934-3FFE8C8C30B4}" type="slidenum">
              <a:rPr lang="pl-PL" smtClean="0"/>
              <a:t>‹#›</a:t>
            </a:fld>
            <a:endParaRPr lang="pl-PL"/>
          </a:p>
        </p:txBody>
      </p:sp>
    </p:spTree>
    <p:extLst>
      <p:ext uri="{BB962C8B-B14F-4D97-AF65-F5344CB8AC3E}">
        <p14:creationId xmlns:p14="http://schemas.microsoft.com/office/powerpoint/2010/main" val="3583921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AD7E9FF-EAAE-4C46-B39A-0DD0258D32F5}"/>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B3302575-F93F-4457-A30F-871BB1A45FF1}"/>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0D9F6758-E0E5-4DFA-9E98-CCD9567BD391}"/>
              </a:ext>
            </a:extLst>
          </p:cNvPr>
          <p:cNvSpPr>
            <a:spLocks noGrp="1"/>
          </p:cNvSpPr>
          <p:nvPr>
            <p:ph type="dt" sz="half" idx="10"/>
          </p:nvPr>
        </p:nvSpPr>
        <p:spPr/>
        <p:txBody>
          <a:bodyPr/>
          <a:lstStyle/>
          <a:p>
            <a:fld id="{C3A15698-8EEF-4359-B8E0-DD15E06DDD0B}" type="datetimeFigureOut">
              <a:rPr lang="pl-PL" smtClean="0"/>
              <a:t>28.04.2021</a:t>
            </a:fld>
            <a:endParaRPr lang="pl-PL"/>
          </a:p>
        </p:txBody>
      </p:sp>
      <p:sp>
        <p:nvSpPr>
          <p:cNvPr id="5" name="Symbol zastępczy stopki 4">
            <a:extLst>
              <a:ext uri="{FF2B5EF4-FFF2-40B4-BE49-F238E27FC236}">
                <a16:creationId xmlns:a16="http://schemas.microsoft.com/office/drawing/2014/main" id="{EA31CD87-C4BA-4225-9C9A-408C2D17EFC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5BC26F0-A47C-4C9B-8177-FB3621B51703}"/>
              </a:ext>
            </a:extLst>
          </p:cNvPr>
          <p:cNvSpPr>
            <a:spLocks noGrp="1"/>
          </p:cNvSpPr>
          <p:nvPr>
            <p:ph type="sldNum" sz="quarter" idx="12"/>
          </p:nvPr>
        </p:nvSpPr>
        <p:spPr/>
        <p:txBody>
          <a:bodyPr/>
          <a:lstStyle/>
          <a:p>
            <a:fld id="{2AFCFDBA-6F29-4A19-9934-3FFE8C8C30B4}" type="slidenum">
              <a:rPr lang="pl-PL" smtClean="0"/>
              <a:t>‹#›</a:t>
            </a:fld>
            <a:endParaRPr lang="pl-PL"/>
          </a:p>
        </p:txBody>
      </p:sp>
    </p:spTree>
    <p:extLst>
      <p:ext uri="{BB962C8B-B14F-4D97-AF65-F5344CB8AC3E}">
        <p14:creationId xmlns:p14="http://schemas.microsoft.com/office/powerpoint/2010/main" val="2487261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0B377497-7680-4FE6-87A7-0EC32C8A5DAF}"/>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200873F3-877E-4C74-99CF-787361B9B1B6}"/>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89EAEFB-6B55-4B08-B9A2-C0F9F62EE8C2}"/>
              </a:ext>
            </a:extLst>
          </p:cNvPr>
          <p:cNvSpPr>
            <a:spLocks noGrp="1"/>
          </p:cNvSpPr>
          <p:nvPr>
            <p:ph type="dt" sz="half" idx="10"/>
          </p:nvPr>
        </p:nvSpPr>
        <p:spPr/>
        <p:txBody>
          <a:bodyPr/>
          <a:lstStyle/>
          <a:p>
            <a:fld id="{C3A15698-8EEF-4359-B8E0-DD15E06DDD0B}" type="datetimeFigureOut">
              <a:rPr lang="pl-PL" smtClean="0"/>
              <a:t>28.04.2021</a:t>
            </a:fld>
            <a:endParaRPr lang="pl-PL"/>
          </a:p>
        </p:txBody>
      </p:sp>
      <p:sp>
        <p:nvSpPr>
          <p:cNvPr id="5" name="Symbol zastępczy stopki 4">
            <a:extLst>
              <a:ext uri="{FF2B5EF4-FFF2-40B4-BE49-F238E27FC236}">
                <a16:creationId xmlns:a16="http://schemas.microsoft.com/office/drawing/2014/main" id="{0F3711DC-041B-4130-8EC4-F610A303821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57D1CD81-6B9B-4E61-BD86-55521BB58B0D}"/>
              </a:ext>
            </a:extLst>
          </p:cNvPr>
          <p:cNvSpPr>
            <a:spLocks noGrp="1"/>
          </p:cNvSpPr>
          <p:nvPr>
            <p:ph type="sldNum" sz="quarter" idx="12"/>
          </p:nvPr>
        </p:nvSpPr>
        <p:spPr/>
        <p:txBody>
          <a:bodyPr/>
          <a:lstStyle/>
          <a:p>
            <a:fld id="{2AFCFDBA-6F29-4A19-9934-3FFE8C8C30B4}" type="slidenum">
              <a:rPr lang="pl-PL" smtClean="0"/>
              <a:t>‹#›</a:t>
            </a:fld>
            <a:endParaRPr lang="pl-PL"/>
          </a:p>
        </p:txBody>
      </p:sp>
    </p:spTree>
    <p:extLst>
      <p:ext uri="{BB962C8B-B14F-4D97-AF65-F5344CB8AC3E}">
        <p14:creationId xmlns:p14="http://schemas.microsoft.com/office/powerpoint/2010/main" val="3590837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1AAAADF-8484-45D1-BD33-E45567D31725}"/>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C1401CC1-11F4-4D6B-BEA3-52549E827E40}"/>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4CF6AA41-D8BD-4298-A34E-061D36D9ED55}"/>
              </a:ext>
            </a:extLst>
          </p:cNvPr>
          <p:cNvSpPr>
            <a:spLocks noGrp="1"/>
          </p:cNvSpPr>
          <p:nvPr>
            <p:ph type="dt" sz="half" idx="10"/>
          </p:nvPr>
        </p:nvSpPr>
        <p:spPr/>
        <p:txBody>
          <a:bodyPr/>
          <a:lstStyle/>
          <a:p>
            <a:fld id="{C3A15698-8EEF-4359-B8E0-DD15E06DDD0B}" type="datetimeFigureOut">
              <a:rPr lang="pl-PL" smtClean="0"/>
              <a:t>28.04.2021</a:t>
            </a:fld>
            <a:endParaRPr lang="pl-PL"/>
          </a:p>
        </p:txBody>
      </p:sp>
      <p:sp>
        <p:nvSpPr>
          <p:cNvPr id="5" name="Symbol zastępczy stopki 4">
            <a:extLst>
              <a:ext uri="{FF2B5EF4-FFF2-40B4-BE49-F238E27FC236}">
                <a16:creationId xmlns:a16="http://schemas.microsoft.com/office/drawing/2014/main" id="{4071997A-9034-4248-A434-317266DA551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6B2DEEA-ADC2-4571-BC88-764082CD4661}"/>
              </a:ext>
            </a:extLst>
          </p:cNvPr>
          <p:cNvSpPr>
            <a:spLocks noGrp="1"/>
          </p:cNvSpPr>
          <p:nvPr>
            <p:ph type="sldNum" sz="quarter" idx="12"/>
          </p:nvPr>
        </p:nvSpPr>
        <p:spPr/>
        <p:txBody>
          <a:bodyPr/>
          <a:lstStyle/>
          <a:p>
            <a:fld id="{2AFCFDBA-6F29-4A19-9934-3FFE8C8C30B4}" type="slidenum">
              <a:rPr lang="pl-PL" smtClean="0"/>
              <a:t>‹#›</a:t>
            </a:fld>
            <a:endParaRPr lang="pl-PL"/>
          </a:p>
        </p:txBody>
      </p:sp>
    </p:spTree>
    <p:extLst>
      <p:ext uri="{BB962C8B-B14F-4D97-AF65-F5344CB8AC3E}">
        <p14:creationId xmlns:p14="http://schemas.microsoft.com/office/powerpoint/2010/main" val="1607412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C423365-EABD-4114-83A5-5B0F2BAEA48A}"/>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502DE9A7-B45F-49AE-9FA5-BBC8A4069E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AE158381-ED27-4C4A-A82C-ECFCFA7263DE}"/>
              </a:ext>
            </a:extLst>
          </p:cNvPr>
          <p:cNvSpPr>
            <a:spLocks noGrp="1"/>
          </p:cNvSpPr>
          <p:nvPr>
            <p:ph type="dt" sz="half" idx="10"/>
          </p:nvPr>
        </p:nvSpPr>
        <p:spPr/>
        <p:txBody>
          <a:bodyPr/>
          <a:lstStyle/>
          <a:p>
            <a:fld id="{C3A15698-8EEF-4359-B8E0-DD15E06DDD0B}" type="datetimeFigureOut">
              <a:rPr lang="pl-PL" smtClean="0"/>
              <a:t>28.04.2021</a:t>
            </a:fld>
            <a:endParaRPr lang="pl-PL"/>
          </a:p>
        </p:txBody>
      </p:sp>
      <p:sp>
        <p:nvSpPr>
          <p:cNvPr id="5" name="Symbol zastępczy stopki 4">
            <a:extLst>
              <a:ext uri="{FF2B5EF4-FFF2-40B4-BE49-F238E27FC236}">
                <a16:creationId xmlns:a16="http://schemas.microsoft.com/office/drawing/2014/main" id="{83E17B3C-FD55-493F-98BE-D1AB1DD35EA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A2A8850-701F-4C78-B9ED-D421DDFD7E6C}"/>
              </a:ext>
            </a:extLst>
          </p:cNvPr>
          <p:cNvSpPr>
            <a:spLocks noGrp="1"/>
          </p:cNvSpPr>
          <p:nvPr>
            <p:ph type="sldNum" sz="quarter" idx="12"/>
          </p:nvPr>
        </p:nvSpPr>
        <p:spPr/>
        <p:txBody>
          <a:bodyPr/>
          <a:lstStyle/>
          <a:p>
            <a:fld id="{2AFCFDBA-6F29-4A19-9934-3FFE8C8C30B4}" type="slidenum">
              <a:rPr lang="pl-PL" smtClean="0"/>
              <a:t>‹#›</a:t>
            </a:fld>
            <a:endParaRPr lang="pl-PL"/>
          </a:p>
        </p:txBody>
      </p:sp>
    </p:spTree>
    <p:extLst>
      <p:ext uri="{BB962C8B-B14F-4D97-AF65-F5344CB8AC3E}">
        <p14:creationId xmlns:p14="http://schemas.microsoft.com/office/powerpoint/2010/main" val="3990023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2CD7B2C-9342-41A7-9732-2E97E5596F39}"/>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7E132312-0EFC-4A05-996E-20C53B7A169F}"/>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E7406616-43A8-4060-8702-23EB3820ADED}"/>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8707E72F-DE09-4712-B383-897C7F869C9D}"/>
              </a:ext>
            </a:extLst>
          </p:cNvPr>
          <p:cNvSpPr>
            <a:spLocks noGrp="1"/>
          </p:cNvSpPr>
          <p:nvPr>
            <p:ph type="dt" sz="half" idx="10"/>
          </p:nvPr>
        </p:nvSpPr>
        <p:spPr/>
        <p:txBody>
          <a:bodyPr/>
          <a:lstStyle/>
          <a:p>
            <a:fld id="{C3A15698-8EEF-4359-B8E0-DD15E06DDD0B}" type="datetimeFigureOut">
              <a:rPr lang="pl-PL" smtClean="0"/>
              <a:t>28.04.2021</a:t>
            </a:fld>
            <a:endParaRPr lang="pl-PL"/>
          </a:p>
        </p:txBody>
      </p:sp>
      <p:sp>
        <p:nvSpPr>
          <p:cNvPr id="6" name="Symbol zastępczy stopki 5">
            <a:extLst>
              <a:ext uri="{FF2B5EF4-FFF2-40B4-BE49-F238E27FC236}">
                <a16:creationId xmlns:a16="http://schemas.microsoft.com/office/drawing/2014/main" id="{B76D9213-FCA2-4301-8652-40AF9B606D6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12961485-3EFA-416C-8E06-C8D411A8CA95}"/>
              </a:ext>
            </a:extLst>
          </p:cNvPr>
          <p:cNvSpPr>
            <a:spLocks noGrp="1"/>
          </p:cNvSpPr>
          <p:nvPr>
            <p:ph type="sldNum" sz="quarter" idx="12"/>
          </p:nvPr>
        </p:nvSpPr>
        <p:spPr/>
        <p:txBody>
          <a:bodyPr/>
          <a:lstStyle/>
          <a:p>
            <a:fld id="{2AFCFDBA-6F29-4A19-9934-3FFE8C8C30B4}" type="slidenum">
              <a:rPr lang="pl-PL" smtClean="0"/>
              <a:t>‹#›</a:t>
            </a:fld>
            <a:endParaRPr lang="pl-PL"/>
          </a:p>
        </p:txBody>
      </p:sp>
    </p:spTree>
    <p:extLst>
      <p:ext uri="{BB962C8B-B14F-4D97-AF65-F5344CB8AC3E}">
        <p14:creationId xmlns:p14="http://schemas.microsoft.com/office/powerpoint/2010/main" val="432726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DB673D-846D-4C93-95AB-7711A40380AB}"/>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F8FFBB7A-31AE-4FE3-8634-06E84919CD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9F7E4D32-0EA6-41A7-8E29-5427E0B0540B}"/>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5BCBE18A-6ADD-401D-ADA7-309BF4E515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A5112BB8-D736-4247-9FEA-820741EC1149}"/>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A76138A1-BACD-4891-B904-2EE6F5901552}"/>
              </a:ext>
            </a:extLst>
          </p:cNvPr>
          <p:cNvSpPr>
            <a:spLocks noGrp="1"/>
          </p:cNvSpPr>
          <p:nvPr>
            <p:ph type="dt" sz="half" idx="10"/>
          </p:nvPr>
        </p:nvSpPr>
        <p:spPr/>
        <p:txBody>
          <a:bodyPr/>
          <a:lstStyle/>
          <a:p>
            <a:fld id="{C3A15698-8EEF-4359-B8E0-DD15E06DDD0B}" type="datetimeFigureOut">
              <a:rPr lang="pl-PL" smtClean="0"/>
              <a:t>28.04.2021</a:t>
            </a:fld>
            <a:endParaRPr lang="pl-PL"/>
          </a:p>
        </p:txBody>
      </p:sp>
      <p:sp>
        <p:nvSpPr>
          <p:cNvPr id="8" name="Symbol zastępczy stopki 7">
            <a:extLst>
              <a:ext uri="{FF2B5EF4-FFF2-40B4-BE49-F238E27FC236}">
                <a16:creationId xmlns:a16="http://schemas.microsoft.com/office/drawing/2014/main" id="{2FE75FB6-5AD5-4530-BDF3-754F23972832}"/>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E3353275-748D-4B25-96E9-DF88FA2E1210}"/>
              </a:ext>
            </a:extLst>
          </p:cNvPr>
          <p:cNvSpPr>
            <a:spLocks noGrp="1"/>
          </p:cNvSpPr>
          <p:nvPr>
            <p:ph type="sldNum" sz="quarter" idx="12"/>
          </p:nvPr>
        </p:nvSpPr>
        <p:spPr/>
        <p:txBody>
          <a:bodyPr/>
          <a:lstStyle/>
          <a:p>
            <a:fld id="{2AFCFDBA-6F29-4A19-9934-3FFE8C8C30B4}" type="slidenum">
              <a:rPr lang="pl-PL" smtClean="0"/>
              <a:t>‹#›</a:t>
            </a:fld>
            <a:endParaRPr lang="pl-PL"/>
          </a:p>
        </p:txBody>
      </p:sp>
    </p:spTree>
    <p:extLst>
      <p:ext uri="{BB962C8B-B14F-4D97-AF65-F5344CB8AC3E}">
        <p14:creationId xmlns:p14="http://schemas.microsoft.com/office/powerpoint/2010/main" val="1714811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8ED48CD-82D0-4FEF-BE7A-F8BA6BD868B5}"/>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9940C5CE-17D9-4BEE-9E73-6CFEEC8065AB}"/>
              </a:ext>
            </a:extLst>
          </p:cNvPr>
          <p:cNvSpPr>
            <a:spLocks noGrp="1"/>
          </p:cNvSpPr>
          <p:nvPr>
            <p:ph type="dt" sz="half" idx="10"/>
          </p:nvPr>
        </p:nvSpPr>
        <p:spPr/>
        <p:txBody>
          <a:bodyPr/>
          <a:lstStyle/>
          <a:p>
            <a:fld id="{C3A15698-8EEF-4359-B8E0-DD15E06DDD0B}" type="datetimeFigureOut">
              <a:rPr lang="pl-PL" smtClean="0"/>
              <a:t>28.04.2021</a:t>
            </a:fld>
            <a:endParaRPr lang="pl-PL"/>
          </a:p>
        </p:txBody>
      </p:sp>
      <p:sp>
        <p:nvSpPr>
          <p:cNvPr id="4" name="Symbol zastępczy stopki 3">
            <a:extLst>
              <a:ext uri="{FF2B5EF4-FFF2-40B4-BE49-F238E27FC236}">
                <a16:creationId xmlns:a16="http://schemas.microsoft.com/office/drawing/2014/main" id="{EFC3D071-8052-47A8-8F09-009BDA76A378}"/>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B41CFF48-A6CD-4856-B333-7B3F601A510E}"/>
              </a:ext>
            </a:extLst>
          </p:cNvPr>
          <p:cNvSpPr>
            <a:spLocks noGrp="1"/>
          </p:cNvSpPr>
          <p:nvPr>
            <p:ph type="sldNum" sz="quarter" idx="12"/>
          </p:nvPr>
        </p:nvSpPr>
        <p:spPr/>
        <p:txBody>
          <a:bodyPr/>
          <a:lstStyle/>
          <a:p>
            <a:fld id="{2AFCFDBA-6F29-4A19-9934-3FFE8C8C30B4}" type="slidenum">
              <a:rPr lang="pl-PL" smtClean="0"/>
              <a:t>‹#›</a:t>
            </a:fld>
            <a:endParaRPr lang="pl-PL"/>
          </a:p>
        </p:txBody>
      </p:sp>
    </p:spTree>
    <p:extLst>
      <p:ext uri="{BB962C8B-B14F-4D97-AF65-F5344CB8AC3E}">
        <p14:creationId xmlns:p14="http://schemas.microsoft.com/office/powerpoint/2010/main" val="942059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979B2B8E-0DA6-4F70-85EB-27C20F3F4AA7}"/>
              </a:ext>
            </a:extLst>
          </p:cNvPr>
          <p:cNvSpPr>
            <a:spLocks noGrp="1"/>
          </p:cNvSpPr>
          <p:nvPr>
            <p:ph type="dt" sz="half" idx="10"/>
          </p:nvPr>
        </p:nvSpPr>
        <p:spPr/>
        <p:txBody>
          <a:bodyPr/>
          <a:lstStyle/>
          <a:p>
            <a:fld id="{C3A15698-8EEF-4359-B8E0-DD15E06DDD0B}" type="datetimeFigureOut">
              <a:rPr lang="pl-PL" smtClean="0"/>
              <a:t>28.04.2021</a:t>
            </a:fld>
            <a:endParaRPr lang="pl-PL"/>
          </a:p>
        </p:txBody>
      </p:sp>
      <p:sp>
        <p:nvSpPr>
          <p:cNvPr id="3" name="Symbol zastępczy stopki 2">
            <a:extLst>
              <a:ext uri="{FF2B5EF4-FFF2-40B4-BE49-F238E27FC236}">
                <a16:creationId xmlns:a16="http://schemas.microsoft.com/office/drawing/2014/main" id="{CE26D34F-9C5D-4CF2-9BCF-31290E5BD3E4}"/>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D48A8DA7-40A6-4BA8-8C9D-95E049CD55A9}"/>
              </a:ext>
            </a:extLst>
          </p:cNvPr>
          <p:cNvSpPr>
            <a:spLocks noGrp="1"/>
          </p:cNvSpPr>
          <p:nvPr>
            <p:ph type="sldNum" sz="quarter" idx="12"/>
          </p:nvPr>
        </p:nvSpPr>
        <p:spPr/>
        <p:txBody>
          <a:bodyPr/>
          <a:lstStyle/>
          <a:p>
            <a:fld id="{2AFCFDBA-6F29-4A19-9934-3FFE8C8C30B4}" type="slidenum">
              <a:rPr lang="pl-PL" smtClean="0"/>
              <a:t>‹#›</a:t>
            </a:fld>
            <a:endParaRPr lang="pl-PL"/>
          </a:p>
        </p:txBody>
      </p:sp>
    </p:spTree>
    <p:extLst>
      <p:ext uri="{BB962C8B-B14F-4D97-AF65-F5344CB8AC3E}">
        <p14:creationId xmlns:p14="http://schemas.microsoft.com/office/powerpoint/2010/main" val="1223300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0ABE90C-57FD-4364-BDC9-EAE0097A0523}"/>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D0A0F3E4-A722-4E14-B095-E31EBF131A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A0CE69B2-E180-44D6-B106-A6A4E838C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FED0071A-52CF-4F1B-B24E-57370290A495}"/>
              </a:ext>
            </a:extLst>
          </p:cNvPr>
          <p:cNvSpPr>
            <a:spLocks noGrp="1"/>
          </p:cNvSpPr>
          <p:nvPr>
            <p:ph type="dt" sz="half" idx="10"/>
          </p:nvPr>
        </p:nvSpPr>
        <p:spPr/>
        <p:txBody>
          <a:bodyPr/>
          <a:lstStyle/>
          <a:p>
            <a:fld id="{C3A15698-8EEF-4359-B8E0-DD15E06DDD0B}" type="datetimeFigureOut">
              <a:rPr lang="pl-PL" smtClean="0"/>
              <a:t>28.04.2021</a:t>
            </a:fld>
            <a:endParaRPr lang="pl-PL"/>
          </a:p>
        </p:txBody>
      </p:sp>
      <p:sp>
        <p:nvSpPr>
          <p:cNvPr id="6" name="Symbol zastępczy stopki 5">
            <a:extLst>
              <a:ext uri="{FF2B5EF4-FFF2-40B4-BE49-F238E27FC236}">
                <a16:creationId xmlns:a16="http://schemas.microsoft.com/office/drawing/2014/main" id="{78C29DEA-841C-467D-BF17-EA08C380F5C6}"/>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9E512732-FDE6-4739-A9D2-8F7CCDD870FD}"/>
              </a:ext>
            </a:extLst>
          </p:cNvPr>
          <p:cNvSpPr>
            <a:spLocks noGrp="1"/>
          </p:cNvSpPr>
          <p:nvPr>
            <p:ph type="sldNum" sz="quarter" idx="12"/>
          </p:nvPr>
        </p:nvSpPr>
        <p:spPr/>
        <p:txBody>
          <a:bodyPr/>
          <a:lstStyle/>
          <a:p>
            <a:fld id="{2AFCFDBA-6F29-4A19-9934-3FFE8C8C30B4}" type="slidenum">
              <a:rPr lang="pl-PL" smtClean="0"/>
              <a:t>‹#›</a:t>
            </a:fld>
            <a:endParaRPr lang="pl-PL"/>
          </a:p>
        </p:txBody>
      </p:sp>
    </p:spTree>
    <p:extLst>
      <p:ext uri="{BB962C8B-B14F-4D97-AF65-F5344CB8AC3E}">
        <p14:creationId xmlns:p14="http://schemas.microsoft.com/office/powerpoint/2010/main" val="3161487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C78E921-FB0F-415F-A9F1-9E4E8402F81C}"/>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E4C5B917-87D2-43A8-AA10-57B010A025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8041FE51-7B9B-4246-8D2A-C57142FB6D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58A6D1D8-FFDA-4C59-B810-B58A716F2A2D}"/>
              </a:ext>
            </a:extLst>
          </p:cNvPr>
          <p:cNvSpPr>
            <a:spLocks noGrp="1"/>
          </p:cNvSpPr>
          <p:nvPr>
            <p:ph type="dt" sz="half" idx="10"/>
          </p:nvPr>
        </p:nvSpPr>
        <p:spPr/>
        <p:txBody>
          <a:bodyPr/>
          <a:lstStyle/>
          <a:p>
            <a:fld id="{C3A15698-8EEF-4359-B8E0-DD15E06DDD0B}" type="datetimeFigureOut">
              <a:rPr lang="pl-PL" smtClean="0"/>
              <a:t>28.04.2021</a:t>
            </a:fld>
            <a:endParaRPr lang="pl-PL"/>
          </a:p>
        </p:txBody>
      </p:sp>
      <p:sp>
        <p:nvSpPr>
          <p:cNvPr id="6" name="Symbol zastępczy stopki 5">
            <a:extLst>
              <a:ext uri="{FF2B5EF4-FFF2-40B4-BE49-F238E27FC236}">
                <a16:creationId xmlns:a16="http://schemas.microsoft.com/office/drawing/2014/main" id="{A4EFC9A7-B6B9-415F-BEEE-4A3EA28A3EEF}"/>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FC2E19A3-6996-4F40-9549-7AE20DB17F35}"/>
              </a:ext>
            </a:extLst>
          </p:cNvPr>
          <p:cNvSpPr>
            <a:spLocks noGrp="1"/>
          </p:cNvSpPr>
          <p:nvPr>
            <p:ph type="sldNum" sz="quarter" idx="12"/>
          </p:nvPr>
        </p:nvSpPr>
        <p:spPr/>
        <p:txBody>
          <a:bodyPr/>
          <a:lstStyle/>
          <a:p>
            <a:fld id="{2AFCFDBA-6F29-4A19-9934-3FFE8C8C30B4}" type="slidenum">
              <a:rPr lang="pl-PL" smtClean="0"/>
              <a:t>‹#›</a:t>
            </a:fld>
            <a:endParaRPr lang="pl-PL"/>
          </a:p>
        </p:txBody>
      </p:sp>
    </p:spTree>
    <p:extLst>
      <p:ext uri="{BB962C8B-B14F-4D97-AF65-F5344CB8AC3E}">
        <p14:creationId xmlns:p14="http://schemas.microsoft.com/office/powerpoint/2010/main" val="1264589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6EDD4AB4-E0B9-48D1-A85A-8DDC346AB2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307B7860-0514-48C8-AD37-C13FBA2E9E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4D977CB9-3912-4522-97EE-D323B05ADC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A15698-8EEF-4359-B8E0-DD15E06DDD0B}" type="datetimeFigureOut">
              <a:rPr lang="pl-PL" smtClean="0"/>
              <a:t>28.04.2021</a:t>
            </a:fld>
            <a:endParaRPr lang="pl-PL"/>
          </a:p>
        </p:txBody>
      </p:sp>
      <p:sp>
        <p:nvSpPr>
          <p:cNvPr id="5" name="Symbol zastępczy stopki 4">
            <a:extLst>
              <a:ext uri="{FF2B5EF4-FFF2-40B4-BE49-F238E27FC236}">
                <a16:creationId xmlns:a16="http://schemas.microsoft.com/office/drawing/2014/main" id="{245B3C6D-2014-47CE-8889-C3453BA8E1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BF1FB636-2F75-4FD5-9A15-5EBA2FE1F1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FCFDBA-6F29-4A19-9934-3FFE8C8C30B4}" type="slidenum">
              <a:rPr lang="pl-PL" smtClean="0"/>
              <a:t>‹#›</a:t>
            </a:fld>
            <a:endParaRPr lang="pl-PL"/>
          </a:p>
        </p:txBody>
      </p:sp>
    </p:spTree>
    <p:extLst>
      <p:ext uri="{BB962C8B-B14F-4D97-AF65-F5344CB8AC3E}">
        <p14:creationId xmlns:p14="http://schemas.microsoft.com/office/powerpoint/2010/main" val="286730514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braz 1" descr="Obraz zawierający łóżko, wewnątrz, czerwony, leżące&#10;&#10;Opis wygenerowany automatycznie">
            <a:extLst>
              <a:ext uri="{FF2B5EF4-FFF2-40B4-BE49-F238E27FC236}">
                <a16:creationId xmlns:a16="http://schemas.microsoft.com/office/drawing/2014/main" id="{AE7B8372-7456-46F1-A0B2-DC5DA37E00DB}"/>
              </a:ext>
            </a:extLst>
          </p:cNvPr>
          <p:cNvPicPr>
            <a:picLocks noChangeAspect="1"/>
          </p:cNvPicPr>
          <p:nvPr/>
        </p:nvPicPr>
        <p:blipFill rotWithShape="1">
          <a:blip r:embed="rId2">
            <a:alphaModFix amt="85000"/>
          </a:blip>
          <a:srcRect t="3846"/>
          <a:stretch/>
        </p:blipFill>
        <p:spPr>
          <a:xfrm>
            <a:off x="-19" y="-6"/>
            <a:ext cx="12192000" cy="6858000"/>
          </a:xfrm>
          <a:prstGeom prst="rect">
            <a:avLst/>
          </a:prstGeom>
        </p:spPr>
      </p:pic>
      <p:pic>
        <p:nvPicPr>
          <p:cNvPr id="15" name="Obraz 14" descr="Obraz zawierający tekst&#10;&#10;Opis wygenerowany automatycznie">
            <a:extLst>
              <a:ext uri="{FF2B5EF4-FFF2-40B4-BE49-F238E27FC236}">
                <a16:creationId xmlns:a16="http://schemas.microsoft.com/office/drawing/2014/main" id="{E9759B0E-B6BD-48C4-AF17-40E27F8D6C84}"/>
              </a:ext>
            </a:extLst>
          </p:cNvPr>
          <p:cNvPicPr>
            <a:picLocks noChangeAspect="1"/>
          </p:cNvPicPr>
          <p:nvPr/>
        </p:nvPicPr>
        <p:blipFill rotWithShape="1">
          <a:blip r:embed="rId3"/>
          <a:srcRect l="7054" r="27648" b="1"/>
          <a:stretch/>
        </p:blipFill>
        <p:spPr>
          <a:xfrm>
            <a:off x="20" y="11"/>
            <a:ext cx="5572868" cy="5696702"/>
          </a:xfrm>
          <a:custGeom>
            <a:avLst/>
            <a:gdLst/>
            <a:ahLst/>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pic>
      <p:sp>
        <p:nvSpPr>
          <p:cNvPr id="17" name="pole tekstowe 16">
            <a:extLst>
              <a:ext uri="{FF2B5EF4-FFF2-40B4-BE49-F238E27FC236}">
                <a16:creationId xmlns:a16="http://schemas.microsoft.com/office/drawing/2014/main" id="{9A008C0C-1576-4682-8495-023F1501CF08}"/>
              </a:ext>
            </a:extLst>
          </p:cNvPr>
          <p:cNvSpPr txBox="1"/>
          <p:nvPr/>
        </p:nvSpPr>
        <p:spPr>
          <a:xfrm>
            <a:off x="4663259" y="4145489"/>
            <a:ext cx="7058688" cy="2026712"/>
          </a:xfrm>
          <a:prstGeom prst="rect">
            <a:avLst/>
          </a:prstGeom>
        </p:spPr>
        <p:txBody>
          <a:bodyPr vert="horz" lIns="91440" tIns="45720" rIns="91440" bIns="45720" rtlCol="0" anchor="b">
            <a:noAutofit/>
          </a:bodyPr>
          <a:lstStyle/>
          <a:p>
            <a:pPr algn="ctr">
              <a:lnSpc>
                <a:spcPct val="120000"/>
              </a:lnSpc>
              <a:spcBef>
                <a:spcPct val="0"/>
              </a:spcBef>
              <a:spcAft>
                <a:spcPts val="600"/>
              </a:spcAft>
            </a:pPr>
            <a:r>
              <a:rPr lang="en-US" sz="4300" b="1" kern="1200" dirty="0">
                <a:latin typeface="Lucida Calligraphy" panose="03010101010101010101" pitchFamily="66" charset="0"/>
                <a:ea typeface="+mj-ea"/>
                <a:cs typeface="+mj-cs"/>
              </a:rPr>
              <a:t>POLSKIE</a:t>
            </a:r>
            <a:r>
              <a:rPr lang="en-US" sz="4300" b="1" kern="1200" dirty="0">
                <a:latin typeface="+mj-lt"/>
                <a:ea typeface="+mj-ea"/>
                <a:cs typeface="+mj-cs"/>
              </a:rPr>
              <a:t> </a:t>
            </a:r>
            <a:r>
              <a:rPr lang="en-US" sz="4300" b="1" kern="1200" dirty="0">
                <a:latin typeface="Lucida Calligraphy" panose="03010101010101010101" pitchFamily="66" charset="0"/>
                <a:ea typeface="+mj-ea"/>
                <a:cs typeface="+mj-cs"/>
              </a:rPr>
              <a:t>KOSTYTUCJE PRZEZ DZIEJE</a:t>
            </a:r>
          </a:p>
        </p:txBody>
      </p:sp>
      <p:pic>
        <p:nvPicPr>
          <p:cNvPr id="23" name="Obraz 22">
            <a:extLst>
              <a:ext uri="{FF2B5EF4-FFF2-40B4-BE49-F238E27FC236}">
                <a16:creationId xmlns:a16="http://schemas.microsoft.com/office/drawing/2014/main" id="{74295BE0-61C5-4403-B547-1AAB9ED79726}"/>
              </a:ext>
            </a:extLst>
          </p:cNvPr>
          <p:cNvPicPr>
            <a:picLocks noChangeAspect="1"/>
          </p:cNvPicPr>
          <p:nvPr/>
        </p:nvPicPr>
        <p:blipFill rotWithShape="1">
          <a:blip r:embed="rId4"/>
          <a:srcRect l="2590" r="2590"/>
          <a:stretch/>
        </p:blipFill>
        <p:spPr>
          <a:xfrm>
            <a:off x="6709747" y="272045"/>
            <a:ext cx="3216450" cy="3601398"/>
          </a:xfrm>
          <a:prstGeom prst="rect">
            <a:avLst/>
          </a:prstGeom>
          <a:effectLst>
            <a:softEdge rad="635000"/>
          </a:effectLst>
        </p:spPr>
      </p:pic>
      <p:sp>
        <p:nvSpPr>
          <p:cNvPr id="3" name="pole tekstowe 2">
            <a:extLst>
              <a:ext uri="{FF2B5EF4-FFF2-40B4-BE49-F238E27FC236}">
                <a16:creationId xmlns:a16="http://schemas.microsoft.com/office/drawing/2014/main" id="{D760AC1C-F051-49DE-8B72-86A78FEA3BA9}"/>
              </a:ext>
            </a:extLst>
          </p:cNvPr>
          <p:cNvSpPr txBox="1"/>
          <p:nvPr/>
        </p:nvSpPr>
        <p:spPr>
          <a:xfrm>
            <a:off x="338328" y="6172201"/>
            <a:ext cx="5234560" cy="400110"/>
          </a:xfrm>
          <a:prstGeom prst="rect">
            <a:avLst/>
          </a:prstGeom>
          <a:noFill/>
        </p:spPr>
        <p:txBody>
          <a:bodyPr wrap="square" rtlCol="0">
            <a:spAutoFit/>
          </a:bodyPr>
          <a:lstStyle/>
          <a:p>
            <a:r>
              <a:rPr lang="pl-PL" sz="2000" dirty="0"/>
              <a:t>Wykonała : Justyna Masiarz kl. 8d</a:t>
            </a:r>
          </a:p>
        </p:txBody>
      </p:sp>
    </p:spTree>
    <p:extLst>
      <p:ext uri="{BB962C8B-B14F-4D97-AF65-F5344CB8AC3E}">
        <p14:creationId xmlns:p14="http://schemas.microsoft.com/office/powerpoint/2010/main" val="313925325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6">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3623403-BEA7-42EA-9985-01F777EA26EE}"/>
              </a:ext>
            </a:extLst>
          </p:cNvPr>
          <p:cNvSpPr>
            <a:spLocks noGrp="1"/>
          </p:cNvSpPr>
          <p:nvPr>
            <p:ph type="title"/>
          </p:nvPr>
        </p:nvSpPr>
        <p:spPr>
          <a:xfrm>
            <a:off x="1874439" y="121569"/>
            <a:ext cx="3816095" cy="1010669"/>
          </a:xfrm>
        </p:spPr>
        <p:txBody>
          <a:bodyPr>
            <a:normAutofit/>
          </a:bodyPr>
          <a:lstStyle/>
          <a:p>
            <a:pPr algn="ctr"/>
            <a:r>
              <a:rPr lang="pl-PL" sz="2800" dirty="0">
                <a:solidFill>
                  <a:srgbClr val="FF0000"/>
                </a:solidFill>
                <a:latin typeface="Lucida Calligraphy" panose="03010101010101010101" pitchFamily="66" charset="0"/>
              </a:rPr>
              <a:t>KONSTYTUCJA MARCOWA</a:t>
            </a:r>
          </a:p>
        </p:txBody>
      </p:sp>
      <p:sp>
        <p:nvSpPr>
          <p:cNvPr id="3" name="Symbol zastępczy zawartości 2">
            <a:extLst>
              <a:ext uri="{FF2B5EF4-FFF2-40B4-BE49-F238E27FC236}">
                <a16:creationId xmlns:a16="http://schemas.microsoft.com/office/drawing/2014/main" id="{E09B162E-551C-453C-9EDF-86101F8627C6}"/>
              </a:ext>
            </a:extLst>
          </p:cNvPr>
          <p:cNvSpPr>
            <a:spLocks noGrp="1"/>
          </p:cNvSpPr>
          <p:nvPr>
            <p:ph idx="1"/>
          </p:nvPr>
        </p:nvSpPr>
        <p:spPr>
          <a:xfrm>
            <a:off x="234893" y="1241295"/>
            <a:ext cx="6459522" cy="5501392"/>
          </a:xfrm>
        </p:spPr>
        <p:txBody>
          <a:bodyPr>
            <a:normAutofit fontScale="92500" lnSpcReduction="10000"/>
          </a:bodyPr>
          <a:lstStyle/>
          <a:p>
            <a:pPr marL="0" marR="0" indent="0">
              <a:spcBef>
                <a:spcPts val="0"/>
              </a:spcBef>
              <a:spcAft>
                <a:spcPts val="0"/>
              </a:spcAft>
              <a:buNone/>
            </a:pPr>
            <a:r>
              <a:rPr lang="pl-PL" sz="1800" dirty="0">
                <a:effectLst/>
                <a:latin typeface="Calibri" panose="020F0502020204030204" pitchFamily="34" charset="0"/>
              </a:rPr>
              <a:t>Mała Konstytucja z 1919 r. była tylko tymczasowym rozwiązaniem. Zaraz po jej uchwaleniu w Sejmie Ustawodawczym ruszyły prace nad projektem właściwej ustawy zasadniczej. Konstytucja została uchwalono dość późno (ok. 2 lata po rozpoczęciu działalności sejmu). Wynikało to z trudnego czasu dla Polski - odrodzona Rzeczpospolita musiała toczyć walki o granice państwa - jak i ze sporów ustrojowych posłów odnośnie m. in. kompetencji prezydenta. Jednak pomimo wszystkich tych przeciwności Sejmowi Ustawodawczemu udało się uchwalić konstytucję RP 17 marca 1921 r. ogromną większością głosów. Akt ten został później nazwany Konstytucją Marcową od nazwy miesiąca, w którym go uchwalono. </a:t>
            </a:r>
            <a:br>
              <a:rPr lang="pl-PL" sz="1800" dirty="0">
                <a:effectLst/>
                <a:latin typeface="Calibri" panose="020F0502020204030204" pitchFamily="34" charset="0"/>
              </a:rPr>
            </a:br>
            <a:r>
              <a:rPr lang="pl-PL" sz="1800" dirty="0">
                <a:effectLst/>
                <a:latin typeface="Calibri" panose="020F0502020204030204" pitchFamily="34" charset="0"/>
              </a:rPr>
              <a:t>Konstytucja Marcowa składała się ze 126 artykułów, które były podzielone na 7 rozdziałów. Poprzedzała je preambuła rozpoczynająca się od słów: „W imię Boga Wszechmogącego! My, Naród Polski, dziękując Opatrzności za wyzwolenie nas z półtorawiekowej niewoli, wspominając z wdzięcznością męstwo i wytrwałość ofiarnej walki pokoleń, które najlepsze wysiłki swoje sprawie niepodległości bez przerwy poświęcały…”.</a:t>
            </a:r>
            <a:br>
              <a:rPr lang="pl-PL" sz="1800" dirty="0">
                <a:effectLst/>
                <a:latin typeface="Calibri" panose="020F0502020204030204" pitchFamily="34" charset="0"/>
              </a:rPr>
            </a:br>
            <a:r>
              <a:rPr lang="pl-PL" sz="1800" dirty="0">
                <a:effectLst/>
                <a:latin typeface="Calibri" panose="020F0502020204030204" pitchFamily="34" charset="0"/>
              </a:rPr>
              <a:t>Charakterystyczną cechą Konstytucji Marcowej była wynikająca z niej dominacja sejmu nad organami władzy wykonawczej. Rola i kompetencje prezydenta zostały znacznie ograniczone. W dużej mierze o kształcie ustawy zasadniczej decydowała bowiem Narodowa Demokracja (endecja), która w obawie  przed przejęciem funkcji głowy państwa przez Piłsudskiego doprowadziła do wzmocnienia roli parlamentu kosztem urzędu prezydenta.</a:t>
            </a:r>
          </a:p>
          <a:p>
            <a:pPr marL="0" marR="0" indent="0">
              <a:spcBef>
                <a:spcPts val="0"/>
              </a:spcBef>
              <a:spcAft>
                <a:spcPts val="0"/>
              </a:spcAft>
              <a:buNone/>
            </a:pPr>
            <a:endParaRPr lang="pl-PL" sz="1800" dirty="0">
              <a:effectLst/>
              <a:latin typeface="Calibri" panose="020F0502020204030204" pitchFamily="34" charset="0"/>
            </a:endParaRPr>
          </a:p>
          <a:p>
            <a:endParaRPr lang="pl-PL" sz="1000" dirty="0"/>
          </a:p>
        </p:txBody>
      </p:sp>
      <p:pic>
        <p:nvPicPr>
          <p:cNvPr id="12" name="Obraz 11">
            <a:extLst>
              <a:ext uri="{FF2B5EF4-FFF2-40B4-BE49-F238E27FC236}">
                <a16:creationId xmlns:a16="http://schemas.microsoft.com/office/drawing/2014/main" id="{9FC3B91D-3609-459E-B1D9-6321DDFE55F0}"/>
              </a:ext>
            </a:extLst>
          </p:cNvPr>
          <p:cNvPicPr>
            <a:picLocks noChangeAspect="1"/>
          </p:cNvPicPr>
          <p:nvPr/>
        </p:nvPicPr>
        <p:blipFill rotWithShape="1">
          <a:blip r:embed="rId2"/>
          <a:srcRect l="-2562" t="4604" r="11185" b="42727"/>
          <a:stretch/>
        </p:blipFill>
        <p:spPr>
          <a:xfrm>
            <a:off x="6501467" y="-4745"/>
            <a:ext cx="5687484" cy="3429000"/>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6" name="Obraz 5" descr="Obraz zawierający łóżko, wewnątrz, czerwony, leżące&#10;&#10;Opis wygenerowany automatycznie">
            <a:extLst>
              <a:ext uri="{FF2B5EF4-FFF2-40B4-BE49-F238E27FC236}">
                <a16:creationId xmlns:a16="http://schemas.microsoft.com/office/drawing/2014/main" id="{873C7AB3-09B5-4A89-8E1D-7441140335F6}"/>
              </a:ext>
            </a:extLst>
          </p:cNvPr>
          <p:cNvPicPr>
            <a:picLocks noChangeAspect="1"/>
          </p:cNvPicPr>
          <p:nvPr/>
        </p:nvPicPr>
        <p:blipFill rotWithShape="1">
          <a:blip r:embed="rId3"/>
          <a:srcRect l="3197" t="18775" r="5647" b="11337"/>
          <a:stretch/>
        </p:blipFill>
        <p:spPr>
          <a:xfrm>
            <a:off x="6375632" y="3426628"/>
            <a:ext cx="5813319" cy="3428999"/>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15" name="Owal 14">
            <a:extLst>
              <a:ext uri="{FF2B5EF4-FFF2-40B4-BE49-F238E27FC236}">
                <a16:creationId xmlns:a16="http://schemas.microsoft.com/office/drawing/2014/main" id="{806DD702-EBBE-4540-B813-1E4BF9CD9538}"/>
              </a:ext>
            </a:extLst>
          </p:cNvPr>
          <p:cNvSpPr/>
          <p:nvPr/>
        </p:nvSpPr>
        <p:spPr>
          <a:xfrm>
            <a:off x="1205130" y="-517421"/>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Owal 16">
            <a:extLst>
              <a:ext uri="{FF2B5EF4-FFF2-40B4-BE49-F238E27FC236}">
                <a16:creationId xmlns:a16="http://schemas.microsoft.com/office/drawing/2014/main" id="{BBB5FFDB-F68B-41D3-996E-11C4392DB99F}"/>
              </a:ext>
            </a:extLst>
          </p:cNvPr>
          <p:cNvSpPr/>
          <p:nvPr/>
        </p:nvSpPr>
        <p:spPr>
          <a:xfrm>
            <a:off x="-721718" y="712229"/>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Owal 18">
            <a:extLst>
              <a:ext uri="{FF2B5EF4-FFF2-40B4-BE49-F238E27FC236}">
                <a16:creationId xmlns:a16="http://schemas.microsoft.com/office/drawing/2014/main" id="{4B7A8401-F71D-4DF1-A460-DF374719F243}"/>
              </a:ext>
            </a:extLst>
          </p:cNvPr>
          <p:cNvSpPr/>
          <p:nvPr/>
        </p:nvSpPr>
        <p:spPr>
          <a:xfrm>
            <a:off x="-245766" y="142947"/>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1" name="Owal 20">
            <a:extLst>
              <a:ext uri="{FF2B5EF4-FFF2-40B4-BE49-F238E27FC236}">
                <a16:creationId xmlns:a16="http://schemas.microsoft.com/office/drawing/2014/main" id="{8D392DEE-6EAB-45F5-A995-DF565B40CBC2}"/>
              </a:ext>
            </a:extLst>
          </p:cNvPr>
          <p:cNvSpPr/>
          <p:nvPr/>
        </p:nvSpPr>
        <p:spPr>
          <a:xfrm>
            <a:off x="852262" y="417115"/>
            <a:ext cx="578840" cy="570451"/>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Owal 22">
            <a:extLst>
              <a:ext uri="{FF2B5EF4-FFF2-40B4-BE49-F238E27FC236}">
                <a16:creationId xmlns:a16="http://schemas.microsoft.com/office/drawing/2014/main" id="{ECD78EFD-71F5-458B-AE48-A04663D8A874}"/>
              </a:ext>
            </a:extLst>
          </p:cNvPr>
          <p:cNvSpPr/>
          <p:nvPr/>
        </p:nvSpPr>
        <p:spPr>
          <a:xfrm>
            <a:off x="560761" y="31803"/>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Owal 23">
            <a:extLst>
              <a:ext uri="{FF2B5EF4-FFF2-40B4-BE49-F238E27FC236}">
                <a16:creationId xmlns:a16="http://schemas.microsoft.com/office/drawing/2014/main" id="{4BDA1F7A-72B5-4C06-964A-7B0089ED0883}"/>
              </a:ext>
            </a:extLst>
          </p:cNvPr>
          <p:cNvSpPr/>
          <p:nvPr/>
        </p:nvSpPr>
        <p:spPr>
          <a:xfrm>
            <a:off x="581642" y="654845"/>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Owal 24">
            <a:extLst>
              <a:ext uri="{FF2B5EF4-FFF2-40B4-BE49-F238E27FC236}">
                <a16:creationId xmlns:a16="http://schemas.microsoft.com/office/drawing/2014/main" id="{68ABD00D-98C6-4AC6-98D3-ED128F85313A}"/>
              </a:ext>
            </a:extLst>
          </p:cNvPr>
          <p:cNvSpPr/>
          <p:nvPr/>
        </p:nvSpPr>
        <p:spPr>
          <a:xfrm>
            <a:off x="-543884" y="-182853"/>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Owal 25">
            <a:extLst>
              <a:ext uri="{FF2B5EF4-FFF2-40B4-BE49-F238E27FC236}">
                <a16:creationId xmlns:a16="http://schemas.microsoft.com/office/drawing/2014/main" id="{F6F668EB-3875-4D23-9544-338F56FD43E0}"/>
              </a:ext>
            </a:extLst>
          </p:cNvPr>
          <p:cNvSpPr/>
          <p:nvPr/>
        </p:nvSpPr>
        <p:spPr>
          <a:xfrm>
            <a:off x="-87406" y="940892"/>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Owal 27">
            <a:extLst>
              <a:ext uri="{FF2B5EF4-FFF2-40B4-BE49-F238E27FC236}">
                <a16:creationId xmlns:a16="http://schemas.microsoft.com/office/drawing/2014/main" id="{BC938948-19E4-41A6-9109-FF6765B129A3}"/>
              </a:ext>
            </a:extLst>
          </p:cNvPr>
          <p:cNvSpPr/>
          <p:nvPr/>
        </p:nvSpPr>
        <p:spPr>
          <a:xfrm>
            <a:off x="369704" y="-42624"/>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727702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DAEA94D7-484D-466E-BEEB-DAAFA6436FA4}"/>
              </a:ext>
            </a:extLst>
          </p:cNvPr>
          <p:cNvPicPr>
            <a:picLocks noChangeAspect="1"/>
          </p:cNvPicPr>
          <p:nvPr/>
        </p:nvPicPr>
        <p:blipFill>
          <a:blip r:embed="rId2">
            <a:alphaModFix amt="42000"/>
          </a:blip>
          <a:stretch>
            <a:fillRect/>
          </a:stretch>
        </p:blipFill>
        <p:spPr>
          <a:xfrm>
            <a:off x="0" y="0"/>
            <a:ext cx="12192000" cy="6858000"/>
          </a:xfrm>
          <a:prstGeom prst="rect">
            <a:avLst/>
          </a:prstGeom>
        </p:spPr>
      </p:pic>
      <p:sp>
        <p:nvSpPr>
          <p:cNvPr id="2" name="Tytuł 1">
            <a:extLst>
              <a:ext uri="{FF2B5EF4-FFF2-40B4-BE49-F238E27FC236}">
                <a16:creationId xmlns:a16="http://schemas.microsoft.com/office/drawing/2014/main" id="{74AA71CF-49B7-4659-9D62-1C0A8F56F8CF}"/>
              </a:ext>
            </a:extLst>
          </p:cNvPr>
          <p:cNvSpPr>
            <a:spLocks noGrp="1"/>
          </p:cNvSpPr>
          <p:nvPr>
            <p:ph type="title"/>
          </p:nvPr>
        </p:nvSpPr>
        <p:spPr>
          <a:xfrm>
            <a:off x="620086" y="121844"/>
            <a:ext cx="10515600" cy="1325563"/>
          </a:xfrm>
        </p:spPr>
        <p:txBody>
          <a:bodyPr>
            <a:normAutofit/>
          </a:bodyPr>
          <a:lstStyle/>
          <a:p>
            <a:pPr algn="ctr"/>
            <a:r>
              <a:rPr lang="pl-PL" sz="2800" b="1" dirty="0">
                <a:solidFill>
                  <a:srgbClr val="FF0000"/>
                </a:solidFill>
                <a:latin typeface="Lucida Calligraphy" panose="03010101010101010101" pitchFamily="66" charset="0"/>
              </a:rPr>
              <a:t>KONSTYTUCJA MARCOWA – WŁADZA USTAWODAWCZA</a:t>
            </a:r>
          </a:p>
        </p:txBody>
      </p:sp>
      <p:sp>
        <p:nvSpPr>
          <p:cNvPr id="3" name="Symbol zastępczy zawartości 2">
            <a:extLst>
              <a:ext uri="{FF2B5EF4-FFF2-40B4-BE49-F238E27FC236}">
                <a16:creationId xmlns:a16="http://schemas.microsoft.com/office/drawing/2014/main" id="{22468FAE-3D80-49CA-A867-504B168ADD2A}"/>
              </a:ext>
            </a:extLst>
          </p:cNvPr>
          <p:cNvSpPr>
            <a:spLocks noGrp="1"/>
          </p:cNvSpPr>
          <p:nvPr>
            <p:ph idx="1"/>
          </p:nvPr>
        </p:nvSpPr>
        <p:spPr>
          <a:xfrm>
            <a:off x="838200" y="1674623"/>
            <a:ext cx="10515600" cy="4351338"/>
          </a:xfrm>
        </p:spPr>
        <p:txBody>
          <a:bodyPr/>
          <a:lstStyle/>
          <a:p>
            <a:pPr marL="0" marR="0" indent="0">
              <a:spcBef>
                <a:spcPts val="0"/>
              </a:spcBef>
              <a:spcAft>
                <a:spcPts val="0"/>
              </a:spcAft>
              <a:buNone/>
            </a:pPr>
            <a:r>
              <a:rPr lang="pl-PL" sz="2200" b="1" dirty="0">
                <a:effectLst/>
                <a:latin typeface="Calibri" panose="020F0502020204030204" pitchFamily="34" charset="0"/>
              </a:rPr>
              <a:t>Zgodnie z nowo przyjętą konstytucją państwo polskie było republiką, a władza zwierzchnia należała do narodu, czyli ogółu obywateli. Struktura państwa została oparta na trójpodziale władzy.</a:t>
            </a:r>
          </a:p>
          <a:p>
            <a:pPr marL="0" marR="0" indent="0">
              <a:spcBef>
                <a:spcPts val="0"/>
              </a:spcBef>
              <a:spcAft>
                <a:spcPts val="0"/>
              </a:spcAft>
              <a:buNone/>
            </a:pPr>
            <a:r>
              <a:rPr lang="pl-PL" sz="2200" b="1" dirty="0">
                <a:effectLst/>
                <a:latin typeface="Calibri" panose="020F0502020204030204" pitchFamily="34" charset="0"/>
              </a:rPr>
              <a:t>Organami władzy ustawodawczej był sejm, któremu konstytucja wyznaczyła pozycję głównego organu państwa, mającego pełnię władzy ustawodawczej i kontrolę nad podporządkowaną mu Radą Ministrów, oraz posiadającym zdecydowanie mniejsze uprawnienia senatem.</a:t>
            </a:r>
          </a:p>
          <a:p>
            <a:pPr marL="0" marR="0" indent="0">
              <a:spcBef>
                <a:spcPts val="0"/>
              </a:spcBef>
              <a:spcAft>
                <a:spcPts val="0"/>
              </a:spcAft>
              <a:buNone/>
            </a:pPr>
            <a:r>
              <a:rPr lang="pl-PL" sz="2200" b="1" dirty="0">
                <a:effectLst/>
                <a:latin typeface="Calibri" panose="020F0502020204030204" pitchFamily="34" charset="0"/>
              </a:rPr>
              <a:t>Według konstytucji w sejmie miało zasiadać 444 posłów, a w senacie - 111 senatorów. Byli oni wybierani w powszechnych, równych, tajnych, bezpośrednich i proporcjonalnych wyborach na pięcioletnią kadencję.</a:t>
            </a:r>
            <a:br>
              <a:rPr lang="pl-PL" sz="2200" b="1" dirty="0">
                <a:effectLst/>
                <a:latin typeface="Calibri" panose="020F0502020204030204" pitchFamily="34" charset="0"/>
              </a:rPr>
            </a:br>
            <a:r>
              <a:rPr lang="pl-PL" sz="2200" b="1" dirty="0">
                <a:effectLst/>
                <a:latin typeface="Calibri" panose="020F0502020204030204" pitchFamily="34" charset="0"/>
              </a:rPr>
              <a:t>Czynne prawo wyborcze w wyborach do sejmu miały osoby, które ukończyły 21 lat, a w wyborach do senatu 30 lat. Bierne prawo wyborcze do sejmu posiadały natomiast osoby powyżej 25 roku życia, a do senatu powyżej 40 roku życia.</a:t>
            </a:r>
          </a:p>
          <a:p>
            <a:pPr marL="0" marR="0" indent="0">
              <a:spcBef>
                <a:spcPts val="0"/>
              </a:spcBef>
              <a:spcAft>
                <a:spcPts val="0"/>
              </a:spcAft>
              <a:buNone/>
            </a:pPr>
            <a:r>
              <a:rPr lang="pl-PL" sz="2000" b="1" dirty="0">
                <a:effectLst/>
                <a:latin typeface="Calibri" panose="020F0502020204030204" pitchFamily="34" charset="0"/>
              </a:rPr>
              <a:t> </a:t>
            </a:r>
          </a:p>
          <a:p>
            <a:endParaRPr lang="pl-PL" dirty="0"/>
          </a:p>
        </p:txBody>
      </p:sp>
      <p:sp>
        <p:nvSpPr>
          <p:cNvPr id="5" name="Owal 4">
            <a:extLst>
              <a:ext uri="{FF2B5EF4-FFF2-40B4-BE49-F238E27FC236}">
                <a16:creationId xmlns:a16="http://schemas.microsoft.com/office/drawing/2014/main" id="{35C76CD4-AD5E-4E43-9015-3F4D19D37266}"/>
              </a:ext>
            </a:extLst>
          </p:cNvPr>
          <p:cNvSpPr/>
          <p:nvPr/>
        </p:nvSpPr>
        <p:spPr>
          <a:xfrm>
            <a:off x="-243979" y="5832648"/>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Owal 5">
            <a:extLst>
              <a:ext uri="{FF2B5EF4-FFF2-40B4-BE49-F238E27FC236}">
                <a16:creationId xmlns:a16="http://schemas.microsoft.com/office/drawing/2014/main" id="{8CEC4C02-2A71-4B44-B886-F5FA6DC3C617}"/>
              </a:ext>
            </a:extLst>
          </p:cNvPr>
          <p:cNvSpPr/>
          <p:nvPr/>
        </p:nvSpPr>
        <p:spPr>
          <a:xfrm>
            <a:off x="1532221" y="5896722"/>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7" name="Owal 6">
            <a:extLst>
              <a:ext uri="{FF2B5EF4-FFF2-40B4-BE49-F238E27FC236}">
                <a16:creationId xmlns:a16="http://schemas.microsoft.com/office/drawing/2014/main" id="{13C58D38-0C15-4D66-BCF1-0DF28E6548A7}"/>
              </a:ext>
            </a:extLst>
          </p:cNvPr>
          <p:cNvSpPr/>
          <p:nvPr/>
        </p:nvSpPr>
        <p:spPr>
          <a:xfrm>
            <a:off x="1227301" y="6073004"/>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Owal 7">
            <a:extLst>
              <a:ext uri="{FF2B5EF4-FFF2-40B4-BE49-F238E27FC236}">
                <a16:creationId xmlns:a16="http://schemas.microsoft.com/office/drawing/2014/main" id="{C21481E8-1118-411E-8B4A-5CE4C8B589CC}"/>
              </a:ext>
            </a:extLst>
          </p:cNvPr>
          <p:cNvSpPr/>
          <p:nvPr/>
        </p:nvSpPr>
        <p:spPr>
          <a:xfrm>
            <a:off x="117139" y="5064981"/>
            <a:ext cx="578840" cy="570451"/>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Owal 8">
            <a:extLst>
              <a:ext uri="{FF2B5EF4-FFF2-40B4-BE49-F238E27FC236}">
                <a16:creationId xmlns:a16="http://schemas.microsoft.com/office/drawing/2014/main" id="{DE1DC834-1D5E-4CA4-938F-58F52ADBD215}"/>
              </a:ext>
            </a:extLst>
          </p:cNvPr>
          <p:cNvSpPr/>
          <p:nvPr/>
        </p:nvSpPr>
        <p:spPr>
          <a:xfrm>
            <a:off x="167282" y="4731605"/>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Owal 9">
            <a:extLst>
              <a:ext uri="{FF2B5EF4-FFF2-40B4-BE49-F238E27FC236}">
                <a16:creationId xmlns:a16="http://schemas.microsoft.com/office/drawing/2014/main" id="{152291DF-4C2A-4B0A-9A8D-C7172F254423}"/>
              </a:ext>
            </a:extLst>
          </p:cNvPr>
          <p:cNvSpPr/>
          <p:nvPr/>
        </p:nvSpPr>
        <p:spPr>
          <a:xfrm>
            <a:off x="760224" y="5704282"/>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Owal 10">
            <a:extLst>
              <a:ext uri="{FF2B5EF4-FFF2-40B4-BE49-F238E27FC236}">
                <a16:creationId xmlns:a16="http://schemas.microsoft.com/office/drawing/2014/main" id="{7536EABF-2655-4406-A5BE-F1B72B61308E}"/>
              </a:ext>
            </a:extLst>
          </p:cNvPr>
          <p:cNvSpPr/>
          <p:nvPr/>
        </p:nvSpPr>
        <p:spPr>
          <a:xfrm>
            <a:off x="2256330" y="6365479"/>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Owal 11">
            <a:extLst>
              <a:ext uri="{FF2B5EF4-FFF2-40B4-BE49-F238E27FC236}">
                <a16:creationId xmlns:a16="http://schemas.microsoft.com/office/drawing/2014/main" id="{A2A21EE0-80B6-474A-822C-2E32C73A64D8}"/>
              </a:ext>
            </a:extLst>
          </p:cNvPr>
          <p:cNvSpPr/>
          <p:nvPr/>
        </p:nvSpPr>
        <p:spPr>
          <a:xfrm>
            <a:off x="1488479" y="5687554"/>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Owal 12">
            <a:extLst>
              <a:ext uri="{FF2B5EF4-FFF2-40B4-BE49-F238E27FC236}">
                <a16:creationId xmlns:a16="http://schemas.microsoft.com/office/drawing/2014/main" id="{EC14A004-F390-4453-80D7-40D37A736D0A}"/>
              </a:ext>
            </a:extLst>
          </p:cNvPr>
          <p:cNvSpPr/>
          <p:nvPr/>
        </p:nvSpPr>
        <p:spPr>
          <a:xfrm>
            <a:off x="1022478" y="6406966"/>
            <a:ext cx="123799" cy="114767"/>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Owal 13">
            <a:extLst>
              <a:ext uri="{FF2B5EF4-FFF2-40B4-BE49-F238E27FC236}">
                <a16:creationId xmlns:a16="http://schemas.microsoft.com/office/drawing/2014/main" id="{CC0D9074-05FF-4577-A246-B51CE986816F}"/>
              </a:ext>
            </a:extLst>
          </p:cNvPr>
          <p:cNvSpPr/>
          <p:nvPr/>
        </p:nvSpPr>
        <p:spPr>
          <a:xfrm>
            <a:off x="53716" y="5635432"/>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Owal 14">
            <a:extLst>
              <a:ext uri="{FF2B5EF4-FFF2-40B4-BE49-F238E27FC236}">
                <a16:creationId xmlns:a16="http://schemas.microsoft.com/office/drawing/2014/main" id="{B4F84DA3-D680-42D0-A1A7-D92414C775E9}"/>
              </a:ext>
            </a:extLst>
          </p:cNvPr>
          <p:cNvSpPr/>
          <p:nvPr/>
        </p:nvSpPr>
        <p:spPr>
          <a:xfrm>
            <a:off x="626103" y="5646898"/>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Owal 15">
            <a:extLst>
              <a:ext uri="{FF2B5EF4-FFF2-40B4-BE49-F238E27FC236}">
                <a16:creationId xmlns:a16="http://schemas.microsoft.com/office/drawing/2014/main" id="{ED050A70-D959-4AAB-B6A7-0D7BC0333675}"/>
              </a:ext>
            </a:extLst>
          </p:cNvPr>
          <p:cNvSpPr/>
          <p:nvPr/>
        </p:nvSpPr>
        <p:spPr>
          <a:xfrm>
            <a:off x="11353800" y="-187144"/>
            <a:ext cx="987552" cy="8504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Owal 16">
            <a:extLst>
              <a:ext uri="{FF2B5EF4-FFF2-40B4-BE49-F238E27FC236}">
                <a16:creationId xmlns:a16="http://schemas.microsoft.com/office/drawing/2014/main" id="{7F750F3E-CABE-40BD-9578-77A83B0D9C3B}"/>
              </a:ext>
            </a:extLst>
          </p:cNvPr>
          <p:cNvSpPr/>
          <p:nvPr/>
        </p:nvSpPr>
        <p:spPr>
          <a:xfrm>
            <a:off x="11601663" y="779723"/>
            <a:ext cx="491825" cy="492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Owal 17">
            <a:extLst>
              <a:ext uri="{FF2B5EF4-FFF2-40B4-BE49-F238E27FC236}">
                <a16:creationId xmlns:a16="http://schemas.microsoft.com/office/drawing/2014/main" id="{25BAE15C-BD10-48D8-9E48-993719A33EE3}"/>
              </a:ext>
            </a:extLst>
          </p:cNvPr>
          <p:cNvSpPr/>
          <p:nvPr/>
        </p:nvSpPr>
        <p:spPr>
          <a:xfrm>
            <a:off x="10058747" y="-78303"/>
            <a:ext cx="578840" cy="57045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9" name="Owal 18">
            <a:extLst>
              <a:ext uri="{FF2B5EF4-FFF2-40B4-BE49-F238E27FC236}">
                <a16:creationId xmlns:a16="http://schemas.microsoft.com/office/drawing/2014/main" id="{83E962F4-57D6-4951-8AEA-7EDFDE7DCA53}"/>
              </a:ext>
            </a:extLst>
          </p:cNvPr>
          <p:cNvSpPr/>
          <p:nvPr/>
        </p:nvSpPr>
        <p:spPr>
          <a:xfrm>
            <a:off x="10858690" y="320943"/>
            <a:ext cx="386053" cy="342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Owal 19">
            <a:extLst>
              <a:ext uri="{FF2B5EF4-FFF2-40B4-BE49-F238E27FC236}">
                <a16:creationId xmlns:a16="http://schemas.microsoft.com/office/drawing/2014/main" id="{11FE98FC-AC77-45C4-8A5F-F48905D7A680}"/>
              </a:ext>
            </a:extLst>
          </p:cNvPr>
          <p:cNvSpPr/>
          <p:nvPr/>
        </p:nvSpPr>
        <p:spPr>
          <a:xfrm>
            <a:off x="10571876" y="527194"/>
            <a:ext cx="232286" cy="272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Owal 20">
            <a:extLst>
              <a:ext uri="{FF2B5EF4-FFF2-40B4-BE49-F238E27FC236}">
                <a16:creationId xmlns:a16="http://schemas.microsoft.com/office/drawing/2014/main" id="{C777CDCA-079B-4E22-9A3C-F7206213D5FF}"/>
              </a:ext>
            </a:extLst>
          </p:cNvPr>
          <p:cNvSpPr/>
          <p:nvPr/>
        </p:nvSpPr>
        <p:spPr>
          <a:xfrm>
            <a:off x="9840591" y="121844"/>
            <a:ext cx="201666" cy="1996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Owal 21">
            <a:extLst>
              <a:ext uri="{FF2B5EF4-FFF2-40B4-BE49-F238E27FC236}">
                <a16:creationId xmlns:a16="http://schemas.microsoft.com/office/drawing/2014/main" id="{DCFA5F4E-7BF2-49A0-9F17-EB66F1DAE44A}"/>
              </a:ext>
            </a:extLst>
          </p:cNvPr>
          <p:cNvSpPr/>
          <p:nvPr/>
        </p:nvSpPr>
        <p:spPr>
          <a:xfrm>
            <a:off x="10841874" y="49243"/>
            <a:ext cx="123799" cy="1147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Owal 22">
            <a:extLst>
              <a:ext uri="{FF2B5EF4-FFF2-40B4-BE49-F238E27FC236}">
                <a16:creationId xmlns:a16="http://schemas.microsoft.com/office/drawing/2014/main" id="{B5F5A369-4C0E-4D70-93DB-3787A6159E5B}"/>
              </a:ext>
            </a:extLst>
          </p:cNvPr>
          <p:cNvSpPr/>
          <p:nvPr/>
        </p:nvSpPr>
        <p:spPr>
          <a:xfrm>
            <a:off x="11235855" y="890570"/>
            <a:ext cx="201666" cy="1996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302067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D450FF73-6081-47F7-BE62-24A56E29FB26}"/>
              </a:ext>
            </a:extLst>
          </p:cNvPr>
          <p:cNvSpPr txBox="1"/>
          <p:nvPr/>
        </p:nvSpPr>
        <p:spPr>
          <a:xfrm>
            <a:off x="4902665" y="263385"/>
            <a:ext cx="6922382" cy="6463308"/>
          </a:xfrm>
          <a:prstGeom prst="rect">
            <a:avLst/>
          </a:prstGeom>
          <a:solidFill>
            <a:srgbClr val="FF0000">
              <a:alpha val="38039"/>
            </a:srgbClr>
          </a:solidFill>
        </p:spPr>
        <p:txBody>
          <a:bodyPr wrap="square" rtlCol="0">
            <a:spAutoFit/>
          </a:bodyPr>
          <a:lstStyle/>
          <a:p>
            <a:pPr marL="0" marR="0">
              <a:spcBef>
                <a:spcPts val="0"/>
              </a:spcBef>
              <a:spcAft>
                <a:spcPts val="0"/>
              </a:spcAft>
            </a:pPr>
            <a:r>
              <a:rPr lang="pl-PL" sz="1800" dirty="0">
                <a:effectLst/>
                <a:latin typeface="Calibri" panose="020F0502020204030204" pitchFamily="34" charset="0"/>
              </a:rPr>
              <a:t>Na czele władzy wykonawczej stał prezydent, którego rola była marginalna i ograniczała się głównie do roli reprezentacyjnej. Zgodnie z konstytucją z 1921 r. prezydent wybierany był przez Zgromadzenie Narodowe na siedmioletnią kadencję. Reprezentował on państwo w stosunkach międzynarodowych, powoływał i odwoływał premiera, a na jego wniosek poszczególnych ministrów. Ponadto zwoływał, zamykał i odraczał sesje sejmu i senatu.</a:t>
            </a:r>
          </a:p>
          <a:p>
            <a:pPr marL="0" marR="0">
              <a:spcBef>
                <a:spcPts val="0"/>
              </a:spcBef>
              <a:spcAft>
                <a:spcPts val="0"/>
              </a:spcAft>
            </a:pPr>
            <a:r>
              <a:rPr lang="pl-PL" sz="1800" dirty="0">
                <a:effectLst/>
                <a:latin typeface="Calibri" panose="020F0502020204030204" pitchFamily="34" charset="0"/>
              </a:rPr>
              <a:t>Posiadał prawo rozwiązania sejmu po uzyskaniu zgody senatu. W czasie pokoju był najwyższym zwierzchnikiem sił zbrojnych. W przypadku wojny musiał mianować wodza naczelnego na wniosek Rady Ministrów. Prezydent nie posiadał inicjatywy ustawodawczej, ani prawa weta wobec uchwalanych ustaw. Wszystkie jego akty rządowe wymagały kontrasygnaty (podpisu) premiera i odpowiedniego ministra. Do władzy prezydenta należało mianowanie sędziów.</a:t>
            </a:r>
            <a:br>
              <a:rPr lang="pl-PL" sz="1800" dirty="0">
                <a:effectLst/>
                <a:latin typeface="Calibri" panose="020F0502020204030204" pitchFamily="34" charset="0"/>
              </a:rPr>
            </a:br>
            <a:r>
              <a:rPr lang="pl-PL" sz="1800" dirty="0">
                <a:effectLst/>
                <a:latin typeface="Calibri" panose="020F0502020204030204" pitchFamily="34" charset="0"/>
              </a:rPr>
              <a:t>Obok prezydenta władzę wykonawczą sprawował rząd, który określał najważniejsze zadania polityki wewnętrznej i zagranicznej. Władzę sądowniczą z kolei sprawować miały niezawisłe sądy, podzielone na sądy powszechne, administracyjne i wojskowe. </a:t>
            </a:r>
            <a:br>
              <a:rPr lang="pl-PL" sz="1800" dirty="0">
                <a:effectLst/>
                <a:latin typeface="Calibri" panose="020F0502020204030204" pitchFamily="34" charset="0"/>
              </a:rPr>
            </a:br>
            <a:r>
              <a:rPr lang="pl-PL" sz="1800" dirty="0">
                <a:effectLst/>
                <a:latin typeface="Calibri" panose="020F0502020204030204" pitchFamily="34" charset="0"/>
              </a:rPr>
              <a:t>Wprowadzony przez Konstytucję Marcową system rządzenia to przykład rządów parlamentarno</a:t>
            </a:r>
            <a:r>
              <a:rPr lang="pl-PL" sz="1800" dirty="0">
                <a:effectLst/>
                <a:latin typeface="Cambria Math" panose="02040503050406030204" pitchFamily="18" charset="0"/>
              </a:rPr>
              <a:t>‑</a:t>
            </a:r>
            <a:r>
              <a:rPr lang="pl-PL" sz="1800" dirty="0">
                <a:effectLst/>
                <a:latin typeface="Calibri" panose="020F0502020204030204" pitchFamily="34" charset="0"/>
              </a:rPr>
              <a:t>gabinetowych, gdzie kluczową rolę odgrywał parlament. To on wybierał uzależniony od siebie gabinet (rząd), na czele którego stał premier.</a:t>
            </a:r>
          </a:p>
          <a:p>
            <a:pPr marL="0" marR="0">
              <a:spcBef>
                <a:spcPts val="0"/>
              </a:spcBef>
              <a:spcAft>
                <a:spcPts val="0"/>
              </a:spcAft>
            </a:pPr>
            <a:r>
              <a:rPr lang="pl-PL" sz="1800" dirty="0">
                <a:effectLst/>
                <a:latin typeface="Calibri" panose="020F0502020204030204" pitchFamily="34" charset="0"/>
              </a:rPr>
              <a:t> </a:t>
            </a:r>
          </a:p>
        </p:txBody>
      </p:sp>
      <p:sp>
        <p:nvSpPr>
          <p:cNvPr id="3" name="Prostokąt 2">
            <a:extLst>
              <a:ext uri="{FF2B5EF4-FFF2-40B4-BE49-F238E27FC236}">
                <a16:creationId xmlns:a16="http://schemas.microsoft.com/office/drawing/2014/main" id="{7F70C01D-2C57-4602-BF05-1A3CE0CFF447}"/>
              </a:ext>
            </a:extLst>
          </p:cNvPr>
          <p:cNvSpPr/>
          <p:nvPr/>
        </p:nvSpPr>
        <p:spPr>
          <a:xfrm>
            <a:off x="-1" y="155293"/>
            <a:ext cx="4345498" cy="31104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a:extLst>
              <a:ext uri="{FF2B5EF4-FFF2-40B4-BE49-F238E27FC236}">
                <a16:creationId xmlns:a16="http://schemas.microsoft.com/office/drawing/2014/main" id="{784EA853-8BA9-4FB2-A4FC-6BD29FB983CA}"/>
              </a:ext>
            </a:extLst>
          </p:cNvPr>
          <p:cNvSpPr>
            <a:spLocks noGrp="1"/>
          </p:cNvSpPr>
          <p:nvPr>
            <p:ph type="title"/>
          </p:nvPr>
        </p:nvSpPr>
        <p:spPr>
          <a:xfrm>
            <a:off x="-388340" y="1280669"/>
            <a:ext cx="5122176" cy="859668"/>
          </a:xfrm>
        </p:spPr>
        <p:txBody>
          <a:bodyPr>
            <a:noAutofit/>
          </a:bodyPr>
          <a:lstStyle/>
          <a:p>
            <a:pPr algn="ctr"/>
            <a:r>
              <a:rPr lang="pl-PL" sz="3200" b="1" dirty="0">
                <a:solidFill>
                  <a:schemeClr val="bg1"/>
                </a:solidFill>
                <a:latin typeface="Lucida Calligraphy" panose="03010101010101010101" pitchFamily="66" charset="0"/>
              </a:rPr>
              <a:t>KONSTYTUCJA MARCOWA – WŁADZA WYKONAWCZA I SĄDOWNICZA</a:t>
            </a:r>
          </a:p>
        </p:txBody>
      </p:sp>
      <p:pic>
        <p:nvPicPr>
          <p:cNvPr id="9" name="Obraz 8">
            <a:extLst>
              <a:ext uri="{FF2B5EF4-FFF2-40B4-BE49-F238E27FC236}">
                <a16:creationId xmlns:a16="http://schemas.microsoft.com/office/drawing/2014/main" id="{6C82B571-6251-4327-AD56-00A74A1C71DA}"/>
              </a:ext>
            </a:extLst>
          </p:cNvPr>
          <p:cNvPicPr>
            <a:picLocks noChangeAspect="1"/>
          </p:cNvPicPr>
          <p:nvPr/>
        </p:nvPicPr>
        <p:blipFill>
          <a:blip r:embed="rId2"/>
          <a:stretch>
            <a:fillRect/>
          </a:stretch>
        </p:blipFill>
        <p:spPr>
          <a:xfrm>
            <a:off x="1120262" y="3402764"/>
            <a:ext cx="2509346" cy="3358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Owal 10">
            <a:extLst>
              <a:ext uri="{FF2B5EF4-FFF2-40B4-BE49-F238E27FC236}">
                <a16:creationId xmlns:a16="http://schemas.microsoft.com/office/drawing/2014/main" id="{EDE92BB5-540D-4AD6-8693-08B4DE22BEE7}"/>
              </a:ext>
            </a:extLst>
          </p:cNvPr>
          <p:cNvSpPr/>
          <p:nvPr/>
        </p:nvSpPr>
        <p:spPr>
          <a:xfrm>
            <a:off x="-80568" y="5832648"/>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Owal 11">
            <a:extLst>
              <a:ext uri="{FF2B5EF4-FFF2-40B4-BE49-F238E27FC236}">
                <a16:creationId xmlns:a16="http://schemas.microsoft.com/office/drawing/2014/main" id="{1AC77F20-8FE7-4963-947B-3D3C8CA67FE7}"/>
              </a:ext>
            </a:extLst>
          </p:cNvPr>
          <p:cNvSpPr/>
          <p:nvPr/>
        </p:nvSpPr>
        <p:spPr>
          <a:xfrm>
            <a:off x="1695632" y="5896722"/>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Owal 12">
            <a:extLst>
              <a:ext uri="{FF2B5EF4-FFF2-40B4-BE49-F238E27FC236}">
                <a16:creationId xmlns:a16="http://schemas.microsoft.com/office/drawing/2014/main" id="{7A65B63D-A6B8-432A-B916-B1CAF1FFA828}"/>
              </a:ext>
            </a:extLst>
          </p:cNvPr>
          <p:cNvSpPr/>
          <p:nvPr/>
        </p:nvSpPr>
        <p:spPr>
          <a:xfrm>
            <a:off x="1390712" y="6073004"/>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Owal 14">
            <a:extLst>
              <a:ext uri="{FF2B5EF4-FFF2-40B4-BE49-F238E27FC236}">
                <a16:creationId xmlns:a16="http://schemas.microsoft.com/office/drawing/2014/main" id="{EC111AE1-208F-407E-81E9-4593B58B3C06}"/>
              </a:ext>
            </a:extLst>
          </p:cNvPr>
          <p:cNvSpPr/>
          <p:nvPr/>
        </p:nvSpPr>
        <p:spPr>
          <a:xfrm>
            <a:off x="280550" y="5064981"/>
            <a:ext cx="578840" cy="570451"/>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Owal 15">
            <a:extLst>
              <a:ext uri="{FF2B5EF4-FFF2-40B4-BE49-F238E27FC236}">
                <a16:creationId xmlns:a16="http://schemas.microsoft.com/office/drawing/2014/main" id="{91175901-FF4C-4E7B-AC21-7935E98CCCE4}"/>
              </a:ext>
            </a:extLst>
          </p:cNvPr>
          <p:cNvSpPr/>
          <p:nvPr/>
        </p:nvSpPr>
        <p:spPr>
          <a:xfrm>
            <a:off x="330693" y="4731605"/>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Owal 16">
            <a:extLst>
              <a:ext uri="{FF2B5EF4-FFF2-40B4-BE49-F238E27FC236}">
                <a16:creationId xmlns:a16="http://schemas.microsoft.com/office/drawing/2014/main" id="{612928BC-B093-4826-824C-0B1165C9F634}"/>
              </a:ext>
            </a:extLst>
          </p:cNvPr>
          <p:cNvSpPr/>
          <p:nvPr/>
        </p:nvSpPr>
        <p:spPr>
          <a:xfrm>
            <a:off x="923635" y="5704282"/>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Owal 17">
            <a:extLst>
              <a:ext uri="{FF2B5EF4-FFF2-40B4-BE49-F238E27FC236}">
                <a16:creationId xmlns:a16="http://schemas.microsoft.com/office/drawing/2014/main" id="{CB4ADE31-C00B-449E-984D-F3EB58F79F2C}"/>
              </a:ext>
            </a:extLst>
          </p:cNvPr>
          <p:cNvSpPr/>
          <p:nvPr/>
        </p:nvSpPr>
        <p:spPr>
          <a:xfrm>
            <a:off x="2419741" y="6365479"/>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Owal 18">
            <a:extLst>
              <a:ext uri="{FF2B5EF4-FFF2-40B4-BE49-F238E27FC236}">
                <a16:creationId xmlns:a16="http://schemas.microsoft.com/office/drawing/2014/main" id="{4F6BCD03-1CB5-4FAE-980E-1B917BFDA784}"/>
              </a:ext>
            </a:extLst>
          </p:cNvPr>
          <p:cNvSpPr/>
          <p:nvPr/>
        </p:nvSpPr>
        <p:spPr>
          <a:xfrm>
            <a:off x="1651890" y="5687554"/>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Owal 19">
            <a:extLst>
              <a:ext uri="{FF2B5EF4-FFF2-40B4-BE49-F238E27FC236}">
                <a16:creationId xmlns:a16="http://schemas.microsoft.com/office/drawing/2014/main" id="{93A89DFD-719C-4068-B11D-7B2CF3ABB748}"/>
              </a:ext>
            </a:extLst>
          </p:cNvPr>
          <p:cNvSpPr/>
          <p:nvPr/>
        </p:nvSpPr>
        <p:spPr>
          <a:xfrm>
            <a:off x="1185889" y="6406966"/>
            <a:ext cx="123799" cy="114767"/>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Owal 20">
            <a:extLst>
              <a:ext uri="{FF2B5EF4-FFF2-40B4-BE49-F238E27FC236}">
                <a16:creationId xmlns:a16="http://schemas.microsoft.com/office/drawing/2014/main" id="{B4B18A71-26AA-419B-A1A4-B09A0E1AC9BB}"/>
              </a:ext>
            </a:extLst>
          </p:cNvPr>
          <p:cNvSpPr/>
          <p:nvPr/>
        </p:nvSpPr>
        <p:spPr>
          <a:xfrm>
            <a:off x="217127" y="5635432"/>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Owal 21">
            <a:extLst>
              <a:ext uri="{FF2B5EF4-FFF2-40B4-BE49-F238E27FC236}">
                <a16:creationId xmlns:a16="http://schemas.microsoft.com/office/drawing/2014/main" id="{67A40F9C-6127-4229-B93E-45D5E0C4065C}"/>
              </a:ext>
            </a:extLst>
          </p:cNvPr>
          <p:cNvSpPr/>
          <p:nvPr/>
        </p:nvSpPr>
        <p:spPr>
          <a:xfrm>
            <a:off x="789514" y="5646898"/>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962559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ostokąt 14">
            <a:extLst>
              <a:ext uri="{FF2B5EF4-FFF2-40B4-BE49-F238E27FC236}">
                <a16:creationId xmlns:a16="http://schemas.microsoft.com/office/drawing/2014/main" id="{30179A2D-8CD5-4127-9283-6D952E4E4B45}"/>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0" name="Symbol zastępczy zawartości 6">
            <a:extLst>
              <a:ext uri="{FF2B5EF4-FFF2-40B4-BE49-F238E27FC236}">
                <a16:creationId xmlns:a16="http://schemas.microsoft.com/office/drawing/2014/main" id="{0C0A861A-62D4-4D28-8FF1-300A31AC519B}"/>
              </a:ext>
            </a:extLst>
          </p:cNvPr>
          <p:cNvPicPr>
            <a:picLocks noChangeAspect="1"/>
          </p:cNvPicPr>
          <p:nvPr/>
        </p:nvPicPr>
        <p:blipFill rotWithShape="1">
          <a:blip r:embed="rId2">
            <a:alphaModFix amt="50000"/>
          </a:blip>
          <a:srcRect t="3785" b="15114"/>
          <a:stretch/>
        </p:blipFill>
        <p:spPr>
          <a:xfrm>
            <a:off x="0" y="-1"/>
            <a:ext cx="12192000" cy="6858001"/>
          </a:xfrm>
          <a:prstGeom prst="rect">
            <a:avLst/>
          </a:prstGeom>
        </p:spPr>
      </p:pic>
      <p:pic>
        <p:nvPicPr>
          <p:cNvPr id="14" name="Symbol zastępczy zawartości 3">
            <a:extLst>
              <a:ext uri="{FF2B5EF4-FFF2-40B4-BE49-F238E27FC236}">
                <a16:creationId xmlns:a16="http://schemas.microsoft.com/office/drawing/2014/main" id="{37316AA0-7D67-477F-AF00-9E3165B4BA45}"/>
              </a:ext>
            </a:extLst>
          </p:cNvPr>
          <p:cNvPicPr>
            <a:picLocks noChangeAspect="1"/>
          </p:cNvPicPr>
          <p:nvPr/>
        </p:nvPicPr>
        <p:blipFill rotWithShape="1">
          <a:blip r:embed="rId3"/>
          <a:srcRect r="904" b="-1"/>
          <a:stretch/>
        </p:blipFill>
        <p:spPr>
          <a:xfrm>
            <a:off x="8218099" y="2350525"/>
            <a:ext cx="3592028" cy="2622505"/>
          </a:xfrm>
          <a:custGeom>
            <a:avLst/>
            <a:gdLst/>
            <a:ahLst/>
            <a:cxnLst/>
            <a:rect l="l" t="t" r="r" b="b"/>
            <a:pathLst>
              <a:path w="8279548" h="6044817">
                <a:moveTo>
                  <a:pt x="8670" y="3353401"/>
                </a:moveTo>
                <a:lnTo>
                  <a:pt x="9145" y="3371492"/>
                </a:lnTo>
                <a:cubicBezTo>
                  <a:pt x="9699" y="3387565"/>
                  <a:pt x="10447" y="3405952"/>
                  <a:pt x="11359" y="3425479"/>
                </a:cubicBezTo>
                <a:lnTo>
                  <a:pt x="12840" y="3453616"/>
                </a:lnTo>
                <a:lnTo>
                  <a:pt x="10088" y="3453505"/>
                </a:lnTo>
                <a:cubicBezTo>
                  <a:pt x="-1786" y="3446192"/>
                  <a:pt x="-2668" y="3413238"/>
                  <a:pt x="4780" y="3369666"/>
                </a:cubicBezTo>
                <a:close/>
                <a:moveTo>
                  <a:pt x="8372" y="3312218"/>
                </a:moveTo>
                <a:cubicBezTo>
                  <a:pt x="8874" y="3309151"/>
                  <a:pt x="9584" y="3310642"/>
                  <a:pt x="10474" y="3315559"/>
                </a:cubicBezTo>
                <a:lnTo>
                  <a:pt x="13062" y="3335036"/>
                </a:lnTo>
                <a:lnTo>
                  <a:pt x="8670" y="3353401"/>
                </a:lnTo>
                <a:lnTo>
                  <a:pt x="8092" y="3331389"/>
                </a:lnTo>
                <a:cubicBezTo>
                  <a:pt x="7953" y="3321118"/>
                  <a:pt x="8037" y="3314336"/>
                  <a:pt x="8372" y="3312218"/>
                </a:cubicBezTo>
                <a:close/>
                <a:moveTo>
                  <a:pt x="7241326" y="1569777"/>
                </a:moveTo>
                <a:cubicBezTo>
                  <a:pt x="7223035" y="1582267"/>
                  <a:pt x="7204746" y="1594758"/>
                  <a:pt x="7186456" y="1607248"/>
                </a:cubicBezTo>
                <a:cubicBezTo>
                  <a:pt x="7196717" y="1604126"/>
                  <a:pt x="7207869" y="1601003"/>
                  <a:pt x="7218575" y="1597880"/>
                </a:cubicBezTo>
                <a:cubicBezTo>
                  <a:pt x="7227497" y="1590296"/>
                  <a:pt x="7236865" y="1583160"/>
                  <a:pt x="7245787" y="1575129"/>
                </a:cubicBezTo>
                <a:cubicBezTo>
                  <a:pt x="7244449" y="1573345"/>
                  <a:pt x="7242665" y="1571561"/>
                  <a:pt x="7241326" y="1569777"/>
                </a:cubicBezTo>
                <a:close/>
                <a:moveTo>
                  <a:pt x="6913001" y="943907"/>
                </a:moveTo>
                <a:cubicBezTo>
                  <a:pt x="6803262" y="1018851"/>
                  <a:pt x="6693523" y="1094241"/>
                  <a:pt x="6583784" y="1169185"/>
                </a:cubicBezTo>
                <a:cubicBezTo>
                  <a:pt x="6585569" y="1170969"/>
                  <a:pt x="6586907" y="1172754"/>
                  <a:pt x="6588692" y="1174538"/>
                </a:cubicBezTo>
                <a:cubicBezTo>
                  <a:pt x="6709136" y="1111193"/>
                  <a:pt x="6822890" y="1040710"/>
                  <a:pt x="6913001" y="943907"/>
                </a:cubicBezTo>
                <a:close/>
                <a:moveTo>
                  <a:pt x="7619780" y="253"/>
                </a:moveTo>
                <a:cubicBezTo>
                  <a:pt x="7623962" y="-472"/>
                  <a:pt x="7628088" y="197"/>
                  <a:pt x="7631657" y="4435"/>
                </a:cubicBezTo>
                <a:cubicBezTo>
                  <a:pt x="7637902" y="11572"/>
                  <a:pt x="7632550" y="20049"/>
                  <a:pt x="7628088" y="26294"/>
                </a:cubicBezTo>
                <a:cubicBezTo>
                  <a:pt x="7620059" y="37446"/>
                  <a:pt x="7612921" y="48152"/>
                  <a:pt x="7609799" y="61535"/>
                </a:cubicBezTo>
                <a:cubicBezTo>
                  <a:pt x="7607569" y="70457"/>
                  <a:pt x="7605337" y="80271"/>
                  <a:pt x="7611583" y="86962"/>
                </a:cubicBezTo>
                <a:cubicBezTo>
                  <a:pt x="7637456" y="115512"/>
                  <a:pt x="7618720" y="128895"/>
                  <a:pt x="7596416" y="144062"/>
                </a:cubicBezTo>
                <a:cubicBezTo>
                  <a:pt x="7565636" y="164583"/>
                  <a:pt x="7553591" y="194916"/>
                  <a:pt x="7560728" y="231050"/>
                </a:cubicBezTo>
                <a:cubicBezTo>
                  <a:pt x="7563405" y="245772"/>
                  <a:pt x="7561621" y="254693"/>
                  <a:pt x="7543330" y="254247"/>
                </a:cubicBezTo>
                <a:cubicBezTo>
                  <a:pt x="7536194" y="254247"/>
                  <a:pt x="7534409" y="259155"/>
                  <a:pt x="7531732" y="264507"/>
                </a:cubicBezTo>
                <a:cubicBezTo>
                  <a:pt x="7474633" y="390752"/>
                  <a:pt x="7392105" y="501383"/>
                  <a:pt x="7295303" y="603092"/>
                </a:cubicBezTo>
                <a:cubicBezTo>
                  <a:pt x="7216791" y="685620"/>
                  <a:pt x="7130248" y="760117"/>
                  <a:pt x="7040584" y="832385"/>
                </a:cubicBezTo>
                <a:cubicBezTo>
                  <a:pt x="7037908" y="834615"/>
                  <a:pt x="7035231" y="837291"/>
                  <a:pt x="7033892" y="841752"/>
                </a:cubicBezTo>
                <a:cubicBezTo>
                  <a:pt x="7076271" y="832831"/>
                  <a:pt x="7112851" y="814540"/>
                  <a:pt x="7148093" y="794021"/>
                </a:cubicBezTo>
                <a:cubicBezTo>
                  <a:pt x="7241772" y="739597"/>
                  <a:pt x="7320730" y="669114"/>
                  <a:pt x="7400581" y="599969"/>
                </a:cubicBezTo>
                <a:cubicBezTo>
                  <a:pt x="7449206" y="557591"/>
                  <a:pt x="7499167" y="516550"/>
                  <a:pt x="7552699" y="479079"/>
                </a:cubicBezTo>
                <a:cubicBezTo>
                  <a:pt x="7561621" y="472833"/>
                  <a:pt x="7567866" y="464803"/>
                  <a:pt x="7574111" y="456774"/>
                </a:cubicBezTo>
                <a:cubicBezTo>
                  <a:pt x="7577680" y="452313"/>
                  <a:pt x="7582140" y="448298"/>
                  <a:pt x="7589278" y="450083"/>
                </a:cubicBezTo>
                <a:cubicBezTo>
                  <a:pt x="7598201" y="452313"/>
                  <a:pt x="7599092" y="459004"/>
                  <a:pt x="7599985" y="465696"/>
                </a:cubicBezTo>
                <a:cubicBezTo>
                  <a:pt x="7602661" y="487108"/>
                  <a:pt x="7596862" y="506290"/>
                  <a:pt x="7585709" y="524580"/>
                </a:cubicBezTo>
                <a:cubicBezTo>
                  <a:pt x="7556713" y="571419"/>
                  <a:pt x="7513889" y="607553"/>
                  <a:pt x="7469725" y="641903"/>
                </a:cubicBezTo>
                <a:cubicBezTo>
                  <a:pt x="7412626" y="686066"/>
                  <a:pt x="7357310" y="732014"/>
                  <a:pt x="7306902" y="782422"/>
                </a:cubicBezTo>
                <a:cubicBezTo>
                  <a:pt x="7303333" y="785991"/>
                  <a:pt x="7296642" y="788221"/>
                  <a:pt x="7298872" y="798481"/>
                </a:cubicBezTo>
                <a:cubicBezTo>
                  <a:pt x="7330544" y="774838"/>
                  <a:pt x="7360433" y="751642"/>
                  <a:pt x="7390767" y="729336"/>
                </a:cubicBezTo>
                <a:cubicBezTo>
                  <a:pt x="7420655" y="707032"/>
                  <a:pt x="7450990" y="684727"/>
                  <a:pt x="7480878" y="662869"/>
                </a:cubicBezTo>
                <a:cubicBezTo>
                  <a:pt x="7488016" y="657516"/>
                  <a:pt x="7495599" y="649932"/>
                  <a:pt x="7505859" y="656624"/>
                </a:cubicBezTo>
                <a:cubicBezTo>
                  <a:pt x="7516565" y="663315"/>
                  <a:pt x="7515227" y="674467"/>
                  <a:pt x="7512550" y="683389"/>
                </a:cubicBezTo>
                <a:cubicBezTo>
                  <a:pt x="7504075" y="709708"/>
                  <a:pt x="7489353" y="732905"/>
                  <a:pt x="7469725" y="753426"/>
                </a:cubicBezTo>
                <a:cubicBezTo>
                  <a:pt x="7402812" y="821232"/>
                  <a:pt x="7325638" y="879670"/>
                  <a:pt x="7253816" y="943015"/>
                </a:cubicBezTo>
                <a:cubicBezTo>
                  <a:pt x="7215006" y="977365"/>
                  <a:pt x="7179319" y="1013945"/>
                  <a:pt x="7145415" y="1051862"/>
                </a:cubicBezTo>
                <a:cubicBezTo>
                  <a:pt x="7137832" y="1060338"/>
                  <a:pt x="7138279" y="1068368"/>
                  <a:pt x="7140509" y="1078182"/>
                </a:cubicBezTo>
                <a:cubicBezTo>
                  <a:pt x="7149430" y="1117885"/>
                  <a:pt x="7135602" y="1131267"/>
                  <a:pt x="7090992" y="1123684"/>
                </a:cubicBezTo>
                <a:cubicBezTo>
                  <a:pt x="7077164" y="1121452"/>
                  <a:pt x="7067796" y="1123684"/>
                  <a:pt x="7059320" y="1133051"/>
                </a:cubicBezTo>
                <a:cubicBezTo>
                  <a:pt x="6956718" y="1249035"/>
                  <a:pt x="6835381" y="1346730"/>
                  <a:pt x="6702891" y="1433718"/>
                </a:cubicBezTo>
                <a:cubicBezTo>
                  <a:pt x="6648914" y="1468959"/>
                  <a:pt x="6593152" y="1502417"/>
                  <a:pt x="6536499" y="1533643"/>
                </a:cubicBezTo>
                <a:cubicBezTo>
                  <a:pt x="6536499" y="1535873"/>
                  <a:pt x="6536499" y="1538551"/>
                  <a:pt x="6536499" y="1540781"/>
                </a:cubicBezTo>
                <a:cubicBezTo>
                  <a:pt x="6536945" y="1543903"/>
                  <a:pt x="6537391" y="1545687"/>
                  <a:pt x="6537836" y="1548365"/>
                </a:cubicBezTo>
                <a:cubicBezTo>
                  <a:pt x="6617688" y="1500186"/>
                  <a:pt x="6696646" y="1450670"/>
                  <a:pt x="6773821" y="1398477"/>
                </a:cubicBezTo>
                <a:cubicBezTo>
                  <a:pt x="6983038" y="1257066"/>
                  <a:pt x="7182888" y="1105393"/>
                  <a:pt x="7385860" y="957290"/>
                </a:cubicBezTo>
                <a:cubicBezTo>
                  <a:pt x="7454112" y="907327"/>
                  <a:pt x="7508089" y="843536"/>
                  <a:pt x="7569650" y="787329"/>
                </a:cubicBezTo>
                <a:cubicBezTo>
                  <a:pt x="7610691" y="749857"/>
                  <a:pt x="7649948" y="710601"/>
                  <a:pt x="7697679" y="679821"/>
                </a:cubicBezTo>
                <a:cubicBezTo>
                  <a:pt x="7717307" y="667330"/>
                  <a:pt x="7737827" y="656177"/>
                  <a:pt x="7764147" y="659300"/>
                </a:cubicBezTo>
                <a:cubicBezTo>
                  <a:pt x="7774407" y="660639"/>
                  <a:pt x="7786005" y="663315"/>
                  <a:pt x="7789574" y="674913"/>
                </a:cubicBezTo>
                <a:cubicBezTo>
                  <a:pt x="7792698" y="686512"/>
                  <a:pt x="7783329" y="691865"/>
                  <a:pt x="7774853" y="696771"/>
                </a:cubicBezTo>
                <a:cubicBezTo>
                  <a:pt x="7772623" y="698110"/>
                  <a:pt x="7770392" y="699895"/>
                  <a:pt x="7768162" y="699895"/>
                </a:cubicBezTo>
                <a:cubicBezTo>
                  <a:pt x="7725783" y="702571"/>
                  <a:pt x="7715969" y="736474"/>
                  <a:pt x="7695894" y="761010"/>
                </a:cubicBezTo>
                <a:cubicBezTo>
                  <a:pt x="7689649" y="768593"/>
                  <a:pt x="7689203" y="776177"/>
                  <a:pt x="7695894" y="785098"/>
                </a:cubicBezTo>
                <a:cubicBezTo>
                  <a:pt x="7707940" y="801157"/>
                  <a:pt x="7699463" y="808295"/>
                  <a:pt x="7683404" y="812756"/>
                </a:cubicBezTo>
                <a:cubicBezTo>
                  <a:pt x="7667345" y="817217"/>
                  <a:pt x="7649948" y="818555"/>
                  <a:pt x="7632550" y="828816"/>
                </a:cubicBezTo>
                <a:cubicBezTo>
                  <a:pt x="7660207" y="837291"/>
                  <a:pt x="7679389" y="828370"/>
                  <a:pt x="7697233" y="817217"/>
                </a:cubicBezTo>
                <a:cubicBezTo>
                  <a:pt x="7737382" y="792682"/>
                  <a:pt x="7763254" y="756548"/>
                  <a:pt x="7787790" y="719522"/>
                </a:cubicBezTo>
                <a:cubicBezTo>
                  <a:pt x="7792698" y="712385"/>
                  <a:pt x="7796712" y="704355"/>
                  <a:pt x="7803403" y="698556"/>
                </a:cubicBezTo>
                <a:cubicBezTo>
                  <a:pt x="7815894" y="686958"/>
                  <a:pt x="7829277" y="685620"/>
                  <a:pt x="7844443" y="699895"/>
                </a:cubicBezTo>
                <a:cubicBezTo>
                  <a:pt x="7864518" y="718631"/>
                  <a:pt x="7871655" y="717292"/>
                  <a:pt x="7878347" y="693204"/>
                </a:cubicBezTo>
                <a:cubicBezTo>
                  <a:pt x="7887269" y="660639"/>
                  <a:pt x="7907343" y="637888"/>
                  <a:pt x="7941692" y="625844"/>
                </a:cubicBezTo>
                <a:cubicBezTo>
                  <a:pt x="7948829" y="623166"/>
                  <a:pt x="7956413" y="619597"/>
                  <a:pt x="7963996" y="625397"/>
                </a:cubicBezTo>
                <a:cubicBezTo>
                  <a:pt x="7972026" y="632089"/>
                  <a:pt x="7966674" y="638779"/>
                  <a:pt x="7963551" y="645026"/>
                </a:cubicBezTo>
                <a:cubicBezTo>
                  <a:pt x="7959090" y="654840"/>
                  <a:pt x="7953737" y="664653"/>
                  <a:pt x="7949722" y="674913"/>
                </a:cubicBezTo>
                <a:cubicBezTo>
                  <a:pt x="7942584" y="691419"/>
                  <a:pt x="7941245" y="708817"/>
                  <a:pt x="7954628" y="724876"/>
                </a:cubicBezTo>
                <a:cubicBezTo>
                  <a:pt x="7964443" y="736474"/>
                  <a:pt x="7963551" y="744058"/>
                  <a:pt x="7950614" y="752087"/>
                </a:cubicBezTo>
                <a:cubicBezTo>
                  <a:pt x="7909127" y="777069"/>
                  <a:pt x="7882808" y="809634"/>
                  <a:pt x="7897083" y="860488"/>
                </a:cubicBezTo>
                <a:cubicBezTo>
                  <a:pt x="7899313" y="867626"/>
                  <a:pt x="7896636" y="874764"/>
                  <a:pt x="7888161" y="874317"/>
                </a:cubicBezTo>
                <a:cubicBezTo>
                  <a:pt x="7869425" y="872979"/>
                  <a:pt x="7866303" y="884578"/>
                  <a:pt x="7860949" y="896622"/>
                </a:cubicBezTo>
                <a:cubicBezTo>
                  <a:pt x="7808757" y="1012160"/>
                  <a:pt x="7733367" y="1112977"/>
                  <a:pt x="7646379" y="1207549"/>
                </a:cubicBezTo>
                <a:cubicBezTo>
                  <a:pt x="7560282" y="1301229"/>
                  <a:pt x="7463480" y="1385094"/>
                  <a:pt x="7360433" y="1465391"/>
                </a:cubicBezTo>
                <a:cubicBezTo>
                  <a:pt x="7389429" y="1462714"/>
                  <a:pt x="7426901" y="1446209"/>
                  <a:pt x="7463034" y="1427027"/>
                </a:cubicBezTo>
                <a:cubicBezTo>
                  <a:pt x="7558498" y="1375726"/>
                  <a:pt x="7637011" y="1306135"/>
                  <a:pt x="7716861" y="1237883"/>
                </a:cubicBezTo>
                <a:cubicBezTo>
                  <a:pt x="7772623" y="1190151"/>
                  <a:pt x="7827046" y="1141081"/>
                  <a:pt x="7889500" y="1100040"/>
                </a:cubicBezTo>
                <a:cubicBezTo>
                  <a:pt x="7896636" y="1095579"/>
                  <a:pt x="7901544" y="1089780"/>
                  <a:pt x="7905559" y="1082642"/>
                </a:cubicBezTo>
                <a:cubicBezTo>
                  <a:pt x="7909127" y="1076397"/>
                  <a:pt x="7914481" y="1070598"/>
                  <a:pt x="7923848" y="1073274"/>
                </a:cubicBezTo>
                <a:cubicBezTo>
                  <a:pt x="7933216" y="1076397"/>
                  <a:pt x="7934109" y="1084427"/>
                  <a:pt x="7934109" y="1091565"/>
                </a:cubicBezTo>
                <a:cubicBezTo>
                  <a:pt x="7932770" y="1118330"/>
                  <a:pt x="7925186" y="1142419"/>
                  <a:pt x="7908682" y="1163831"/>
                </a:cubicBezTo>
                <a:cubicBezTo>
                  <a:pt x="7876563" y="1206657"/>
                  <a:pt x="7833738" y="1240114"/>
                  <a:pt x="7790913" y="1273570"/>
                </a:cubicBezTo>
                <a:cubicBezTo>
                  <a:pt x="7731582" y="1319518"/>
                  <a:pt x="7676712" y="1369481"/>
                  <a:pt x="7627197" y="1425243"/>
                </a:cubicBezTo>
                <a:cubicBezTo>
                  <a:pt x="7662883" y="1398031"/>
                  <a:pt x="7698572" y="1370372"/>
                  <a:pt x="7734705" y="1343161"/>
                </a:cubicBezTo>
                <a:cubicBezTo>
                  <a:pt x="7761917" y="1322641"/>
                  <a:pt x="7790020" y="1303012"/>
                  <a:pt x="7817678" y="1282938"/>
                </a:cubicBezTo>
                <a:cubicBezTo>
                  <a:pt x="7824370" y="1278032"/>
                  <a:pt x="7831507" y="1272679"/>
                  <a:pt x="7840874" y="1279370"/>
                </a:cubicBezTo>
                <a:cubicBezTo>
                  <a:pt x="7849351" y="1285169"/>
                  <a:pt x="7848012" y="1293645"/>
                  <a:pt x="7846228" y="1301675"/>
                </a:cubicBezTo>
                <a:cubicBezTo>
                  <a:pt x="7839537" y="1333347"/>
                  <a:pt x="7820801" y="1358774"/>
                  <a:pt x="7797604" y="1381525"/>
                </a:cubicBezTo>
                <a:cubicBezTo>
                  <a:pt x="7769501" y="1408737"/>
                  <a:pt x="7740058" y="1434611"/>
                  <a:pt x="7709724" y="1460484"/>
                </a:cubicBezTo>
                <a:cubicBezTo>
                  <a:pt x="7742288" y="1453346"/>
                  <a:pt x="7774853" y="1446209"/>
                  <a:pt x="7807418" y="1440410"/>
                </a:cubicBezTo>
                <a:cubicBezTo>
                  <a:pt x="7792698" y="1492156"/>
                  <a:pt x="7758348" y="1502417"/>
                  <a:pt x="7727568" y="1510446"/>
                </a:cubicBezTo>
                <a:cubicBezTo>
                  <a:pt x="7686080" y="1520706"/>
                  <a:pt x="7646379" y="1533643"/>
                  <a:pt x="7607122" y="1548365"/>
                </a:cubicBezTo>
                <a:cubicBezTo>
                  <a:pt x="7590617" y="1563085"/>
                  <a:pt x="7574111" y="1577361"/>
                  <a:pt x="7558052" y="1592527"/>
                </a:cubicBezTo>
                <a:cubicBezTo>
                  <a:pt x="7541546" y="1608141"/>
                  <a:pt x="7525933" y="1623754"/>
                  <a:pt x="7510320" y="1640259"/>
                </a:cubicBezTo>
                <a:cubicBezTo>
                  <a:pt x="7499167" y="1652303"/>
                  <a:pt x="7485785" y="1662564"/>
                  <a:pt x="7498721" y="1683084"/>
                </a:cubicBezTo>
                <a:cubicBezTo>
                  <a:pt x="7504521" y="1692452"/>
                  <a:pt x="7466603" y="1743307"/>
                  <a:pt x="7454558" y="1746429"/>
                </a:cubicBezTo>
                <a:cubicBezTo>
                  <a:pt x="7452773" y="1746875"/>
                  <a:pt x="7450990" y="1747322"/>
                  <a:pt x="7449652" y="1747322"/>
                </a:cubicBezTo>
                <a:cubicBezTo>
                  <a:pt x="7423777" y="1745538"/>
                  <a:pt x="7417978" y="1760705"/>
                  <a:pt x="7417532" y="1779887"/>
                </a:cubicBezTo>
                <a:cubicBezTo>
                  <a:pt x="7417087" y="1798622"/>
                  <a:pt x="7421547" y="1821819"/>
                  <a:pt x="7386306" y="1812451"/>
                </a:cubicBezTo>
                <a:cubicBezTo>
                  <a:pt x="7382291" y="1811559"/>
                  <a:pt x="7381399" y="1814235"/>
                  <a:pt x="7379615" y="1817358"/>
                </a:cubicBezTo>
                <a:cubicBezTo>
                  <a:pt x="7341251" y="1897208"/>
                  <a:pt x="7276567" y="1958770"/>
                  <a:pt x="7212776" y="2020331"/>
                </a:cubicBezTo>
                <a:cubicBezTo>
                  <a:pt x="7209207" y="2023454"/>
                  <a:pt x="7205638" y="2026576"/>
                  <a:pt x="7202070" y="2029699"/>
                </a:cubicBezTo>
                <a:cubicBezTo>
                  <a:pt x="7268983" y="2014086"/>
                  <a:pt x="7489800" y="1994011"/>
                  <a:pt x="7554483" y="2000703"/>
                </a:cubicBezTo>
                <a:cubicBezTo>
                  <a:pt x="7612029" y="2006502"/>
                  <a:pt x="7937231" y="1909254"/>
                  <a:pt x="8004591" y="1851708"/>
                </a:cubicBezTo>
                <a:cubicBezTo>
                  <a:pt x="8013959" y="1896763"/>
                  <a:pt x="7993885" y="1914606"/>
                  <a:pt x="7977825" y="1935127"/>
                </a:cubicBezTo>
                <a:cubicBezTo>
                  <a:pt x="7955075" y="1964123"/>
                  <a:pt x="7951506" y="1984644"/>
                  <a:pt x="7994331" y="2007840"/>
                </a:cubicBezTo>
                <a:cubicBezTo>
                  <a:pt x="8117007" y="2073862"/>
                  <a:pt x="8115669" y="2076092"/>
                  <a:pt x="8000576" y="2165757"/>
                </a:cubicBezTo>
                <a:cubicBezTo>
                  <a:pt x="7995223" y="2169772"/>
                  <a:pt x="7997900" y="2182708"/>
                  <a:pt x="7996561" y="2191631"/>
                </a:cubicBezTo>
                <a:cubicBezTo>
                  <a:pt x="8026450" y="2205014"/>
                  <a:pt x="8061691" y="2170218"/>
                  <a:pt x="8097378" y="2207690"/>
                </a:cubicBezTo>
                <a:cubicBezTo>
                  <a:pt x="7943477" y="2372298"/>
                  <a:pt x="7709277" y="2528878"/>
                  <a:pt x="7496937" y="2652445"/>
                </a:cubicBezTo>
                <a:cubicBezTo>
                  <a:pt x="7668683" y="2693040"/>
                  <a:pt x="7771731" y="2550290"/>
                  <a:pt x="7897975" y="2568579"/>
                </a:cubicBezTo>
                <a:cubicBezTo>
                  <a:pt x="7960875" y="2613189"/>
                  <a:pt x="7773515" y="2685456"/>
                  <a:pt x="7952398" y="2706423"/>
                </a:cubicBezTo>
                <a:cubicBezTo>
                  <a:pt x="7874778" y="2745678"/>
                  <a:pt x="7817232" y="2784043"/>
                  <a:pt x="7763701" y="2829098"/>
                </a:cubicBezTo>
                <a:cubicBezTo>
                  <a:pt x="7668683" y="2909841"/>
                  <a:pt x="7649948" y="2963373"/>
                  <a:pt x="7693664" y="3071773"/>
                </a:cubicBezTo>
                <a:cubicBezTo>
                  <a:pt x="7722660" y="3143148"/>
                  <a:pt x="7764593" y="3208723"/>
                  <a:pt x="7727568" y="3293927"/>
                </a:cubicBezTo>
                <a:cubicBezTo>
                  <a:pt x="7702141" y="3352365"/>
                  <a:pt x="7711954" y="3390729"/>
                  <a:pt x="7808311" y="3364409"/>
                </a:cubicBezTo>
                <a:cubicBezTo>
                  <a:pt x="7912249" y="3336306"/>
                  <a:pt x="7951506" y="3388945"/>
                  <a:pt x="7925186" y="3491100"/>
                </a:cubicBezTo>
                <a:cubicBezTo>
                  <a:pt x="7908235" y="3556676"/>
                  <a:pt x="7926079" y="3577197"/>
                  <a:pt x="7997454" y="3569613"/>
                </a:cubicBezTo>
                <a:cubicBezTo>
                  <a:pt x="8076413" y="3561136"/>
                  <a:pt x="8151355" y="3518312"/>
                  <a:pt x="8249050" y="3538832"/>
                </a:cubicBezTo>
                <a:cubicBezTo>
                  <a:pt x="8170985" y="3658385"/>
                  <a:pt x="8004145" y="3624482"/>
                  <a:pt x="7913142" y="3738236"/>
                </a:cubicBezTo>
                <a:cubicBezTo>
                  <a:pt x="8021543" y="3738682"/>
                  <a:pt x="8104516" y="3738236"/>
                  <a:pt x="8184813" y="3713254"/>
                </a:cubicBezTo>
                <a:cubicBezTo>
                  <a:pt x="8218270" y="3702995"/>
                  <a:pt x="8254850" y="3692735"/>
                  <a:pt x="8273586" y="3727083"/>
                </a:cubicBezTo>
                <a:cubicBezTo>
                  <a:pt x="8295890" y="3768570"/>
                  <a:pt x="8250389" y="3784184"/>
                  <a:pt x="8223177" y="3791767"/>
                </a:cubicBezTo>
                <a:cubicBezTo>
                  <a:pt x="8146449" y="3812734"/>
                  <a:pt x="8087564" y="3862249"/>
                  <a:pt x="8023773" y="3901059"/>
                </a:cubicBezTo>
                <a:cubicBezTo>
                  <a:pt x="7884146" y="3986264"/>
                  <a:pt x="7730689" y="4057192"/>
                  <a:pt x="7612475" y="4197266"/>
                </a:cubicBezTo>
                <a:cubicBezTo>
                  <a:pt x="7761024" y="4161579"/>
                  <a:pt x="7872102" y="4078159"/>
                  <a:pt x="8010390" y="4061208"/>
                </a:cubicBezTo>
                <a:cubicBezTo>
                  <a:pt x="7890391" y="4189236"/>
                  <a:pt x="7736489" y="4272656"/>
                  <a:pt x="7590617" y="4365889"/>
                </a:cubicBezTo>
                <a:cubicBezTo>
                  <a:pt x="7549130" y="4392209"/>
                  <a:pt x="7506751" y="4410052"/>
                  <a:pt x="7497384" y="4467153"/>
                </a:cubicBezTo>
                <a:cubicBezTo>
                  <a:pt x="7479093" y="4577783"/>
                  <a:pt x="7425116" y="4669679"/>
                  <a:pt x="7308686" y="4718303"/>
                </a:cubicBezTo>
                <a:cubicBezTo>
                  <a:pt x="7307793" y="4718749"/>
                  <a:pt x="7314039" y="4735255"/>
                  <a:pt x="7318054" y="4746853"/>
                </a:cubicBezTo>
                <a:cubicBezTo>
                  <a:pt x="7388982" y="4750422"/>
                  <a:pt x="7444744" y="4684845"/>
                  <a:pt x="7535747" y="4706259"/>
                </a:cubicBezTo>
                <a:cubicBezTo>
                  <a:pt x="7449206" y="4795031"/>
                  <a:pt x="7376492" y="4874882"/>
                  <a:pt x="7253370" y="4917261"/>
                </a:cubicBezTo>
                <a:cubicBezTo>
                  <a:pt x="7154784" y="4951164"/>
                  <a:pt x="7033000" y="4970345"/>
                  <a:pt x="6961625" y="5079638"/>
                </a:cubicBezTo>
                <a:cubicBezTo>
                  <a:pt x="7044599" y="5101051"/>
                  <a:pt x="7106605" y="5074285"/>
                  <a:pt x="7168612" y="5055104"/>
                </a:cubicBezTo>
                <a:cubicBezTo>
                  <a:pt x="7264077" y="5025661"/>
                  <a:pt x="7357756" y="4992204"/>
                  <a:pt x="7453220" y="4962316"/>
                </a:cubicBezTo>
                <a:cubicBezTo>
                  <a:pt x="7489353" y="4951164"/>
                  <a:pt x="7529056" y="4942688"/>
                  <a:pt x="7552253" y="4997111"/>
                </a:cubicBezTo>
                <a:cubicBezTo>
                  <a:pt x="7431361" y="5008709"/>
                  <a:pt x="7358649" y="5081869"/>
                  <a:pt x="7282812" y="5150568"/>
                </a:cubicBezTo>
                <a:cubicBezTo>
                  <a:pt x="7239987" y="5189378"/>
                  <a:pt x="7205192" y="5241125"/>
                  <a:pt x="7128464" y="5221497"/>
                </a:cubicBezTo>
                <a:cubicBezTo>
                  <a:pt x="7087869" y="5211236"/>
                  <a:pt x="7061996" y="5240233"/>
                  <a:pt x="7066457" y="5275920"/>
                </a:cubicBezTo>
                <a:cubicBezTo>
                  <a:pt x="7081624" y="5401718"/>
                  <a:pt x="6987498" y="5445881"/>
                  <a:pt x="6889805" y="5469970"/>
                </a:cubicBezTo>
                <a:cubicBezTo>
                  <a:pt x="6705122" y="5515918"/>
                  <a:pt x="6551219" y="5623426"/>
                  <a:pt x="6371444" y="5682310"/>
                </a:cubicBezTo>
                <a:cubicBezTo>
                  <a:pt x="6196576" y="5739411"/>
                  <a:pt x="4884170" y="6004390"/>
                  <a:pt x="4551831" y="6030710"/>
                </a:cubicBezTo>
                <a:cubicBezTo>
                  <a:pt x="2518092" y="6191749"/>
                  <a:pt x="1055352" y="4921275"/>
                  <a:pt x="1048661" y="4903878"/>
                </a:cubicBezTo>
                <a:cubicBezTo>
                  <a:pt x="1017880" y="4822243"/>
                  <a:pt x="941599" y="4787001"/>
                  <a:pt x="872455" y="4743284"/>
                </a:cubicBezTo>
                <a:cubicBezTo>
                  <a:pt x="812231" y="4704920"/>
                  <a:pt x="747994" y="4664326"/>
                  <a:pt x="723013" y="4598750"/>
                </a:cubicBezTo>
                <a:cubicBezTo>
                  <a:pt x="690002" y="4511762"/>
                  <a:pt x="783682" y="4583137"/>
                  <a:pt x="801080" y="4549680"/>
                </a:cubicBezTo>
                <a:cubicBezTo>
                  <a:pt x="765392" y="4504624"/>
                  <a:pt x="710077" y="4463138"/>
                  <a:pt x="695355" y="4411837"/>
                </a:cubicBezTo>
                <a:cubicBezTo>
                  <a:pt x="642715" y="4226262"/>
                  <a:pt x="529409" y="4091096"/>
                  <a:pt x="359893" y="3986264"/>
                </a:cubicBezTo>
                <a:cubicBezTo>
                  <a:pt x="311269" y="3955930"/>
                  <a:pt x="279150" y="3901506"/>
                  <a:pt x="212682" y="3892584"/>
                </a:cubicBezTo>
                <a:cubicBezTo>
                  <a:pt x="65025" y="3873402"/>
                  <a:pt x="111866" y="3723515"/>
                  <a:pt x="33799" y="3657047"/>
                </a:cubicBezTo>
                <a:cubicBezTo>
                  <a:pt x="26438" y="3650802"/>
                  <a:pt x="19412" y="3568832"/>
                  <a:pt x="14561" y="3486305"/>
                </a:cubicBezTo>
                <a:lnTo>
                  <a:pt x="12840" y="3453616"/>
                </a:lnTo>
                <a:lnTo>
                  <a:pt x="21095" y="3453948"/>
                </a:lnTo>
                <a:lnTo>
                  <a:pt x="25905" y="3450639"/>
                </a:lnTo>
                <a:lnTo>
                  <a:pt x="27770" y="3466411"/>
                </a:lnTo>
                <a:cubicBezTo>
                  <a:pt x="33262" y="3508951"/>
                  <a:pt x="39263" y="3541509"/>
                  <a:pt x="44951" y="3533479"/>
                </a:cubicBezTo>
                <a:cubicBezTo>
                  <a:pt x="60119" y="3511621"/>
                  <a:pt x="83315" y="3492439"/>
                  <a:pt x="72163" y="3463889"/>
                </a:cubicBezTo>
                <a:cubicBezTo>
                  <a:pt x="67702" y="3451844"/>
                  <a:pt x="70824" y="3410804"/>
                  <a:pt x="36475" y="3443368"/>
                </a:cubicBezTo>
                <a:lnTo>
                  <a:pt x="25905" y="3450639"/>
                </a:lnTo>
                <a:lnTo>
                  <a:pt x="22479" y="3421677"/>
                </a:lnTo>
                <a:cubicBezTo>
                  <a:pt x="19106" y="3391148"/>
                  <a:pt x="16081" y="3360716"/>
                  <a:pt x="13648" y="3339450"/>
                </a:cubicBezTo>
                <a:lnTo>
                  <a:pt x="13062" y="3335036"/>
                </a:lnTo>
                <a:lnTo>
                  <a:pt x="21866" y="3298221"/>
                </a:lnTo>
                <a:cubicBezTo>
                  <a:pt x="52089" y="3197348"/>
                  <a:pt x="110303" y="3084040"/>
                  <a:pt x="175210" y="3078464"/>
                </a:cubicBezTo>
                <a:cubicBezTo>
                  <a:pt x="127925" y="2954896"/>
                  <a:pt x="127925" y="2954896"/>
                  <a:pt x="282273" y="2937945"/>
                </a:cubicBezTo>
                <a:cubicBezTo>
                  <a:pt x="222942" y="2859432"/>
                  <a:pt x="222942" y="2839357"/>
                  <a:pt x="294764" y="2812593"/>
                </a:cubicBezTo>
                <a:cubicBezTo>
                  <a:pt x="363908" y="2786719"/>
                  <a:pt x="440636" y="2778244"/>
                  <a:pt x="504427" y="2738541"/>
                </a:cubicBezTo>
                <a:cubicBezTo>
                  <a:pt x="445542" y="2638170"/>
                  <a:pt x="429038" y="2522185"/>
                  <a:pt x="307254" y="2473116"/>
                </a:cubicBezTo>
                <a:cubicBezTo>
                  <a:pt x="288072" y="2465532"/>
                  <a:pt x="275135" y="2435197"/>
                  <a:pt x="287626" y="2418246"/>
                </a:cubicBezTo>
                <a:cubicBezTo>
                  <a:pt x="331790" y="2355347"/>
                  <a:pt x="268444" y="2234901"/>
                  <a:pt x="405841" y="2221965"/>
                </a:cubicBezTo>
                <a:cubicBezTo>
                  <a:pt x="422793" y="2220181"/>
                  <a:pt x="438406" y="2207690"/>
                  <a:pt x="425023" y="2190292"/>
                </a:cubicBezTo>
                <a:cubicBezTo>
                  <a:pt x="379075" y="2130962"/>
                  <a:pt x="434837" y="2134976"/>
                  <a:pt x="468739" y="2127394"/>
                </a:cubicBezTo>
                <a:cubicBezTo>
                  <a:pt x="509781" y="2118471"/>
                  <a:pt x="556174" y="2144344"/>
                  <a:pt x="594091" y="2112226"/>
                </a:cubicBezTo>
                <a:cubicBezTo>
                  <a:pt x="585170" y="2078323"/>
                  <a:pt x="552160" y="2078769"/>
                  <a:pt x="528963" y="2068063"/>
                </a:cubicBezTo>
                <a:cubicBezTo>
                  <a:pt x="461157" y="2036390"/>
                  <a:pt x="405841" y="1998918"/>
                  <a:pt x="402718" y="1917729"/>
                </a:cubicBezTo>
                <a:cubicBezTo>
                  <a:pt x="400042" y="1852153"/>
                  <a:pt x="392904" y="1794162"/>
                  <a:pt x="486584" y="1774087"/>
                </a:cubicBezTo>
                <a:cubicBezTo>
                  <a:pt x="501304" y="1770965"/>
                  <a:pt x="508888" y="1762489"/>
                  <a:pt x="511565" y="1751337"/>
                </a:cubicBezTo>
                <a:cubicBezTo>
                  <a:pt x="500858" y="1740630"/>
                  <a:pt x="490599" y="1729477"/>
                  <a:pt x="478109" y="1721448"/>
                </a:cubicBezTo>
                <a:cubicBezTo>
                  <a:pt x="436175" y="1695129"/>
                  <a:pt x="421900" y="1656318"/>
                  <a:pt x="409410" y="1615724"/>
                </a:cubicBezTo>
                <a:cubicBezTo>
                  <a:pt x="401380" y="1589851"/>
                  <a:pt x="392012" y="1564424"/>
                  <a:pt x="373722" y="1542118"/>
                </a:cubicBezTo>
                <a:cubicBezTo>
                  <a:pt x="362569" y="1528290"/>
                  <a:pt x="348740" y="1518030"/>
                  <a:pt x="331343" y="1512231"/>
                </a:cubicBezTo>
                <a:cubicBezTo>
                  <a:pt x="316177" y="1506877"/>
                  <a:pt x="311715" y="1499739"/>
                  <a:pt x="321976" y="1486804"/>
                </a:cubicBezTo>
                <a:cubicBezTo>
                  <a:pt x="350972" y="1449777"/>
                  <a:pt x="362569" y="1409182"/>
                  <a:pt x="343388" y="1361897"/>
                </a:cubicBezTo>
                <a:cubicBezTo>
                  <a:pt x="337588" y="1347623"/>
                  <a:pt x="341602" y="1335131"/>
                  <a:pt x="355432" y="1329778"/>
                </a:cubicBezTo>
                <a:cubicBezTo>
                  <a:pt x="412979" y="1307028"/>
                  <a:pt x="427253" y="1254388"/>
                  <a:pt x="451789" y="1209779"/>
                </a:cubicBezTo>
                <a:cubicBezTo>
                  <a:pt x="486584" y="1146434"/>
                  <a:pt x="518256" y="1081751"/>
                  <a:pt x="542344" y="1013052"/>
                </a:cubicBezTo>
                <a:cubicBezTo>
                  <a:pt x="556620" y="972012"/>
                  <a:pt x="570449" y="931417"/>
                  <a:pt x="560635" y="885915"/>
                </a:cubicBezTo>
                <a:cubicBezTo>
                  <a:pt x="558405" y="874764"/>
                  <a:pt x="562419" y="865395"/>
                  <a:pt x="568219" y="856919"/>
                </a:cubicBezTo>
                <a:cubicBezTo>
                  <a:pt x="592754" y="819893"/>
                  <a:pt x="589631" y="780638"/>
                  <a:pt x="570895" y="740043"/>
                </a:cubicBezTo>
                <a:cubicBezTo>
                  <a:pt x="559296" y="715508"/>
                  <a:pt x="560635" y="712385"/>
                  <a:pt x="590077" y="713277"/>
                </a:cubicBezTo>
                <a:cubicBezTo>
                  <a:pt x="649853" y="714616"/>
                  <a:pt x="709184" y="716846"/>
                  <a:pt x="768069" y="709263"/>
                </a:cubicBezTo>
                <a:cubicBezTo>
                  <a:pt x="834090" y="700786"/>
                  <a:pt x="855503" y="681158"/>
                  <a:pt x="805540" y="624505"/>
                </a:cubicBezTo>
                <a:cubicBezTo>
                  <a:pt x="794833" y="612461"/>
                  <a:pt x="785466" y="599078"/>
                  <a:pt x="780559" y="583910"/>
                </a:cubicBezTo>
                <a:cubicBezTo>
                  <a:pt x="776990" y="571866"/>
                  <a:pt x="780113" y="563390"/>
                  <a:pt x="790819" y="557591"/>
                </a:cubicBezTo>
                <a:cubicBezTo>
                  <a:pt x="803310" y="550454"/>
                  <a:pt x="810001" y="560268"/>
                  <a:pt x="817139" y="567404"/>
                </a:cubicBezTo>
                <a:cubicBezTo>
                  <a:pt x="855949" y="605769"/>
                  <a:pt x="904572" y="632089"/>
                  <a:pt x="950966" y="661085"/>
                </a:cubicBezTo>
                <a:cubicBezTo>
                  <a:pt x="1017435" y="703018"/>
                  <a:pt x="1087471" y="740043"/>
                  <a:pt x="1146802" y="790897"/>
                </a:cubicBezTo>
                <a:cubicBezTo>
                  <a:pt x="1161968" y="803835"/>
                  <a:pt x="1186503" y="794021"/>
                  <a:pt x="1188288" y="772161"/>
                </a:cubicBezTo>
                <a:cubicBezTo>
                  <a:pt x="1190072" y="750303"/>
                  <a:pt x="1202116" y="750303"/>
                  <a:pt x="1219960" y="755656"/>
                </a:cubicBezTo>
                <a:cubicBezTo>
                  <a:pt x="1241373" y="761901"/>
                  <a:pt x="1262786" y="768146"/>
                  <a:pt x="1283752" y="775284"/>
                </a:cubicBezTo>
                <a:cubicBezTo>
                  <a:pt x="1305611" y="782868"/>
                  <a:pt x="1315424" y="798927"/>
                  <a:pt x="1317655" y="819002"/>
                </a:cubicBezTo>
                <a:cubicBezTo>
                  <a:pt x="1318101" y="822794"/>
                  <a:pt x="1318213" y="827031"/>
                  <a:pt x="1317209" y="830488"/>
                </a:cubicBezTo>
                <a:lnTo>
                  <a:pt x="1312784" y="834706"/>
                </a:lnTo>
                <a:lnTo>
                  <a:pt x="1307604" y="836392"/>
                </a:lnTo>
                <a:cubicBezTo>
                  <a:pt x="1302209" y="838239"/>
                  <a:pt x="1301818" y="838741"/>
                  <a:pt x="1310071" y="837291"/>
                </a:cubicBezTo>
                <a:lnTo>
                  <a:pt x="1312784" y="834706"/>
                </a:lnTo>
                <a:lnTo>
                  <a:pt x="1335164" y="827421"/>
                </a:lnTo>
                <a:cubicBezTo>
                  <a:pt x="1358695" y="819559"/>
                  <a:pt x="1387691" y="808741"/>
                  <a:pt x="1393044" y="799820"/>
                </a:cubicBezTo>
                <a:cubicBezTo>
                  <a:pt x="1393490" y="798927"/>
                  <a:pt x="1657132" y="863165"/>
                  <a:pt x="1737429" y="903760"/>
                </a:cubicBezTo>
                <a:cubicBezTo>
                  <a:pt x="1787390" y="929187"/>
                  <a:pt x="2773257" y="1331562"/>
                  <a:pt x="4138303" y="1231638"/>
                </a:cubicBezTo>
                <a:cubicBezTo>
                  <a:pt x="4186481" y="1228070"/>
                  <a:pt x="4231982" y="1225838"/>
                  <a:pt x="4278375" y="1224055"/>
                </a:cubicBezTo>
                <a:cubicBezTo>
                  <a:pt x="4688781" y="1205764"/>
                  <a:pt x="5091603" y="1196842"/>
                  <a:pt x="5261564" y="1174984"/>
                </a:cubicBezTo>
                <a:cubicBezTo>
                  <a:pt x="5394500" y="1157586"/>
                  <a:pt x="6074346" y="1010376"/>
                  <a:pt x="6273750" y="885915"/>
                </a:cubicBezTo>
                <a:cubicBezTo>
                  <a:pt x="6477614" y="758332"/>
                  <a:pt x="6669881" y="617367"/>
                  <a:pt x="6861254" y="475956"/>
                </a:cubicBezTo>
                <a:cubicBezTo>
                  <a:pt x="6944228" y="414841"/>
                  <a:pt x="7032555" y="359079"/>
                  <a:pt x="7107498" y="289043"/>
                </a:cubicBezTo>
                <a:cubicBezTo>
                  <a:pt x="7182441" y="218560"/>
                  <a:pt x="7253816" y="145401"/>
                  <a:pt x="7335005" y="80271"/>
                </a:cubicBezTo>
                <a:cubicBezTo>
                  <a:pt x="7358202" y="61535"/>
                  <a:pt x="7381399" y="41461"/>
                  <a:pt x="7415302" y="38338"/>
                </a:cubicBezTo>
                <a:cubicBezTo>
                  <a:pt x="7422886" y="37446"/>
                  <a:pt x="7430915" y="37892"/>
                  <a:pt x="7438499" y="38784"/>
                </a:cubicBezTo>
                <a:cubicBezTo>
                  <a:pt x="7446974" y="39677"/>
                  <a:pt x="7453666" y="44137"/>
                  <a:pt x="7456789" y="51721"/>
                </a:cubicBezTo>
                <a:cubicBezTo>
                  <a:pt x="7459911" y="60197"/>
                  <a:pt x="7454558" y="65104"/>
                  <a:pt x="7448313" y="69564"/>
                </a:cubicBezTo>
                <a:cubicBezTo>
                  <a:pt x="7443852" y="72687"/>
                  <a:pt x="7439392" y="77595"/>
                  <a:pt x="7433593" y="78487"/>
                </a:cubicBezTo>
                <a:cubicBezTo>
                  <a:pt x="7396566" y="83840"/>
                  <a:pt x="7382737" y="111052"/>
                  <a:pt x="7365340" y="135140"/>
                </a:cubicBezTo>
                <a:cubicBezTo>
                  <a:pt x="7357756" y="145401"/>
                  <a:pt x="7349726" y="153430"/>
                  <a:pt x="7363555" y="168151"/>
                </a:cubicBezTo>
                <a:cubicBezTo>
                  <a:pt x="7375599" y="181088"/>
                  <a:pt x="7363109" y="187780"/>
                  <a:pt x="7350619" y="191349"/>
                </a:cubicBezTo>
                <a:cubicBezTo>
                  <a:pt x="7333222" y="196255"/>
                  <a:pt x="7312701" y="195364"/>
                  <a:pt x="7293073" y="211422"/>
                </a:cubicBezTo>
                <a:cubicBezTo>
                  <a:pt x="7366678" y="212761"/>
                  <a:pt x="7397905" y="170382"/>
                  <a:pt x="7431361" y="131125"/>
                </a:cubicBezTo>
                <a:cubicBezTo>
                  <a:pt x="7443852" y="116851"/>
                  <a:pt x="7452328" y="99899"/>
                  <a:pt x="7463034" y="83840"/>
                </a:cubicBezTo>
                <a:cubicBezTo>
                  <a:pt x="7476417" y="64212"/>
                  <a:pt x="7492030" y="63319"/>
                  <a:pt x="7511658" y="80717"/>
                </a:cubicBezTo>
                <a:cubicBezTo>
                  <a:pt x="7529056" y="96330"/>
                  <a:pt x="7537531" y="94993"/>
                  <a:pt x="7543330" y="73579"/>
                </a:cubicBezTo>
                <a:cubicBezTo>
                  <a:pt x="7552253" y="40122"/>
                  <a:pt x="7572773" y="16480"/>
                  <a:pt x="7607569" y="4435"/>
                </a:cubicBezTo>
                <a:cubicBezTo>
                  <a:pt x="7611361" y="3097"/>
                  <a:pt x="7615598" y="978"/>
                  <a:pt x="7619780" y="253"/>
                </a:cubicBezTo>
                <a:close/>
              </a:path>
            </a:pathLst>
          </a:custGeom>
        </p:spPr>
      </p:pic>
      <p:sp>
        <p:nvSpPr>
          <p:cNvPr id="12" name="pole tekstowe 11">
            <a:extLst>
              <a:ext uri="{FF2B5EF4-FFF2-40B4-BE49-F238E27FC236}">
                <a16:creationId xmlns:a16="http://schemas.microsoft.com/office/drawing/2014/main" id="{F9DCD0E6-2862-42C3-8C7E-160EF98A0C29}"/>
              </a:ext>
            </a:extLst>
          </p:cNvPr>
          <p:cNvSpPr txBox="1"/>
          <p:nvPr/>
        </p:nvSpPr>
        <p:spPr>
          <a:xfrm>
            <a:off x="737362" y="1840419"/>
            <a:ext cx="7960567" cy="4883358"/>
          </a:xfrm>
          <a:prstGeom prst="rect">
            <a:avLst/>
          </a:prstGeom>
        </p:spPr>
        <p:txBody>
          <a:bodyPr vert="horz" lIns="91440" tIns="45720" rIns="91440" bIns="45720" rtlCol="0" anchor="ctr">
            <a:noAutofit/>
          </a:bodyPr>
          <a:lstStyle/>
          <a:p>
            <a:pPr marL="0" marR="0">
              <a:spcBef>
                <a:spcPts val="0"/>
              </a:spcBef>
              <a:spcAft>
                <a:spcPts val="0"/>
              </a:spcAft>
            </a:pPr>
            <a:r>
              <a:rPr lang="pl-PL" sz="1900" b="1" dirty="0">
                <a:solidFill>
                  <a:schemeClr val="bg1"/>
                </a:solidFill>
                <a:effectLst/>
                <a:latin typeface="Calibri" panose="020F0502020204030204" pitchFamily="34" charset="0"/>
              </a:rPr>
              <a:t>Konstytucja określiła także strukturę administracyjną państwa. Państwo zostało podzielone na województwa, powiaty i gminy miejskie oraz wiejskie, które były jednostkami samorządu terytorialnego.</a:t>
            </a:r>
            <a:br>
              <a:rPr lang="pl-PL" sz="1900" b="1" dirty="0">
                <a:solidFill>
                  <a:schemeClr val="bg1"/>
                </a:solidFill>
                <a:effectLst/>
                <a:latin typeface="Calibri" panose="020F0502020204030204" pitchFamily="34" charset="0"/>
              </a:rPr>
            </a:br>
            <a:r>
              <a:rPr lang="pl-PL" sz="1900" b="1" dirty="0">
                <a:solidFill>
                  <a:schemeClr val="bg1"/>
                </a:solidFill>
                <a:effectLst/>
                <a:latin typeface="Calibri" panose="020F0502020204030204" pitchFamily="34" charset="0"/>
              </a:rPr>
              <a:t>Konstytucja marcowa wprowadzała ustrój demokratyczny i gwarantowała prawa oraz wolności obywatelskie. Zgodnie z nią każdy obywatel miał zapewnioną ochronę życia, wolności i mienia, bez różnicy pochodzenia, narodowości, języka, rasy lub religii. Konstytucja marcowa zapewniała wolność słowa, prasy oraz swobodę zawiązywania związków i stowarzyszeń. Gwarantowała ona również równość wszystkich obywateli wobec prawa.</a:t>
            </a:r>
            <a:br>
              <a:rPr lang="pl-PL" sz="1900" b="1" dirty="0">
                <a:solidFill>
                  <a:schemeClr val="bg1"/>
                </a:solidFill>
                <a:effectLst/>
                <a:latin typeface="Calibri" panose="020F0502020204030204" pitchFamily="34" charset="0"/>
              </a:rPr>
            </a:br>
            <a:r>
              <a:rPr lang="pl-PL" sz="1900" b="1" dirty="0">
                <a:solidFill>
                  <a:schemeClr val="bg1"/>
                </a:solidFill>
                <a:effectLst/>
                <a:latin typeface="Calibri" panose="020F0502020204030204" pitchFamily="34" charset="0"/>
              </a:rPr>
              <a:t>Mniejszości narodowe i etniczne miały zapewnioną ochronę grupową – każdy miał prawo do „zachowania swej narodowości i pielęgnowania swej mowy i właściwości narodowych”. Żaden obywatel nie mógł też być ograniczany w prawach z powodu swojego wyznania. Warto zauważyć, ze w konstytucji znalazł się również zapis o przyznaniu praw wyborczych wszystkim obywatelom, a więc i kobietom. </a:t>
            </a:r>
          </a:p>
          <a:p>
            <a:pPr marL="0" marR="0">
              <a:spcBef>
                <a:spcPts val="0"/>
              </a:spcBef>
              <a:spcAft>
                <a:spcPts val="0"/>
              </a:spcAft>
            </a:pPr>
            <a:r>
              <a:rPr lang="pl-PL" sz="1900" b="1" dirty="0">
                <a:solidFill>
                  <a:schemeClr val="bg1"/>
                </a:solidFill>
                <a:effectLst/>
                <a:latin typeface="Calibri" panose="020F0502020204030204" pitchFamily="34" charset="0"/>
              </a:rPr>
              <a:t>Konstytucja zapewniała również bezpłatną edukację w szkołach państwowych i samorządowych.</a:t>
            </a:r>
            <a:br>
              <a:rPr lang="pl-PL" sz="1900" b="1" dirty="0">
                <a:solidFill>
                  <a:schemeClr val="bg1"/>
                </a:solidFill>
                <a:effectLst/>
                <a:latin typeface="Calibri" panose="020F0502020204030204" pitchFamily="34" charset="0"/>
              </a:rPr>
            </a:br>
            <a:r>
              <a:rPr lang="pl-PL" sz="1900" b="1" dirty="0">
                <a:solidFill>
                  <a:schemeClr val="bg1"/>
                </a:solidFill>
                <a:effectLst/>
                <a:latin typeface="Calibri" panose="020F0502020204030204" pitchFamily="34" charset="0"/>
              </a:rPr>
              <a:t> </a:t>
            </a:r>
          </a:p>
          <a:p>
            <a:pPr>
              <a:lnSpc>
                <a:spcPct val="90000"/>
              </a:lnSpc>
              <a:spcAft>
                <a:spcPts val="600"/>
              </a:spcAft>
            </a:pPr>
            <a:endParaRPr lang="pl-PL" sz="1650" dirty="0"/>
          </a:p>
        </p:txBody>
      </p:sp>
      <p:sp>
        <p:nvSpPr>
          <p:cNvPr id="13" name="pole tekstowe 12">
            <a:extLst>
              <a:ext uri="{FF2B5EF4-FFF2-40B4-BE49-F238E27FC236}">
                <a16:creationId xmlns:a16="http://schemas.microsoft.com/office/drawing/2014/main" id="{257A6B6C-B88B-4E7A-9CDD-DE24E51E880C}"/>
              </a:ext>
            </a:extLst>
          </p:cNvPr>
          <p:cNvSpPr txBox="1"/>
          <p:nvPr/>
        </p:nvSpPr>
        <p:spPr>
          <a:xfrm>
            <a:off x="2497123" y="260772"/>
            <a:ext cx="6996418" cy="1077218"/>
          </a:xfrm>
          <a:prstGeom prst="rect">
            <a:avLst/>
          </a:prstGeom>
          <a:solidFill>
            <a:srgbClr val="FF3B3B">
              <a:alpha val="27059"/>
            </a:srgbClr>
          </a:solidFill>
        </p:spPr>
        <p:txBody>
          <a:bodyPr wrap="square" rtlCol="0">
            <a:spAutoFit/>
          </a:bodyPr>
          <a:lstStyle/>
          <a:p>
            <a:pPr algn="ctr"/>
            <a:r>
              <a:rPr lang="pl-PL" sz="3200" b="1" dirty="0">
                <a:solidFill>
                  <a:schemeClr val="bg1"/>
                </a:solidFill>
                <a:latin typeface="Lucida Calligraphy" panose="03010101010101010101" pitchFamily="66" charset="0"/>
              </a:rPr>
              <a:t>KONSTYTUCJA MARCOWA – INNE POSTANOWIENIA</a:t>
            </a:r>
          </a:p>
        </p:txBody>
      </p:sp>
    </p:spTree>
    <p:extLst>
      <p:ext uri="{BB962C8B-B14F-4D97-AF65-F5344CB8AC3E}">
        <p14:creationId xmlns:p14="http://schemas.microsoft.com/office/powerpoint/2010/main" val="2078528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Symbol zastępczy zawartości 3" descr="Obraz zawierający osoba, zewnętrzne, grupa, osoby&#10;&#10;Opis wygenerowany automatycznie">
            <a:extLst>
              <a:ext uri="{FF2B5EF4-FFF2-40B4-BE49-F238E27FC236}">
                <a16:creationId xmlns:a16="http://schemas.microsoft.com/office/drawing/2014/main" id="{EA8D19CE-EDB3-4732-AC2B-388B96074B1D}"/>
              </a:ext>
            </a:extLst>
          </p:cNvPr>
          <p:cNvPicPr>
            <a:picLocks noGrp="1" noChangeAspect="1"/>
          </p:cNvPicPr>
          <p:nvPr>
            <p:ph idx="1"/>
          </p:nvPr>
        </p:nvPicPr>
        <p:blipFill rotWithShape="1">
          <a:blip r:embed="rId2">
            <a:alphaModFix amt="70000"/>
          </a:blip>
          <a:srcRect l="1805" r="3511" b="-1"/>
          <a:stretch/>
        </p:blipFill>
        <p:spPr>
          <a:xfrm>
            <a:off x="20" y="1282"/>
            <a:ext cx="12191980" cy="6856718"/>
          </a:xfrm>
          <a:prstGeom prst="rect">
            <a:avLst/>
          </a:prstGeom>
        </p:spPr>
      </p:pic>
      <p:sp>
        <p:nvSpPr>
          <p:cNvPr id="36" name="Owal 35">
            <a:extLst>
              <a:ext uri="{FF2B5EF4-FFF2-40B4-BE49-F238E27FC236}">
                <a16:creationId xmlns:a16="http://schemas.microsoft.com/office/drawing/2014/main" id="{BAD97C80-7E1E-4DB5-A720-BE9DF9BD3093}"/>
              </a:ext>
            </a:extLst>
          </p:cNvPr>
          <p:cNvSpPr/>
          <p:nvPr/>
        </p:nvSpPr>
        <p:spPr>
          <a:xfrm>
            <a:off x="1694932" y="5896722"/>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1" name="Owal 40">
            <a:extLst>
              <a:ext uri="{FF2B5EF4-FFF2-40B4-BE49-F238E27FC236}">
                <a16:creationId xmlns:a16="http://schemas.microsoft.com/office/drawing/2014/main" id="{DFF1BB8B-477F-4361-91FC-B4E2106FB304}"/>
              </a:ext>
            </a:extLst>
          </p:cNvPr>
          <p:cNvSpPr/>
          <p:nvPr/>
        </p:nvSpPr>
        <p:spPr>
          <a:xfrm>
            <a:off x="1390012" y="6073004"/>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2" name="Owal 41">
            <a:extLst>
              <a:ext uri="{FF2B5EF4-FFF2-40B4-BE49-F238E27FC236}">
                <a16:creationId xmlns:a16="http://schemas.microsoft.com/office/drawing/2014/main" id="{92676C8D-7AFA-46C3-8308-8F1A2AD31EA2}"/>
              </a:ext>
            </a:extLst>
          </p:cNvPr>
          <p:cNvSpPr/>
          <p:nvPr/>
        </p:nvSpPr>
        <p:spPr>
          <a:xfrm>
            <a:off x="194630" y="5161114"/>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3" name="Owal 42">
            <a:extLst>
              <a:ext uri="{FF2B5EF4-FFF2-40B4-BE49-F238E27FC236}">
                <a16:creationId xmlns:a16="http://schemas.microsoft.com/office/drawing/2014/main" id="{3F215E2B-5A6A-465A-9854-756DE9D43A44}"/>
              </a:ext>
            </a:extLst>
          </p:cNvPr>
          <p:cNvSpPr/>
          <p:nvPr/>
        </p:nvSpPr>
        <p:spPr>
          <a:xfrm>
            <a:off x="922935" y="5704282"/>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Owal 43">
            <a:extLst>
              <a:ext uri="{FF2B5EF4-FFF2-40B4-BE49-F238E27FC236}">
                <a16:creationId xmlns:a16="http://schemas.microsoft.com/office/drawing/2014/main" id="{8B9A091B-5A5B-4218-8830-778D6BBFFF79}"/>
              </a:ext>
            </a:extLst>
          </p:cNvPr>
          <p:cNvSpPr/>
          <p:nvPr/>
        </p:nvSpPr>
        <p:spPr>
          <a:xfrm>
            <a:off x="2419041" y="6365479"/>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Owal 44">
            <a:extLst>
              <a:ext uri="{FF2B5EF4-FFF2-40B4-BE49-F238E27FC236}">
                <a16:creationId xmlns:a16="http://schemas.microsoft.com/office/drawing/2014/main" id="{FC6F1BAC-74E1-4D9B-9C0E-530FC7382249}"/>
              </a:ext>
            </a:extLst>
          </p:cNvPr>
          <p:cNvSpPr/>
          <p:nvPr/>
        </p:nvSpPr>
        <p:spPr>
          <a:xfrm>
            <a:off x="1651190" y="5687554"/>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6" name="Owal 45">
            <a:extLst>
              <a:ext uri="{FF2B5EF4-FFF2-40B4-BE49-F238E27FC236}">
                <a16:creationId xmlns:a16="http://schemas.microsoft.com/office/drawing/2014/main" id="{CE5EE33B-63FD-4399-B004-B93A37AA148B}"/>
              </a:ext>
            </a:extLst>
          </p:cNvPr>
          <p:cNvSpPr/>
          <p:nvPr/>
        </p:nvSpPr>
        <p:spPr>
          <a:xfrm>
            <a:off x="1185189" y="6406966"/>
            <a:ext cx="123799" cy="114767"/>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 name="Owal 46">
            <a:extLst>
              <a:ext uri="{FF2B5EF4-FFF2-40B4-BE49-F238E27FC236}">
                <a16:creationId xmlns:a16="http://schemas.microsoft.com/office/drawing/2014/main" id="{CC7B1E0B-F4FC-4C61-8433-48EC8E21B0AD}"/>
              </a:ext>
            </a:extLst>
          </p:cNvPr>
          <p:cNvSpPr/>
          <p:nvPr/>
        </p:nvSpPr>
        <p:spPr>
          <a:xfrm>
            <a:off x="216427" y="5635432"/>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Owal 47">
            <a:extLst>
              <a:ext uri="{FF2B5EF4-FFF2-40B4-BE49-F238E27FC236}">
                <a16:creationId xmlns:a16="http://schemas.microsoft.com/office/drawing/2014/main" id="{60E973F4-437E-473B-B14B-247F41513134}"/>
              </a:ext>
            </a:extLst>
          </p:cNvPr>
          <p:cNvSpPr/>
          <p:nvPr/>
        </p:nvSpPr>
        <p:spPr>
          <a:xfrm>
            <a:off x="788814" y="5646898"/>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9" name="Owal 48">
            <a:extLst>
              <a:ext uri="{FF2B5EF4-FFF2-40B4-BE49-F238E27FC236}">
                <a16:creationId xmlns:a16="http://schemas.microsoft.com/office/drawing/2014/main" id="{24750C3A-A255-437D-8D6E-3884B2976D9C}"/>
              </a:ext>
            </a:extLst>
          </p:cNvPr>
          <p:cNvSpPr/>
          <p:nvPr/>
        </p:nvSpPr>
        <p:spPr>
          <a:xfrm>
            <a:off x="-79612" y="5951673"/>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Owal 49">
            <a:extLst>
              <a:ext uri="{FF2B5EF4-FFF2-40B4-BE49-F238E27FC236}">
                <a16:creationId xmlns:a16="http://schemas.microsoft.com/office/drawing/2014/main" id="{4BD8FFBD-57B3-4327-95EE-6F6CC629B66B}"/>
              </a:ext>
            </a:extLst>
          </p:cNvPr>
          <p:cNvSpPr/>
          <p:nvPr/>
        </p:nvSpPr>
        <p:spPr>
          <a:xfrm>
            <a:off x="11106773" y="-58233"/>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Owal 50">
            <a:extLst>
              <a:ext uri="{FF2B5EF4-FFF2-40B4-BE49-F238E27FC236}">
                <a16:creationId xmlns:a16="http://schemas.microsoft.com/office/drawing/2014/main" id="{C00D60D1-8134-4446-853E-2E1F9D25997D}"/>
              </a:ext>
            </a:extLst>
          </p:cNvPr>
          <p:cNvSpPr/>
          <p:nvPr/>
        </p:nvSpPr>
        <p:spPr>
          <a:xfrm>
            <a:off x="9343818" y="137826"/>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2" name="Owal 51">
            <a:extLst>
              <a:ext uri="{FF2B5EF4-FFF2-40B4-BE49-F238E27FC236}">
                <a16:creationId xmlns:a16="http://schemas.microsoft.com/office/drawing/2014/main" id="{80BC05D1-3C57-4E4C-AFFD-16BB2CA46DE9}"/>
              </a:ext>
            </a:extLst>
          </p:cNvPr>
          <p:cNvSpPr/>
          <p:nvPr/>
        </p:nvSpPr>
        <p:spPr>
          <a:xfrm>
            <a:off x="9945063" y="457956"/>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3" name="Owal 52">
            <a:extLst>
              <a:ext uri="{FF2B5EF4-FFF2-40B4-BE49-F238E27FC236}">
                <a16:creationId xmlns:a16="http://schemas.microsoft.com/office/drawing/2014/main" id="{EB9392D9-41F5-4B7E-977E-C08C82DA762D}"/>
              </a:ext>
            </a:extLst>
          </p:cNvPr>
          <p:cNvSpPr/>
          <p:nvPr/>
        </p:nvSpPr>
        <p:spPr>
          <a:xfrm>
            <a:off x="11647862" y="1220823"/>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Owal 53">
            <a:extLst>
              <a:ext uri="{FF2B5EF4-FFF2-40B4-BE49-F238E27FC236}">
                <a16:creationId xmlns:a16="http://schemas.microsoft.com/office/drawing/2014/main" id="{4B9A3EBE-39D5-47F5-AC5F-D084FA2A75C6}"/>
              </a:ext>
            </a:extLst>
          </p:cNvPr>
          <p:cNvSpPr/>
          <p:nvPr/>
        </p:nvSpPr>
        <p:spPr>
          <a:xfrm>
            <a:off x="11330680" y="1500125"/>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Owal 54">
            <a:extLst>
              <a:ext uri="{FF2B5EF4-FFF2-40B4-BE49-F238E27FC236}">
                <a16:creationId xmlns:a16="http://schemas.microsoft.com/office/drawing/2014/main" id="{900734A0-C8E4-44A0-95EB-DAC7F54D85D5}"/>
              </a:ext>
            </a:extLst>
          </p:cNvPr>
          <p:cNvSpPr/>
          <p:nvPr/>
        </p:nvSpPr>
        <p:spPr>
          <a:xfrm>
            <a:off x="10299322" y="1106939"/>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Owal 55">
            <a:extLst>
              <a:ext uri="{FF2B5EF4-FFF2-40B4-BE49-F238E27FC236}">
                <a16:creationId xmlns:a16="http://schemas.microsoft.com/office/drawing/2014/main" id="{40E73AB2-0B8B-458D-AC35-B7731999F449}"/>
              </a:ext>
            </a:extLst>
          </p:cNvPr>
          <p:cNvSpPr/>
          <p:nvPr/>
        </p:nvSpPr>
        <p:spPr>
          <a:xfrm>
            <a:off x="10750196" y="756941"/>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7" name="Owal 56">
            <a:extLst>
              <a:ext uri="{FF2B5EF4-FFF2-40B4-BE49-F238E27FC236}">
                <a16:creationId xmlns:a16="http://schemas.microsoft.com/office/drawing/2014/main" id="{A7080C29-7496-48AF-84D4-2B770351F70E}"/>
              </a:ext>
            </a:extLst>
          </p:cNvPr>
          <p:cNvSpPr/>
          <p:nvPr/>
        </p:nvSpPr>
        <p:spPr>
          <a:xfrm>
            <a:off x="10633324" y="247926"/>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8" name="Owal 57">
            <a:extLst>
              <a:ext uri="{FF2B5EF4-FFF2-40B4-BE49-F238E27FC236}">
                <a16:creationId xmlns:a16="http://schemas.microsoft.com/office/drawing/2014/main" id="{18954741-FD05-4AB2-8F4F-F668B08A153A}"/>
              </a:ext>
            </a:extLst>
          </p:cNvPr>
          <p:cNvSpPr/>
          <p:nvPr/>
        </p:nvSpPr>
        <p:spPr>
          <a:xfrm>
            <a:off x="10407820" y="261485"/>
            <a:ext cx="123799" cy="114767"/>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a:extLst>
              <a:ext uri="{FF2B5EF4-FFF2-40B4-BE49-F238E27FC236}">
                <a16:creationId xmlns:a16="http://schemas.microsoft.com/office/drawing/2014/main" id="{4F1094B9-4E1E-46F3-AAA1-82E41548C23C}"/>
              </a:ext>
            </a:extLst>
          </p:cNvPr>
          <p:cNvSpPr txBox="1"/>
          <p:nvPr/>
        </p:nvSpPr>
        <p:spPr>
          <a:xfrm>
            <a:off x="3405931" y="259418"/>
            <a:ext cx="5905850" cy="584775"/>
          </a:xfrm>
          <a:prstGeom prst="rect">
            <a:avLst/>
          </a:prstGeom>
          <a:noFill/>
        </p:spPr>
        <p:txBody>
          <a:bodyPr wrap="square" rtlCol="0">
            <a:spAutoFit/>
          </a:bodyPr>
          <a:lstStyle/>
          <a:p>
            <a:pPr algn="ctr"/>
            <a:r>
              <a:rPr lang="pl-PL" sz="3200" b="1" dirty="0">
                <a:solidFill>
                  <a:srgbClr val="FF0000"/>
                </a:solidFill>
                <a:latin typeface="Lucida Calligraphy" panose="03010101010101010101" pitchFamily="66" charset="0"/>
              </a:rPr>
              <a:t>NOWELA SIERPNIOWA</a:t>
            </a:r>
          </a:p>
        </p:txBody>
      </p:sp>
      <p:sp>
        <p:nvSpPr>
          <p:cNvPr id="7" name="pole tekstowe 6">
            <a:extLst>
              <a:ext uri="{FF2B5EF4-FFF2-40B4-BE49-F238E27FC236}">
                <a16:creationId xmlns:a16="http://schemas.microsoft.com/office/drawing/2014/main" id="{4DDC76DA-DF9B-44C3-A6D4-F6C5BF2D5402}"/>
              </a:ext>
            </a:extLst>
          </p:cNvPr>
          <p:cNvSpPr txBox="1"/>
          <p:nvPr/>
        </p:nvSpPr>
        <p:spPr>
          <a:xfrm>
            <a:off x="475928" y="1009714"/>
            <a:ext cx="11077110" cy="5355312"/>
          </a:xfrm>
          <a:prstGeom prst="rect">
            <a:avLst/>
          </a:prstGeom>
          <a:solidFill>
            <a:srgbClr val="000000">
              <a:alpha val="23922"/>
            </a:srgbClr>
          </a:solidFill>
        </p:spPr>
        <p:txBody>
          <a:bodyPr wrap="square" rtlCol="0">
            <a:spAutoFit/>
          </a:bodyPr>
          <a:lstStyle/>
          <a:p>
            <a:pPr marL="0" marR="0">
              <a:spcBef>
                <a:spcPts val="0"/>
              </a:spcBef>
              <a:spcAft>
                <a:spcPts val="0"/>
              </a:spcAft>
            </a:pPr>
            <a:r>
              <a:rPr lang="pl-PL" sz="1800" dirty="0">
                <a:solidFill>
                  <a:schemeClr val="bg1"/>
                </a:solidFill>
                <a:effectLst/>
                <a:latin typeface="Calibri" panose="020F0502020204030204" pitchFamily="34" charset="0"/>
              </a:rPr>
              <a:t>Sejm II Rzeczypospolitej był bardzo rozdrobniony (zasiadali tam posłowie z wielu drobnych partii, którzy mieli różne przekonania, co doprowadzało do tego, że ciężko było dojść do zgody). W pierwszej połowie lat 20. kolejne rządy traciły poparcie większości sejmowej i trudno było o stabilność w państwie polskim. W takiej sytuacji w maju 1926 r. Józef Piłsudski zmobilizował wiernych sobie żołnierzy i dokonał zamachu, w wyniku którego on i jego obóz (sanacja) przejęli władzę w kraju. W związku z tym niemal natychmiast sanacja rozpoczęła pracę nad projektem nowej konstytucji, która miałyby dać m. in. szersze uprawnienia prezydentowi. Przygotowanie nowej ustawy zasadniczej wymagało czasu i większości sejmowej, w związku z czym zdecydowano się na tymczasowe rozwiązanie - 2 sierpnia 1926 r. uchwalono nowelę sierpniową. </a:t>
            </a:r>
          </a:p>
          <a:p>
            <a:pPr marL="0" marR="0">
              <a:spcBef>
                <a:spcPts val="0"/>
              </a:spcBef>
              <a:spcAft>
                <a:spcPts val="0"/>
              </a:spcAft>
            </a:pPr>
            <a:r>
              <a:rPr lang="pl-PL" sz="1800" dirty="0">
                <a:solidFill>
                  <a:schemeClr val="bg1"/>
                </a:solidFill>
                <a:effectLst/>
                <a:latin typeface="Calibri" panose="020F0502020204030204" pitchFamily="34" charset="0"/>
              </a:rPr>
              <a:t> Wprowadzała ona zmiany do sześciu artykułów konstytucji marcowej. Dotyczyły one m. in. kwestii uchwalania budżetu – określono dokładny terminarz prac. </a:t>
            </a:r>
          </a:p>
          <a:p>
            <a:pPr marL="0" marR="0">
              <a:spcBef>
                <a:spcPts val="0"/>
              </a:spcBef>
              <a:spcAft>
                <a:spcPts val="0"/>
              </a:spcAft>
            </a:pPr>
            <a:r>
              <a:rPr lang="pl-PL" sz="1800" dirty="0">
                <a:solidFill>
                  <a:schemeClr val="bg1"/>
                </a:solidFill>
                <a:effectLst/>
                <a:latin typeface="Calibri" panose="020F0502020204030204" pitchFamily="34" charset="0"/>
              </a:rPr>
              <a:t>Kolejna zmiana dotyczyła kwestii rozwiązania sejmu i senatu. Parlamentowi odebrano możliwość samorozwiązania, a prawo do rozwiązania izb zyskał prezydent, który musiał to wyjaśnić w orędziu. Największe jednak zmiany dotyczyły uprawnień głowy państwa. Prezydent otrzymał prawo wydawania rozporządzeń z mocą ustawy w razie nagłej konieczności państwowej i gdyby rozwiązane były izba sejmowa i senat. Wspomniane rozporządzenia nie mogły jednak wprowadzać zmian w konstytucji, ordynacjach wyborczych, traktatach międzynarodowych ratyfikowanych przez sejm. Rozporządzenia z mocą ustawy musiały być podpisane przez premiera i wszystkich ministrów oraz złożone w sejmie w ciągu 14 dni po najbliższym od momentu publikacji w Dzienniku Ustaw posiedzeniu sejmu. Sejm mógł je uchylić mocą własnej uchwały (czyli bez udziału senatu). Istotna zmiana dotyczyła również wniosku o wotum nieufności dla rządu. Nie mógł być oddany pod głosowanie na tym samym posiedzeniu, na którym został zgłoszony.</a:t>
            </a:r>
            <a:endParaRPr lang="pl-PL" sz="1800" dirty="0">
              <a:effectLst/>
              <a:latin typeface="Calibri" panose="020F0502020204030204" pitchFamily="34" charset="0"/>
            </a:endParaRPr>
          </a:p>
        </p:txBody>
      </p:sp>
    </p:spTree>
    <p:extLst>
      <p:ext uri="{BB962C8B-B14F-4D97-AF65-F5344CB8AC3E}">
        <p14:creationId xmlns:p14="http://schemas.microsoft.com/office/powerpoint/2010/main" val="635991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a:extLst>
              <a:ext uri="{FF2B5EF4-FFF2-40B4-BE49-F238E27FC236}">
                <a16:creationId xmlns:a16="http://schemas.microsoft.com/office/drawing/2014/main" id="{E1C411F9-44EA-495A-A72A-BEEA41031FC4}"/>
              </a:ext>
            </a:extLst>
          </p:cNvPr>
          <p:cNvPicPr>
            <a:picLocks noChangeAspect="1"/>
          </p:cNvPicPr>
          <p:nvPr/>
        </p:nvPicPr>
        <p:blipFill rotWithShape="1">
          <a:blip r:embed="rId2">
            <a:alphaModFix amt="50000"/>
          </a:blip>
          <a:srcRect t="11442" r="1" b="7402"/>
          <a:stretch/>
        </p:blipFill>
        <p:spPr>
          <a:xfrm>
            <a:off x="20" y="10"/>
            <a:ext cx="8450297" cy="6857990"/>
          </a:xfrm>
          <a:prstGeom prst="rect">
            <a:avLst/>
          </a:prstGeom>
        </p:spPr>
      </p:pic>
      <p:sp>
        <p:nvSpPr>
          <p:cNvPr id="2" name="Tytuł 1">
            <a:extLst>
              <a:ext uri="{FF2B5EF4-FFF2-40B4-BE49-F238E27FC236}">
                <a16:creationId xmlns:a16="http://schemas.microsoft.com/office/drawing/2014/main" id="{9A9899F3-002D-4815-8607-4D6904902106}"/>
              </a:ext>
            </a:extLst>
          </p:cNvPr>
          <p:cNvSpPr>
            <a:spLocks noGrp="1"/>
          </p:cNvSpPr>
          <p:nvPr>
            <p:ph type="title"/>
          </p:nvPr>
        </p:nvSpPr>
        <p:spPr>
          <a:xfrm>
            <a:off x="109057" y="339755"/>
            <a:ext cx="7785133" cy="874820"/>
          </a:xfrm>
        </p:spPr>
        <p:txBody>
          <a:bodyPr>
            <a:normAutofit/>
          </a:bodyPr>
          <a:lstStyle/>
          <a:p>
            <a:pPr algn="ctr"/>
            <a:r>
              <a:rPr lang="pl-PL" sz="3200" b="1" dirty="0">
                <a:solidFill>
                  <a:srgbClr val="CC0000"/>
                </a:solidFill>
                <a:latin typeface="Lucida Calligraphy" panose="03010101010101010101" pitchFamily="66" charset="0"/>
              </a:rPr>
              <a:t>KONSTYTUCJA KWIETNIOWA</a:t>
            </a:r>
          </a:p>
        </p:txBody>
      </p:sp>
      <p:sp>
        <p:nvSpPr>
          <p:cNvPr id="11" name="Owal 10">
            <a:extLst>
              <a:ext uri="{FF2B5EF4-FFF2-40B4-BE49-F238E27FC236}">
                <a16:creationId xmlns:a16="http://schemas.microsoft.com/office/drawing/2014/main" id="{F68FB1EB-B60C-4983-9356-49F86AFE1D82}"/>
              </a:ext>
            </a:extLst>
          </p:cNvPr>
          <p:cNvSpPr/>
          <p:nvPr/>
        </p:nvSpPr>
        <p:spPr>
          <a:xfrm>
            <a:off x="1661376" y="5950618"/>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Owal 12">
            <a:extLst>
              <a:ext uri="{FF2B5EF4-FFF2-40B4-BE49-F238E27FC236}">
                <a16:creationId xmlns:a16="http://schemas.microsoft.com/office/drawing/2014/main" id="{6199CDB4-2329-4DE2-AE1E-A34B8C35688D}"/>
              </a:ext>
            </a:extLst>
          </p:cNvPr>
          <p:cNvSpPr/>
          <p:nvPr/>
        </p:nvSpPr>
        <p:spPr>
          <a:xfrm>
            <a:off x="1356456" y="6126900"/>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Owal 13">
            <a:extLst>
              <a:ext uri="{FF2B5EF4-FFF2-40B4-BE49-F238E27FC236}">
                <a16:creationId xmlns:a16="http://schemas.microsoft.com/office/drawing/2014/main" id="{65CE6436-A06B-4A35-9A95-CD6FF8F16F83}"/>
              </a:ext>
            </a:extLst>
          </p:cNvPr>
          <p:cNvSpPr/>
          <p:nvPr/>
        </p:nvSpPr>
        <p:spPr>
          <a:xfrm>
            <a:off x="161074" y="5215010"/>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Owal 14">
            <a:extLst>
              <a:ext uri="{FF2B5EF4-FFF2-40B4-BE49-F238E27FC236}">
                <a16:creationId xmlns:a16="http://schemas.microsoft.com/office/drawing/2014/main" id="{733C7E60-48F1-47DA-9E10-028F782FD181}"/>
              </a:ext>
            </a:extLst>
          </p:cNvPr>
          <p:cNvSpPr/>
          <p:nvPr/>
        </p:nvSpPr>
        <p:spPr>
          <a:xfrm>
            <a:off x="889379" y="5758178"/>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Owal 15">
            <a:extLst>
              <a:ext uri="{FF2B5EF4-FFF2-40B4-BE49-F238E27FC236}">
                <a16:creationId xmlns:a16="http://schemas.microsoft.com/office/drawing/2014/main" id="{2D956233-B283-484F-B2B4-F0D53DF932F0}"/>
              </a:ext>
            </a:extLst>
          </p:cNvPr>
          <p:cNvSpPr/>
          <p:nvPr/>
        </p:nvSpPr>
        <p:spPr>
          <a:xfrm>
            <a:off x="2385485" y="6419375"/>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Owal 16">
            <a:extLst>
              <a:ext uri="{FF2B5EF4-FFF2-40B4-BE49-F238E27FC236}">
                <a16:creationId xmlns:a16="http://schemas.microsoft.com/office/drawing/2014/main" id="{6EF40166-228C-45CD-B564-F9097714B631}"/>
              </a:ext>
            </a:extLst>
          </p:cNvPr>
          <p:cNvSpPr/>
          <p:nvPr/>
        </p:nvSpPr>
        <p:spPr>
          <a:xfrm>
            <a:off x="1617634" y="5741450"/>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Owal 17">
            <a:extLst>
              <a:ext uri="{FF2B5EF4-FFF2-40B4-BE49-F238E27FC236}">
                <a16:creationId xmlns:a16="http://schemas.microsoft.com/office/drawing/2014/main" id="{8C4F8691-F389-44E2-BFDE-DAA1AF174AD6}"/>
              </a:ext>
            </a:extLst>
          </p:cNvPr>
          <p:cNvSpPr/>
          <p:nvPr/>
        </p:nvSpPr>
        <p:spPr>
          <a:xfrm>
            <a:off x="1151633" y="6460862"/>
            <a:ext cx="123799" cy="114767"/>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Owal 18">
            <a:extLst>
              <a:ext uri="{FF2B5EF4-FFF2-40B4-BE49-F238E27FC236}">
                <a16:creationId xmlns:a16="http://schemas.microsoft.com/office/drawing/2014/main" id="{72EBDFF1-EFB2-404F-A0D7-FC6C6A9CFDB2}"/>
              </a:ext>
            </a:extLst>
          </p:cNvPr>
          <p:cNvSpPr/>
          <p:nvPr/>
        </p:nvSpPr>
        <p:spPr>
          <a:xfrm>
            <a:off x="182871" y="5689328"/>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Owal 19">
            <a:extLst>
              <a:ext uri="{FF2B5EF4-FFF2-40B4-BE49-F238E27FC236}">
                <a16:creationId xmlns:a16="http://schemas.microsoft.com/office/drawing/2014/main" id="{74E7198F-A428-4ADA-A1D6-5C874B11BE75}"/>
              </a:ext>
            </a:extLst>
          </p:cNvPr>
          <p:cNvSpPr/>
          <p:nvPr/>
        </p:nvSpPr>
        <p:spPr>
          <a:xfrm>
            <a:off x="755258" y="5700794"/>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Owal 20">
            <a:extLst>
              <a:ext uri="{FF2B5EF4-FFF2-40B4-BE49-F238E27FC236}">
                <a16:creationId xmlns:a16="http://schemas.microsoft.com/office/drawing/2014/main" id="{2A7138E7-5206-4F73-8232-329CE338FF28}"/>
              </a:ext>
            </a:extLst>
          </p:cNvPr>
          <p:cNvSpPr/>
          <p:nvPr/>
        </p:nvSpPr>
        <p:spPr>
          <a:xfrm>
            <a:off x="-113168" y="6005569"/>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zawartości 2">
            <a:extLst>
              <a:ext uri="{FF2B5EF4-FFF2-40B4-BE49-F238E27FC236}">
                <a16:creationId xmlns:a16="http://schemas.microsoft.com/office/drawing/2014/main" id="{10421E36-1C51-4C9B-A88B-9F45FC8812D3}"/>
              </a:ext>
            </a:extLst>
          </p:cNvPr>
          <p:cNvSpPr>
            <a:spLocks noGrp="1"/>
          </p:cNvSpPr>
          <p:nvPr>
            <p:ph idx="1"/>
          </p:nvPr>
        </p:nvSpPr>
        <p:spPr>
          <a:xfrm>
            <a:off x="209725" y="1140902"/>
            <a:ext cx="7155809" cy="5377343"/>
          </a:xfrm>
        </p:spPr>
        <p:txBody>
          <a:bodyPr>
            <a:normAutofit lnSpcReduction="10000"/>
          </a:bodyPr>
          <a:lstStyle/>
          <a:p>
            <a:r>
              <a:rPr lang="pl-PL" sz="1800" dirty="0">
                <a:solidFill>
                  <a:srgbClr val="FFFFFF"/>
                </a:solidFill>
                <a:effectLst/>
                <a:latin typeface="Calibri" panose="020F0502020204030204" pitchFamily="34" charset="0"/>
              </a:rPr>
              <a:t>Uchwalenie nowej ustawy zasadniczej, która utrwaliłaby istniejący od 1926 r. porządek polityczny było jednym z głównych celów sanacji, ale prace nad nią szły bardzo powoli - trwały ok. 7 lat i zakończyły się dopiero pod koniec 1933 r. Ostatecznie konstytucja została wprowadzona w 1935 r. ze złamaniem prawa i bez zachowania obowiązujących procedur. W styczniu 1934 roku przedłożono sejmowi tezy, czyli założenia nowej ustawy. Kiedy opozycja jak zwykle opuściła salę obrad, Stanisław Car z BBWR ogłosił tezy jako projekt. Nie zgłoszono wniosku o wprowadzenie zmian konstytucyjnych na 15 dni przed posiedzeniem. Konstytucję przyjęto przez aklamację, nie licząc głosów i nie sprawdzając quorum. Projekt został przesłany do senatu. W marcu 1935 wrócił do sejmu. Poprawki senatu rozpatrywano jednak nie w trybie dyskusji nad projektem konstytucji, lecz w trybie poprawek do zwykłej ustawy, niewymagającym większości 2/3, lecz 11/20. 23 kwietnia 1935 roku prezydent Mościcki złożył swój podpis pod tekstem konstytucji, która została później nazwana Konstytucją </a:t>
            </a:r>
            <a:r>
              <a:rPr lang="pl-PL" sz="1800" dirty="0">
                <a:solidFill>
                  <a:srgbClr val="FFFFFF"/>
                </a:solidFill>
                <a:latin typeface="Calibri" panose="020F0502020204030204" pitchFamily="34" charset="0"/>
              </a:rPr>
              <a:t>K</a:t>
            </a:r>
            <a:r>
              <a:rPr lang="pl-PL" sz="1800" dirty="0">
                <a:solidFill>
                  <a:srgbClr val="FFFFFF"/>
                </a:solidFill>
                <a:effectLst/>
                <a:latin typeface="Calibri" panose="020F0502020204030204" pitchFamily="34" charset="0"/>
              </a:rPr>
              <a:t>wietniową. </a:t>
            </a:r>
            <a:br>
              <a:rPr lang="pl-PL" sz="1800" dirty="0">
                <a:solidFill>
                  <a:srgbClr val="FFFFFF"/>
                </a:solidFill>
                <a:effectLst/>
                <a:latin typeface="Calibri" panose="020F0502020204030204" pitchFamily="34" charset="0"/>
              </a:rPr>
            </a:br>
            <a:r>
              <a:rPr lang="pl-PL" sz="1800" dirty="0">
                <a:solidFill>
                  <a:srgbClr val="FFFFFF"/>
                </a:solidFill>
                <a:effectLst/>
                <a:latin typeface="Calibri" panose="020F0502020204030204" pitchFamily="34" charset="0"/>
              </a:rPr>
              <a:t>Jej zapisy całkowicie zmieniały dotychczasowy ustrój II RP. Władza prezydenta została bardzo zwiększona kosztem sejmu i senatu. To prezydent stanowił władzę nadrzędną wobec sejmu, senatu, sił zbrojnych, sądownictwa, administracji. Odpowiadał tylko przed „Bogiem i historią”. Rzeczywiście wprowadzono więc w Polsce system prezydencki o charakterze autorytarnym. Oznaczało to również odejście od zasady trójpodziału władzy i ustanowienie zasady jednolitości władzy.</a:t>
            </a:r>
          </a:p>
          <a:p>
            <a:pPr marL="0" indent="0">
              <a:buNone/>
            </a:pPr>
            <a:endParaRPr lang="pl-PL" sz="1100" dirty="0">
              <a:solidFill>
                <a:srgbClr val="FFFFFF"/>
              </a:solidFill>
            </a:endParaRPr>
          </a:p>
        </p:txBody>
      </p:sp>
      <p:pic>
        <p:nvPicPr>
          <p:cNvPr id="4" name="Obraz 3" descr="Obraz zawierający łóżko, wewnątrz, czerwony, leżące&#10;&#10;Opis wygenerowany automatycznie">
            <a:extLst>
              <a:ext uri="{FF2B5EF4-FFF2-40B4-BE49-F238E27FC236}">
                <a16:creationId xmlns:a16="http://schemas.microsoft.com/office/drawing/2014/main" id="{1D98C580-447D-4A48-9A9C-869DE29E7182}"/>
              </a:ext>
            </a:extLst>
          </p:cNvPr>
          <p:cNvPicPr>
            <a:picLocks noChangeAspect="1"/>
          </p:cNvPicPr>
          <p:nvPr/>
        </p:nvPicPr>
        <p:blipFill rotWithShape="1">
          <a:blip r:embed="rId3"/>
          <a:srcRect l="18363" r="30774" b="1"/>
          <a:stretch/>
        </p:blipFill>
        <p:spPr>
          <a:xfrm>
            <a:off x="7212563" y="10"/>
            <a:ext cx="497621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50751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Konstytucja kwietniowa 1935 r. | dzieje.pl - Historia Polski">
            <a:extLst>
              <a:ext uri="{FF2B5EF4-FFF2-40B4-BE49-F238E27FC236}">
                <a16:creationId xmlns:a16="http://schemas.microsoft.com/office/drawing/2014/main" id="{B51660E7-3454-4258-8374-181CCABEF291}"/>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8332" r="12904" b="-2"/>
          <a:stretch/>
        </p:blipFill>
        <p:spPr bwMode="auto">
          <a:xfrm>
            <a:off x="6096000" y="10"/>
            <a:ext cx="609569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ytuł 1">
            <a:extLst>
              <a:ext uri="{FF2B5EF4-FFF2-40B4-BE49-F238E27FC236}">
                <a16:creationId xmlns:a16="http://schemas.microsoft.com/office/drawing/2014/main" id="{5CE45727-5BDF-41B5-AE65-B3B12739A98F}"/>
              </a:ext>
            </a:extLst>
          </p:cNvPr>
          <p:cNvSpPr>
            <a:spLocks noGrp="1"/>
          </p:cNvSpPr>
          <p:nvPr>
            <p:ph type="title"/>
          </p:nvPr>
        </p:nvSpPr>
        <p:spPr>
          <a:xfrm>
            <a:off x="0" y="141195"/>
            <a:ext cx="6620256" cy="1311664"/>
          </a:xfrm>
        </p:spPr>
        <p:txBody>
          <a:bodyPr>
            <a:normAutofit/>
          </a:bodyPr>
          <a:lstStyle/>
          <a:p>
            <a:pPr algn="ctr"/>
            <a:r>
              <a:rPr lang="pl-PL" sz="2800" b="1" dirty="0">
                <a:solidFill>
                  <a:srgbClr val="FF0000"/>
                </a:solidFill>
                <a:latin typeface="Lucida Calligraphy" panose="03010101010101010101" pitchFamily="66" charset="0"/>
              </a:rPr>
              <a:t>WŁADZA WYKONAWCZA W KONSTYTUCJI KWIETNIOWEJ</a:t>
            </a:r>
          </a:p>
        </p:txBody>
      </p:sp>
      <p:sp>
        <p:nvSpPr>
          <p:cNvPr id="3" name="Symbol zastępczy zawartości 2">
            <a:extLst>
              <a:ext uri="{FF2B5EF4-FFF2-40B4-BE49-F238E27FC236}">
                <a16:creationId xmlns:a16="http://schemas.microsoft.com/office/drawing/2014/main" id="{4B48146A-0FBB-46DD-A101-9D9580AA85A9}"/>
              </a:ext>
            </a:extLst>
          </p:cNvPr>
          <p:cNvSpPr>
            <a:spLocks noGrp="1"/>
          </p:cNvSpPr>
          <p:nvPr>
            <p:ph idx="1"/>
          </p:nvPr>
        </p:nvSpPr>
        <p:spPr>
          <a:xfrm>
            <a:off x="320365" y="1366886"/>
            <a:ext cx="6025571" cy="5491114"/>
          </a:xfrm>
        </p:spPr>
        <p:txBody>
          <a:bodyPr anchor="ctr">
            <a:normAutofit fontScale="92500" lnSpcReduction="10000"/>
          </a:bodyPr>
          <a:lstStyle/>
          <a:p>
            <a:pPr marL="0" marR="0" indent="0">
              <a:lnSpc>
                <a:spcPct val="110000"/>
              </a:lnSpc>
              <a:spcBef>
                <a:spcPts val="0"/>
              </a:spcBef>
              <a:spcAft>
                <a:spcPts val="0"/>
              </a:spcAft>
              <a:buNone/>
            </a:pPr>
            <a:r>
              <a:rPr lang="pl-PL" sz="1800" dirty="0">
                <a:effectLst/>
                <a:latin typeface="Calibri" panose="020F0502020204030204" pitchFamily="34" charset="0"/>
              </a:rPr>
              <a:t>Uprawnienia prezydenta były bardzo szerokie. Mógł mianować i odwołać premiera, prezesa Sądu Najwyższego, Generalnego Inspektora Sił Zbrojnych, powoływać sędziów Trybunału Stanu, rozwiązywać sejm i senat. Miał także prawo łaski i prawo weta zawieszającego ustawy sejmu oraz możliwość wydawania dekretów z mocą ustawy. Kadencja prezydenta nadal miała trwać 7 lat. Zgodnie z konstytucją, jeśli prezydent nie mógłby sprawować swojego urzędu, zastąpiłby go marszałek senatu. Zmianie uległa także procedura wyboru prezydenta - kandydata na to stanowisko przedstawiało Zgromadzenie Elektorów. </a:t>
            </a:r>
            <a:br>
              <a:rPr lang="pl-PL" sz="1800" dirty="0">
                <a:effectLst/>
                <a:latin typeface="Calibri" panose="020F0502020204030204" pitchFamily="34" charset="0"/>
              </a:rPr>
            </a:br>
            <a:r>
              <a:rPr lang="pl-PL" sz="1800" dirty="0">
                <a:effectLst/>
                <a:latin typeface="Calibri" panose="020F0502020204030204" pitchFamily="34" charset="0"/>
              </a:rPr>
              <a:t>Funkcję wykonawczą według Konstytucji Kwietniowej pełniła również Rada Ministrów. Była ona powoływana przez prezydenta i ponosiła przed nim odpowiedzialność polityczną - prezydent mógł w każdej chwili zdymisjonować rząd i powołać nowy. Odpowiadała również parlamentarnie – członkowie Rady Ministrów zobowiązani byli udzielać odpowiedzi na interpelacje poselskie. Sejm mógł udzielić Radzie Ministrów lub ministrowi wotum nieufności, ale dopiero poparcie wniosku o dymisję przez senat zmuszało głowę państwa do podjęcia decyzji - prezydent mógł albo odwołać rząd, albo rozwiązać parlament.</a:t>
            </a:r>
          </a:p>
          <a:p>
            <a:pPr marL="0" indent="0">
              <a:buNone/>
            </a:pPr>
            <a:endParaRPr lang="pl-PL" sz="2000" dirty="0">
              <a:solidFill>
                <a:srgbClr val="000000"/>
              </a:solidFill>
            </a:endParaRPr>
          </a:p>
        </p:txBody>
      </p:sp>
      <p:sp>
        <p:nvSpPr>
          <p:cNvPr id="6" name="Owal 5">
            <a:extLst>
              <a:ext uri="{FF2B5EF4-FFF2-40B4-BE49-F238E27FC236}">
                <a16:creationId xmlns:a16="http://schemas.microsoft.com/office/drawing/2014/main" id="{BEF41F7C-7227-40C0-9C88-99CDC3FE58B4}"/>
              </a:ext>
            </a:extLst>
          </p:cNvPr>
          <p:cNvSpPr/>
          <p:nvPr/>
        </p:nvSpPr>
        <p:spPr>
          <a:xfrm>
            <a:off x="11039392" y="5718801"/>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Owal 6">
            <a:extLst>
              <a:ext uri="{FF2B5EF4-FFF2-40B4-BE49-F238E27FC236}">
                <a16:creationId xmlns:a16="http://schemas.microsoft.com/office/drawing/2014/main" id="{8BAD94D7-1CE5-486F-99AC-3812194426C2}"/>
              </a:ext>
            </a:extLst>
          </p:cNvPr>
          <p:cNvSpPr/>
          <p:nvPr/>
        </p:nvSpPr>
        <p:spPr>
          <a:xfrm>
            <a:off x="10563214" y="5529929"/>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Owal 7">
            <a:extLst>
              <a:ext uri="{FF2B5EF4-FFF2-40B4-BE49-F238E27FC236}">
                <a16:creationId xmlns:a16="http://schemas.microsoft.com/office/drawing/2014/main" id="{C0AA6811-A64E-4A1A-BE83-55EC7B7192A3}"/>
              </a:ext>
            </a:extLst>
          </p:cNvPr>
          <p:cNvSpPr/>
          <p:nvPr/>
        </p:nvSpPr>
        <p:spPr>
          <a:xfrm>
            <a:off x="9741700" y="5770496"/>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Owal 8">
            <a:extLst>
              <a:ext uri="{FF2B5EF4-FFF2-40B4-BE49-F238E27FC236}">
                <a16:creationId xmlns:a16="http://schemas.microsoft.com/office/drawing/2014/main" id="{7EFBA12B-D092-47D8-8E57-1FF517F30563}"/>
              </a:ext>
            </a:extLst>
          </p:cNvPr>
          <p:cNvSpPr/>
          <p:nvPr/>
        </p:nvSpPr>
        <p:spPr>
          <a:xfrm>
            <a:off x="11445084" y="4915306"/>
            <a:ext cx="578840" cy="570451"/>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Owal 9">
            <a:extLst>
              <a:ext uri="{FF2B5EF4-FFF2-40B4-BE49-F238E27FC236}">
                <a16:creationId xmlns:a16="http://schemas.microsoft.com/office/drawing/2014/main" id="{6BF11BAA-93C4-4C09-A383-A38BC2124CFE}"/>
              </a:ext>
            </a:extLst>
          </p:cNvPr>
          <p:cNvSpPr/>
          <p:nvPr/>
        </p:nvSpPr>
        <p:spPr>
          <a:xfrm>
            <a:off x="10116907" y="6147632"/>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Owal 10">
            <a:extLst>
              <a:ext uri="{FF2B5EF4-FFF2-40B4-BE49-F238E27FC236}">
                <a16:creationId xmlns:a16="http://schemas.microsoft.com/office/drawing/2014/main" id="{8134282D-3A6A-4163-9592-966F7A022A60}"/>
              </a:ext>
            </a:extLst>
          </p:cNvPr>
          <p:cNvSpPr/>
          <p:nvPr/>
        </p:nvSpPr>
        <p:spPr>
          <a:xfrm>
            <a:off x="10691272" y="6420428"/>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Owal 11">
            <a:extLst>
              <a:ext uri="{FF2B5EF4-FFF2-40B4-BE49-F238E27FC236}">
                <a16:creationId xmlns:a16="http://schemas.microsoft.com/office/drawing/2014/main" id="{1E2C5436-45F9-4E7E-A5F1-6F48EB6D7854}"/>
              </a:ext>
            </a:extLst>
          </p:cNvPr>
          <p:cNvSpPr/>
          <p:nvPr/>
        </p:nvSpPr>
        <p:spPr>
          <a:xfrm>
            <a:off x="9369111" y="6065067"/>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Owal 12">
            <a:extLst>
              <a:ext uri="{FF2B5EF4-FFF2-40B4-BE49-F238E27FC236}">
                <a16:creationId xmlns:a16="http://schemas.microsoft.com/office/drawing/2014/main" id="{2EDC9C5C-6B6D-419B-B981-233DDB60DC7F}"/>
              </a:ext>
            </a:extLst>
          </p:cNvPr>
          <p:cNvSpPr/>
          <p:nvPr/>
        </p:nvSpPr>
        <p:spPr>
          <a:xfrm>
            <a:off x="10572624" y="6147633"/>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Owal 13">
            <a:extLst>
              <a:ext uri="{FF2B5EF4-FFF2-40B4-BE49-F238E27FC236}">
                <a16:creationId xmlns:a16="http://schemas.microsoft.com/office/drawing/2014/main" id="{A8D57F47-9935-4FA9-B27D-9BF9081684D8}"/>
              </a:ext>
            </a:extLst>
          </p:cNvPr>
          <p:cNvSpPr/>
          <p:nvPr/>
        </p:nvSpPr>
        <p:spPr>
          <a:xfrm>
            <a:off x="11221169" y="5313450"/>
            <a:ext cx="123799" cy="114767"/>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Owal 14">
            <a:extLst>
              <a:ext uri="{FF2B5EF4-FFF2-40B4-BE49-F238E27FC236}">
                <a16:creationId xmlns:a16="http://schemas.microsoft.com/office/drawing/2014/main" id="{F6C8A23B-ED29-4233-A6EF-2C2DB970A709}"/>
              </a:ext>
            </a:extLst>
          </p:cNvPr>
          <p:cNvSpPr/>
          <p:nvPr/>
        </p:nvSpPr>
        <p:spPr>
          <a:xfrm>
            <a:off x="10361990" y="6327912"/>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Owal 15">
            <a:extLst>
              <a:ext uri="{FF2B5EF4-FFF2-40B4-BE49-F238E27FC236}">
                <a16:creationId xmlns:a16="http://schemas.microsoft.com/office/drawing/2014/main" id="{F3FB51B4-4FC5-4DFC-BB00-3C1A8A20CE5F}"/>
              </a:ext>
            </a:extLst>
          </p:cNvPr>
          <p:cNvSpPr/>
          <p:nvPr/>
        </p:nvSpPr>
        <p:spPr>
          <a:xfrm>
            <a:off x="9107835" y="6174094"/>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381095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6" name="Rectangle 85">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Symbol zastępczy zawartości 3">
            <a:extLst>
              <a:ext uri="{FF2B5EF4-FFF2-40B4-BE49-F238E27FC236}">
                <a16:creationId xmlns:a16="http://schemas.microsoft.com/office/drawing/2014/main" id="{79AFE574-6B3C-4ABD-81AE-FE27BD2F5F2C}"/>
              </a:ext>
            </a:extLst>
          </p:cNvPr>
          <p:cNvPicPr>
            <a:picLocks noGrp="1" noChangeAspect="1"/>
          </p:cNvPicPr>
          <p:nvPr>
            <p:ph idx="1"/>
          </p:nvPr>
        </p:nvPicPr>
        <p:blipFill>
          <a:blip r:embed="rId2">
            <a:alphaModFix amt="70000"/>
          </a:blip>
          <a:stretch>
            <a:fillRect/>
          </a:stretch>
        </p:blipFill>
        <p:spPr>
          <a:xfrm>
            <a:off x="-46876" y="0"/>
            <a:ext cx="12238876" cy="6899135"/>
          </a:xfrm>
          <a:prstGeom prst="rect">
            <a:avLst/>
          </a:prstGeom>
        </p:spPr>
      </p:pic>
      <p:sp useBgFill="1">
        <p:nvSpPr>
          <p:cNvPr id="187" name="Freeform: Shape 87">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8"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ole tekstowe 4">
            <a:extLst>
              <a:ext uri="{FF2B5EF4-FFF2-40B4-BE49-F238E27FC236}">
                <a16:creationId xmlns:a16="http://schemas.microsoft.com/office/drawing/2014/main" id="{B56C64C4-0306-46D8-B326-FD10C980B89B}"/>
              </a:ext>
            </a:extLst>
          </p:cNvPr>
          <p:cNvSpPr txBox="1"/>
          <p:nvPr/>
        </p:nvSpPr>
        <p:spPr>
          <a:xfrm>
            <a:off x="813556" y="897622"/>
            <a:ext cx="5192785" cy="4731504"/>
          </a:xfrm>
          <a:prstGeom prst="rect">
            <a:avLst/>
          </a:prstGeom>
        </p:spPr>
        <p:txBody>
          <a:bodyPr vert="horz" lIns="91440" tIns="45720" rIns="91440" bIns="45720" rtlCol="0" anchor="ctr">
            <a:noAutofit/>
          </a:bodyPr>
          <a:lstStyle/>
          <a:p>
            <a:pPr marL="0" marR="0">
              <a:spcBef>
                <a:spcPts val="0"/>
              </a:spcBef>
              <a:spcAft>
                <a:spcPts val="0"/>
              </a:spcAft>
            </a:pPr>
            <a:r>
              <a:rPr lang="pl-PL" sz="2000" dirty="0">
                <a:effectLst/>
                <a:latin typeface="Calibri" panose="020F0502020204030204" pitchFamily="34" charset="0"/>
              </a:rPr>
              <a:t>Sejm, pełniący w państwie władzę ustawodawczą, wybierany był na 5 lat w powszechnym, tajnym i bezpośrednim głosowaniu. Na mocy konstytucji liczba posłów zmniejszyła się z 444 do 208. Senat natomiast składał się z 96 senatorów, z których 64 było wybieranych w wyborach, a 32 było mianowanych przez prezydenta. Aby odrzucić senacką poprawkę, potrzebne było 3/5 głosów w sejmie.</a:t>
            </a:r>
          </a:p>
          <a:p>
            <a:pPr marL="0" marR="0">
              <a:spcBef>
                <a:spcPts val="0"/>
              </a:spcBef>
              <a:spcAft>
                <a:spcPts val="0"/>
              </a:spcAft>
            </a:pPr>
            <a:r>
              <a:rPr lang="pl-PL" sz="2000" dirty="0">
                <a:effectLst/>
                <a:latin typeface="Calibri" panose="020F0502020204030204" pitchFamily="34" charset="0"/>
              </a:rPr>
              <a:t>Funkcję sądowniczą pełniły niezawisłe sądy złożone z sędziów, których również nominował prezydent.</a:t>
            </a:r>
            <a:br>
              <a:rPr lang="pl-PL" sz="2000" dirty="0">
                <a:effectLst/>
                <a:latin typeface="Calibri" panose="020F0502020204030204" pitchFamily="34" charset="0"/>
              </a:rPr>
            </a:br>
            <a:r>
              <a:rPr lang="pl-PL" sz="2000" dirty="0">
                <a:effectLst/>
                <a:latin typeface="Calibri" panose="020F0502020204030204" pitchFamily="34" charset="0"/>
              </a:rPr>
              <a:t>Zmianie uległa także ordynacja wyborcza.</a:t>
            </a:r>
          </a:p>
          <a:p>
            <a:pPr marL="0" marR="0">
              <a:spcBef>
                <a:spcPts val="0"/>
              </a:spcBef>
              <a:spcAft>
                <a:spcPts val="0"/>
              </a:spcAft>
            </a:pPr>
            <a:r>
              <a:rPr lang="pl-PL" sz="2000" dirty="0">
                <a:effectLst/>
                <a:latin typeface="Calibri" panose="020F0502020204030204" pitchFamily="34" charset="0"/>
              </a:rPr>
              <a:t> </a:t>
            </a:r>
            <a:endParaRPr lang="pl-PL" sz="1800" dirty="0">
              <a:effectLst/>
              <a:latin typeface="Calibri" panose="020F0502020204030204" pitchFamily="34" charset="0"/>
            </a:endParaRPr>
          </a:p>
        </p:txBody>
      </p:sp>
      <p:sp>
        <p:nvSpPr>
          <p:cNvPr id="8" name="pole tekstowe 7">
            <a:extLst>
              <a:ext uri="{FF2B5EF4-FFF2-40B4-BE49-F238E27FC236}">
                <a16:creationId xmlns:a16="http://schemas.microsoft.com/office/drawing/2014/main" id="{3B9CEB29-757C-48C5-906A-A5B7EF6EDEE2}"/>
              </a:ext>
            </a:extLst>
          </p:cNvPr>
          <p:cNvSpPr txBox="1"/>
          <p:nvPr/>
        </p:nvSpPr>
        <p:spPr>
          <a:xfrm>
            <a:off x="6926866" y="2546416"/>
            <a:ext cx="4698185" cy="2554545"/>
          </a:xfrm>
          <a:prstGeom prst="rect">
            <a:avLst/>
          </a:prstGeom>
          <a:solidFill>
            <a:srgbClr val="FF3B3B">
              <a:alpha val="27059"/>
            </a:srgbClr>
          </a:solidFill>
        </p:spPr>
        <p:txBody>
          <a:bodyPr wrap="square" rtlCol="0">
            <a:spAutoFit/>
          </a:bodyPr>
          <a:lstStyle/>
          <a:p>
            <a:pPr algn="ctr"/>
            <a:r>
              <a:rPr lang="pl-PL" sz="3200" b="1" dirty="0">
                <a:solidFill>
                  <a:schemeClr val="bg1"/>
                </a:solidFill>
                <a:latin typeface="Lucida Calligraphy" panose="03010101010101010101" pitchFamily="66" charset="0"/>
              </a:rPr>
              <a:t>WŁADZA USTAWODAWCZA I SĄDOWNICZAW KONSTYTUCJI KWIETNIOWEJ</a:t>
            </a:r>
          </a:p>
        </p:txBody>
      </p:sp>
      <p:sp>
        <p:nvSpPr>
          <p:cNvPr id="185" name="Owal 184">
            <a:extLst>
              <a:ext uri="{FF2B5EF4-FFF2-40B4-BE49-F238E27FC236}">
                <a16:creationId xmlns:a16="http://schemas.microsoft.com/office/drawing/2014/main" id="{9D611F1C-7C1A-40A7-BB6F-EA8BD13C0091}"/>
              </a:ext>
            </a:extLst>
          </p:cNvPr>
          <p:cNvSpPr/>
          <p:nvPr/>
        </p:nvSpPr>
        <p:spPr>
          <a:xfrm>
            <a:off x="-89657" y="5853074"/>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9" name="Owal 188">
            <a:extLst>
              <a:ext uri="{FF2B5EF4-FFF2-40B4-BE49-F238E27FC236}">
                <a16:creationId xmlns:a16="http://schemas.microsoft.com/office/drawing/2014/main" id="{22BBDBFB-2B23-4112-9C77-5ED1B4EAAE6F}"/>
              </a:ext>
            </a:extLst>
          </p:cNvPr>
          <p:cNvSpPr/>
          <p:nvPr/>
        </p:nvSpPr>
        <p:spPr>
          <a:xfrm>
            <a:off x="1686543" y="5917148"/>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90" name="Owal 189">
            <a:extLst>
              <a:ext uri="{FF2B5EF4-FFF2-40B4-BE49-F238E27FC236}">
                <a16:creationId xmlns:a16="http://schemas.microsoft.com/office/drawing/2014/main" id="{BDD10C88-AF49-48B3-9E6B-64440427E4DB}"/>
              </a:ext>
            </a:extLst>
          </p:cNvPr>
          <p:cNvSpPr/>
          <p:nvPr/>
        </p:nvSpPr>
        <p:spPr>
          <a:xfrm>
            <a:off x="1381623" y="6093430"/>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1" name="Owal 190">
            <a:extLst>
              <a:ext uri="{FF2B5EF4-FFF2-40B4-BE49-F238E27FC236}">
                <a16:creationId xmlns:a16="http://schemas.microsoft.com/office/drawing/2014/main" id="{78D92B8C-6892-40CF-A61A-AF148AD6713E}"/>
              </a:ext>
            </a:extLst>
          </p:cNvPr>
          <p:cNvSpPr/>
          <p:nvPr/>
        </p:nvSpPr>
        <p:spPr>
          <a:xfrm>
            <a:off x="271461" y="5085407"/>
            <a:ext cx="578840" cy="570451"/>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2" name="Owal 191">
            <a:extLst>
              <a:ext uri="{FF2B5EF4-FFF2-40B4-BE49-F238E27FC236}">
                <a16:creationId xmlns:a16="http://schemas.microsoft.com/office/drawing/2014/main" id="{CC386119-755D-4E71-8E24-D995807B7D7A}"/>
              </a:ext>
            </a:extLst>
          </p:cNvPr>
          <p:cNvSpPr/>
          <p:nvPr/>
        </p:nvSpPr>
        <p:spPr>
          <a:xfrm>
            <a:off x="321604" y="4752031"/>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3" name="Owal 192">
            <a:extLst>
              <a:ext uri="{FF2B5EF4-FFF2-40B4-BE49-F238E27FC236}">
                <a16:creationId xmlns:a16="http://schemas.microsoft.com/office/drawing/2014/main" id="{464DEED4-B0CA-4701-9016-E9B66C67DF69}"/>
              </a:ext>
            </a:extLst>
          </p:cNvPr>
          <p:cNvSpPr/>
          <p:nvPr/>
        </p:nvSpPr>
        <p:spPr>
          <a:xfrm>
            <a:off x="914546" y="5724708"/>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4" name="Owal 193">
            <a:extLst>
              <a:ext uri="{FF2B5EF4-FFF2-40B4-BE49-F238E27FC236}">
                <a16:creationId xmlns:a16="http://schemas.microsoft.com/office/drawing/2014/main" id="{CE15AEFB-D668-47F7-9C0C-1747EEF0E2F1}"/>
              </a:ext>
            </a:extLst>
          </p:cNvPr>
          <p:cNvSpPr/>
          <p:nvPr/>
        </p:nvSpPr>
        <p:spPr>
          <a:xfrm>
            <a:off x="2410652" y="6385905"/>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5" name="Owal 194">
            <a:extLst>
              <a:ext uri="{FF2B5EF4-FFF2-40B4-BE49-F238E27FC236}">
                <a16:creationId xmlns:a16="http://schemas.microsoft.com/office/drawing/2014/main" id="{E533145D-4996-46E3-A856-A04698145A34}"/>
              </a:ext>
            </a:extLst>
          </p:cNvPr>
          <p:cNvSpPr/>
          <p:nvPr/>
        </p:nvSpPr>
        <p:spPr>
          <a:xfrm>
            <a:off x="1642801" y="5707980"/>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6" name="Owal 195">
            <a:extLst>
              <a:ext uri="{FF2B5EF4-FFF2-40B4-BE49-F238E27FC236}">
                <a16:creationId xmlns:a16="http://schemas.microsoft.com/office/drawing/2014/main" id="{DCD10C82-92DE-4A4A-AA81-4F882AEDD3F8}"/>
              </a:ext>
            </a:extLst>
          </p:cNvPr>
          <p:cNvSpPr/>
          <p:nvPr/>
        </p:nvSpPr>
        <p:spPr>
          <a:xfrm>
            <a:off x="1176800" y="6427392"/>
            <a:ext cx="123799" cy="114767"/>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7" name="Owal 196">
            <a:extLst>
              <a:ext uri="{FF2B5EF4-FFF2-40B4-BE49-F238E27FC236}">
                <a16:creationId xmlns:a16="http://schemas.microsoft.com/office/drawing/2014/main" id="{98DBCF54-51EE-45E2-B077-351DDD0E5F11}"/>
              </a:ext>
            </a:extLst>
          </p:cNvPr>
          <p:cNvSpPr/>
          <p:nvPr/>
        </p:nvSpPr>
        <p:spPr>
          <a:xfrm>
            <a:off x="208038" y="5655858"/>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8" name="Owal 197">
            <a:extLst>
              <a:ext uri="{FF2B5EF4-FFF2-40B4-BE49-F238E27FC236}">
                <a16:creationId xmlns:a16="http://schemas.microsoft.com/office/drawing/2014/main" id="{0382FD0C-1BAE-43AF-9A3D-A182B5EB3CF2}"/>
              </a:ext>
            </a:extLst>
          </p:cNvPr>
          <p:cNvSpPr/>
          <p:nvPr/>
        </p:nvSpPr>
        <p:spPr>
          <a:xfrm>
            <a:off x="780425" y="5667324"/>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Owal 21">
            <a:extLst>
              <a:ext uri="{FF2B5EF4-FFF2-40B4-BE49-F238E27FC236}">
                <a16:creationId xmlns:a16="http://schemas.microsoft.com/office/drawing/2014/main" id="{893538F8-9FED-4DB9-AA7F-5E32611B33AC}"/>
              </a:ext>
            </a:extLst>
          </p:cNvPr>
          <p:cNvSpPr/>
          <p:nvPr/>
        </p:nvSpPr>
        <p:spPr>
          <a:xfrm>
            <a:off x="11199478" y="-297262"/>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Owal 22">
            <a:extLst>
              <a:ext uri="{FF2B5EF4-FFF2-40B4-BE49-F238E27FC236}">
                <a16:creationId xmlns:a16="http://schemas.microsoft.com/office/drawing/2014/main" id="{51ACE157-87CF-4668-AB76-A38E71E2FFC2}"/>
              </a:ext>
            </a:extLst>
          </p:cNvPr>
          <p:cNvSpPr/>
          <p:nvPr/>
        </p:nvSpPr>
        <p:spPr>
          <a:xfrm>
            <a:off x="9436523" y="-101203"/>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Owal 23">
            <a:extLst>
              <a:ext uri="{FF2B5EF4-FFF2-40B4-BE49-F238E27FC236}">
                <a16:creationId xmlns:a16="http://schemas.microsoft.com/office/drawing/2014/main" id="{C40FB927-4E8D-4F03-A742-960DF18BCE68}"/>
              </a:ext>
            </a:extLst>
          </p:cNvPr>
          <p:cNvSpPr/>
          <p:nvPr/>
        </p:nvSpPr>
        <p:spPr>
          <a:xfrm>
            <a:off x="10037768" y="218927"/>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5" name="Owal 24">
            <a:extLst>
              <a:ext uri="{FF2B5EF4-FFF2-40B4-BE49-F238E27FC236}">
                <a16:creationId xmlns:a16="http://schemas.microsoft.com/office/drawing/2014/main" id="{C9ED9937-313E-40AA-9ED9-F738B52494B6}"/>
              </a:ext>
            </a:extLst>
          </p:cNvPr>
          <p:cNvSpPr/>
          <p:nvPr/>
        </p:nvSpPr>
        <p:spPr>
          <a:xfrm>
            <a:off x="11740567" y="981794"/>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Owal 25">
            <a:extLst>
              <a:ext uri="{FF2B5EF4-FFF2-40B4-BE49-F238E27FC236}">
                <a16:creationId xmlns:a16="http://schemas.microsoft.com/office/drawing/2014/main" id="{89963E9B-E10A-421B-9BA1-2B58A83EAC50}"/>
              </a:ext>
            </a:extLst>
          </p:cNvPr>
          <p:cNvSpPr/>
          <p:nvPr/>
        </p:nvSpPr>
        <p:spPr>
          <a:xfrm>
            <a:off x="11423385" y="1261096"/>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Owal 26">
            <a:extLst>
              <a:ext uri="{FF2B5EF4-FFF2-40B4-BE49-F238E27FC236}">
                <a16:creationId xmlns:a16="http://schemas.microsoft.com/office/drawing/2014/main" id="{C0F6E9E9-E406-4955-8372-60A895CE3055}"/>
              </a:ext>
            </a:extLst>
          </p:cNvPr>
          <p:cNvSpPr/>
          <p:nvPr/>
        </p:nvSpPr>
        <p:spPr>
          <a:xfrm>
            <a:off x="10392027" y="867910"/>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Owal 27">
            <a:extLst>
              <a:ext uri="{FF2B5EF4-FFF2-40B4-BE49-F238E27FC236}">
                <a16:creationId xmlns:a16="http://schemas.microsoft.com/office/drawing/2014/main" id="{12400386-FD4E-4BB9-A354-5FD5E3F1FDE5}"/>
              </a:ext>
            </a:extLst>
          </p:cNvPr>
          <p:cNvSpPr/>
          <p:nvPr/>
        </p:nvSpPr>
        <p:spPr>
          <a:xfrm>
            <a:off x="10842901" y="517912"/>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Owal 28">
            <a:extLst>
              <a:ext uri="{FF2B5EF4-FFF2-40B4-BE49-F238E27FC236}">
                <a16:creationId xmlns:a16="http://schemas.microsoft.com/office/drawing/2014/main" id="{8612D796-FD33-483C-9468-425E71F58AA8}"/>
              </a:ext>
            </a:extLst>
          </p:cNvPr>
          <p:cNvSpPr/>
          <p:nvPr/>
        </p:nvSpPr>
        <p:spPr>
          <a:xfrm>
            <a:off x="10726029" y="8897"/>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Owal 29">
            <a:extLst>
              <a:ext uri="{FF2B5EF4-FFF2-40B4-BE49-F238E27FC236}">
                <a16:creationId xmlns:a16="http://schemas.microsoft.com/office/drawing/2014/main" id="{4566D8EE-8D82-43F2-BAFE-BB9B761FA4FA}"/>
              </a:ext>
            </a:extLst>
          </p:cNvPr>
          <p:cNvSpPr/>
          <p:nvPr/>
        </p:nvSpPr>
        <p:spPr>
          <a:xfrm>
            <a:off x="10500525" y="22456"/>
            <a:ext cx="123799" cy="114767"/>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439093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a:extLst>
              <a:ext uri="{FF2B5EF4-FFF2-40B4-BE49-F238E27FC236}">
                <a16:creationId xmlns:a16="http://schemas.microsoft.com/office/drawing/2014/main" id="{6CAE0403-312F-4049-BABB-29F67EE34ED6}"/>
              </a:ext>
            </a:extLst>
          </p:cNvPr>
          <p:cNvPicPr>
            <a:picLocks noGrp="1" noChangeAspect="1"/>
          </p:cNvPicPr>
          <p:nvPr>
            <p:ph idx="1"/>
          </p:nvPr>
        </p:nvPicPr>
        <p:blipFill>
          <a:blip r:embed="rId2">
            <a:alphaModFix amt="70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294" y="0"/>
            <a:ext cx="12209294" cy="6857999"/>
          </a:xfrm>
          <a:prstGeom prst="rect">
            <a:avLst/>
          </a:prstGeom>
        </p:spPr>
      </p:pic>
      <p:sp>
        <p:nvSpPr>
          <p:cNvPr id="2" name="Tytuł 1">
            <a:extLst>
              <a:ext uri="{FF2B5EF4-FFF2-40B4-BE49-F238E27FC236}">
                <a16:creationId xmlns:a16="http://schemas.microsoft.com/office/drawing/2014/main" id="{F2F1D4AC-1934-44D6-960B-6BE80D99A71B}"/>
              </a:ext>
            </a:extLst>
          </p:cNvPr>
          <p:cNvSpPr>
            <a:spLocks noGrp="1"/>
          </p:cNvSpPr>
          <p:nvPr>
            <p:ph type="title"/>
          </p:nvPr>
        </p:nvSpPr>
        <p:spPr>
          <a:xfrm>
            <a:off x="829553" y="323181"/>
            <a:ext cx="10515600" cy="759000"/>
          </a:xfrm>
        </p:spPr>
        <p:txBody>
          <a:bodyPr>
            <a:normAutofit/>
          </a:bodyPr>
          <a:lstStyle/>
          <a:p>
            <a:pPr algn="ctr"/>
            <a:r>
              <a:rPr lang="pl-PL" sz="3600" b="1" dirty="0">
                <a:solidFill>
                  <a:srgbClr val="CC0000"/>
                </a:solidFill>
                <a:latin typeface="Lucida Calligraphy" panose="03010101010101010101" pitchFamily="66" charset="0"/>
              </a:rPr>
              <a:t>MAŁA KONSTYTUCJA Z 1947 R.</a:t>
            </a:r>
          </a:p>
        </p:txBody>
      </p:sp>
      <p:sp>
        <p:nvSpPr>
          <p:cNvPr id="5" name="pole tekstowe 4">
            <a:extLst>
              <a:ext uri="{FF2B5EF4-FFF2-40B4-BE49-F238E27FC236}">
                <a16:creationId xmlns:a16="http://schemas.microsoft.com/office/drawing/2014/main" id="{A3569FD5-28E8-459E-A755-71FBF065E41B}"/>
              </a:ext>
            </a:extLst>
          </p:cNvPr>
          <p:cNvSpPr txBox="1"/>
          <p:nvPr/>
        </p:nvSpPr>
        <p:spPr>
          <a:xfrm>
            <a:off x="331132" y="1206625"/>
            <a:ext cx="8597347" cy="5355312"/>
          </a:xfrm>
          <a:prstGeom prst="rect">
            <a:avLst/>
          </a:prstGeom>
          <a:noFill/>
        </p:spPr>
        <p:txBody>
          <a:bodyPr wrap="square" rtlCol="0">
            <a:spAutoFit/>
          </a:bodyPr>
          <a:lstStyle/>
          <a:p>
            <a:pPr marL="0" marR="0">
              <a:spcBef>
                <a:spcPts val="0"/>
              </a:spcBef>
              <a:spcAft>
                <a:spcPts val="0"/>
              </a:spcAft>
            </a:pPr>
            <a:r>
              <a:rPr lang="pl-PL" b="1" dirty="0">
                <a:solidFill>
                  <a:schemeClr val="bg1"/>
                </a:solidFill>
                <a:effectLst/>
                <a:latin typeface="Calibri" panose="020F0502020204030204" pitchFamily="34" charset="0"/>
              </a:rPr>
              <a:t>Po II wojnie światowej władzę w Polsce - przy wsparciu ZSRR - objęli komuniści. Zapowiadało to polityczne zmiany, których prawnym potwierdzeniem miała być nowa, bardziej ,,ludowa'' konstytucja. Pierwszym takim dokumentem była Mała Konstytucja z 1947 roku. Została ona przyjęta jako dokument tymczasowy. Miała ona obowiązywać do czasu uchwalenia docelowej konstytucji ,,państwa ludowego''. Mała Konstytucja z 1947 r. była ustawą konstytucyjną określającą ustrój i zakres działania najwyższych organów Rzeczpospolitej Polskiej. Regulowała ona zasady funkcjonowania organów władzy i wprowadzała procedurę zmianę konstytucji większością 2/3 liczby członków sejmu ustawodawczego. Mała Konstytucja z 1947 r. odwoływała się ona do „podstawowych założeń Konstytucji Marcowej”, a nawet pozostawiła w mocy niektóre jej przepisy. Formalnie utrzymano zatem demokrację, trójpodział władzy oraz system rządów parlamentarnych. Zgodnie z nią władza ustawodawcza miała należeć do jednoizbowego Sejmu Ustawodawczego, którego kadencja miała trwać 5 lat. Organami władzy wykonawczej miał być prezydent oraz rząd. Władzę sądowniczą miały sprawować niezawisłe sądy. Mała Konstytucja wprowadziła również nowy organ - Radę Państwa, w której skład miał wchodzić Prezydent Rzeczypospolitej, marszałek i wicemarszałkowie Sejmu Ustawodawczego oraz Prezes Najwyższej Izby Kontroli.</a:t>
            </a:r>
          </a:p>
          <a:p>
            <a:pPr marL="0" marR="0">
              <a:spcBef>
                <a:spcPts val="0"/>
              </a:spcBef>
              <a:spcAft>
                <a:spcPts val="0"/>
              </a:spcAft>
            </a:pPr>
            <a:r>
              <a:rPr lang="pl-PL" b="1" dirty="0">
                <a:solidFill>
                  <a:schemeClr val="bg1"/>
                </a:solidFill>
                <a:effectLst/>
                <a:latin typeface="Calibri" panose="020F0502020204030204" pitchFamily="34" charset="0"/>
              </a:rPr>
              <a:t> </a:t>
            </a:r>
          </a:p>
          <a:p>
            <a:endParaRPr lang="pl-PL" dirty="0"/>
          </a:p>
        </p:txBody>
      </p:sp>
      <p:sp>
        <p:nvSpPr>
          <p:cNvPr id="6" name="Owal 5">
            <a:extLst>
              <a:ext uri="{FF2B5EF4-FFF2-40B4-BE49-F238E27FC236}">
                <a16:creationId xmlns:a16="http://schemas.microsoft.com/office/drawing/2014/main" id="{671964E4-30C9-4685-9142-1CD8C749AFDE}"/>
              </a:ext>
            </a:extLst>
          </p:cNvPr>
          <p:cNvSpPr/>
          <p:nvPr/>
        </p:nvSpPr>
        <p:spPr>
          <a:xfrm>
            <a:off x="-505877" y="6064597"/>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Owal 6">
            <a:extLst>
              <a:ext uri="{FF2B5EF4-FFF2-40B4-BE49-F238E27FC236}">
                <a16:creationId xmlns:a16="http://schemas.microsoft.com/office/drawing/2014/main" id="{1839A17F-CD51-4229-A18D-2528417C16C6}"/>
              </a:ext>
            </a:extLst>
          </p:cNvPr>
          <p:cNvSpPr/>
          <p:nvPr/>
        </p:nvSpPr>
        <p:spPr>
          <a:xfrm>
            <a:off x="1270323" y="6128671"/>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Owal 7">
            <a:extLst>
              <a:ext uri="{FF2B5EF4-FFF2-40B4-BE49-F238E27FC236}">
                <a16:creationId xmlns:a16="http://schemas.microsoft.com/office/drawing/2014/main" id="{7DBA0B71-C092-42BE-A69A-9F746CAD935C}"/>
              </a:ext>
            </a:extLst>
          </p:cNvPr>
          <p:cNvSpPr/>
          <p:nvPr/>
        </p:nvSpPr>
        <p:spPr>
          <a:xfrm>
            <a:off x="965403" y="6304953"/>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Owal 8">
            <a:extLst>
              <a:ext uri="{FF2B5EF4-FFF2-40B4-BE49-F238E27FC236}">
                <a16:creationId xmlns:a16="http://schemas.microsoft.com/office/drawing/2014/main" id="{963BE776-A89D-4683-8C8B-A4A9CE37AEEA}"/>
              </a:ext>
            </a:extLst>
          </p:cNvPr>
          <p:cNvSpPr/>
          <p:nvPr/>
        </p:nvSpPr>
        <p:spPr>
          <a:xfrm>
            <a:off x="-144759" y="5296930"/>
            <a:ext cx="578840" cy="570451"/>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Owal 9">
            <a:extLst>
              <a:ext uri="{FF2B5EF4-FFF2-40B4-BE49-F238E27FC236}">
                <a16:creationId xmlns:a16="http://schemas.microsoft.com/office/drawing/2014/main" id="{4EF47A07-6B29-486E-94E3-747942F754FB}"/>
              </a:ext>
            </a:extLst>
          </p:cNvPr>
          <p:cNvSpPr/>
          <p:nvPr/>
        </p:nvSpPr>
        <p:spPr>
          <a:xfrm>
            <a:off x="-94616" y="4963554"/>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Owal 10">
            <a:extLst>
              <a:ext uri="{FF2B5EF4-FFF2-40B4-BE49-F238E27FC236}">
                <a16:creationId xmlns:a16="http://schemas.microsoft.com/office/drawing/2014/main" id="{4727C278-06A6-48BD-A4EE-4EC17A002310}"/>
              </a:ext>
            </a:extLst>
          </p:cNvPr>
          <p:cNvSpPr/>
          <p:nvPr/>
        </p:nvSpPr>
        <p:spPr>
          <a:xfrm>
            <a:off x="498326" y="5936231"/>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Owal 11">
            <a:extLst>
              <a:ext uri="{FF2B5EF4-FFF2-40B4-BE49-F238E27FC236}">
                <a16:creationId xmlns:a16="http://schemas.microsoft.com/office/drawing/2014/main" id="{D2FAF4F9-67F6-4E2E-B228-EA125A28621E}"/>
              </a:ext>
            </a:extLst>
          </p:cNvPr>
          <p:cNvSpPr/>
          <p:nvPr/>
        </p:nvSpPr>
        <p:spPr>
          <a:xfrm>
            <a:off x="1994432" y="6597428"/>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Owal 12">
            <a:extLst>
              <a:ext uri="{FF2B5EF4-FFF2-40B4-BE49-F238E27FC236}">
                <a16:creationId xmlns:a16="http://schemas.microsoft.com/office/drawing/2014/main" id="{AD4D97AB-F20C-437A-918A-60BEFBCA694A}"/>
              </a:ext>
            </a:extLst>
          </p:cNvPr>
          <p:cNvSpPr/>
          <p:nvPr/>
        </p:nvSpPr>
        <p:spPr>
          <a:xfrm>
            <a:off x="1226581" y="5919503"/>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Owal 13">
            <a:extLst>
              <a:ext uri="{FF2B5EF4-FFF2-40B4-BE49-F238E27FC236}">
                <a16:creationId xmlns:a16="http://schemas.microsoft.com/office/drawing/2014/main" id="{61A571EA-95FA-47F3-B065-EDF5F5C4C145}"/>
              </a:ext>
            </a:extLst>
          </p:cNvPr>
          <p:cNvSpPr/>
          <p:nvPr/>
        </p:nvSpPr>
        <p:spPr>
          <a:xfrm>
            <a:off x="760580" y="6638915"/>
            <a:ext cx="123799" cy="114767"/>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Owal 14">
            <a:extLst>
              <a:ext uri="{FF2B5EF4-FFF2-40B4-BE49-F238E27FC236}">
                <a16:creationId xmlns:a16="http://schemas.microsoft.com/office/drawing/2014/main" id="{B4484BE2-8000-437F-92BD-311B5E2FC84F}"/>
              </a:ext>
            </a:extLst>
          </p:cNvPr>
          <p:cNvSpPr/>
          <p:nvPr/>
        </p:nvSpPr>
        <p:spPr>
          <a:xfrm>
            <a:off x="-208182" y="5867381"/>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Owal 15">
            <a:extLst>
              <a:ext uri="{FF2B5EF4-FFF2-40B4-BE49-F238E27FC236}">
                <a16:creationId xmlns:a16="http://schemas.microsoft.com/office/drawing/2014/main" id="{4B455093-2231-4F47-B18B-4912CB2703B8}"/>
              </a:ext>
            </a:extLst>
          </p:cNvPr>
          <p:cNvSpPr/>
          <p:nvPr/>
        </p:nvSpPr>
        <p:spPr>
          <a:xfrm>
            <a:off x="364205" y="5878847"/>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Owal 16">
            <a:extLst>
              <a:ext uri="{FF2B5EF4-FFF2-40B4-BE49-F238E27FC236}">
                <a16:creationId xmlns:a16="http://schemas.microsoft.com/office/drawing/2014/main" id="{81521834-5C8F-4809-9795-51E634689DF5}"/>
              </a:ext>
            </a:extLst>
          </p:cNvPr>
          <p:cNvSpPr/>
          <p:nvPr/>
        </p:nvSpPr>
        <p:spPr>
          <a:xfrm>
            <a:off x="11345153" y="-474485"/>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Owal 17">
            <a:extLst>
              <a:ext uri="{FF2B5EF4-FFF2-40B4-BE49-F238E27FC236}">
                <a16:creationId xmlns:a16="http://schemas.microsoft.com/office/drawing/2014/main" id="{5063BACF-DE7F-4F39-8DFC-99602FE30BFA}"/>
              </a:ext>
            </a:extLst>
          </p:cNvPr>
          <p:cNvSpPr/>
          <p:nvPr/>
        </p:nvSpPr>
        <p:spPr>
          <a:xfrm>
            <a:off x="9582198" y="-278426"/>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Owal 18">
            <a:extLst>
              <a:ext uri="{FF2B5EF4-FFF2-40B4-BE49-F238E27FC236}">
                <a16:creationId xmlns:a16="http://schemas.microsoft.com/office/drawing/2014/main" id="{1209A184-188F-48FF-9018-B168ACD7389B}"/>
              </a:ext>
            </a:extLst>
          </p:cNvPr>
          <p:cNvSpPr/>
          <p:nvPr/>
        </p:nvSpPr>
        <p:spPr>
          <a:xfrm>
            <a:off x="10183443" y="41704"/>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0" name="Owal 19">
            <a:extLst>
              <a:ext uri="{FF2B5EF4-FFF2-40B4-BE49-F238E27FC236}">
                <a16:creationId xmlns:a16="http://schemas.microsoft.com/office/drawing/2014/main" id="{538FFF2E-EEE8-4252-B841-F8B131274F81}"/>
              </a:ext>
            </a:extLst>
          </p:cNvPr>
          <p:cNvSpPr/>
          <p:nvPr/>
        </p:nvSpPr>
        <p:spPr>
          <a:xfrm>
            <a:off x="11886242" y="804571"/>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Owal 20">
            <a:extLst>
              <a:ext uri="{FF2B5EF4-FFF2-40B4-BE49-F238E27FC236}">
                <a16:creationId xmlns:a16="http://schemas.microsoft.com/office/drawing/2014/main" id="{F6E5D915-C2F6-4BAA-9AE6-B7A7A57364B6}"/>
              </a:ext>
            </a:extLst>
          </p:cNvPr>
          <p:cNvSpPr/>
          <p:nvPr/>
        </p:nvSpPr>
        <p:spPr>
          <a:xfrm>
            <a:off x="11569060" y="1083873"/>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Owal 21">
            <a:extLst>
              <a:ext uri="{FF2B5EF4-FFF2-40B4-BE49-F238E27FC236}">
                <a16:creationId xmlns:a16="http://schemas.microsoft.com/office/drawing/2014/main" id="{FF3CF1CE-76E3-4DD8-B12E-EAC02DF23888}"/>
              </a:ext>
            </a:extLst>
          </p:cNvPr>
          <p:cNvSpPr/>
          <p:nvPr/>
        </p:nvSpPr>
        <p:spPr>
          <a:xfrm>
            <a:off x="10537702" y="690687"/>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Owal 22">
            <a:extLst>
              <a:ext uri="{FF2B5EF4-FFF2-40B4-BE49-F238E27FC236}">
                <a16:creationId xmlns:a16="http://schemas.microsoft.com/office/drawing/2014/main" id="{46676F76-9AD6-42DE-B715-6F423D79856B}"/>
              </a:ext>
            </a:extLst>
          </p:cNvPr>
          <p:cNvSpPr/>
          <p:nvPr/>
        </p:nvSpPr>
        <p:spPr>
          <a:xfrm>
            <a:off x="10988576" y="340689"/>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Owal 23">
            <a:extLst>
              <a:ext uri="{FF2B5EF4-FFF2-40B4-BE49-F238E27FC236}">
                <a16:creationId xmlns:a16="http://schemas.microsoft.com/office/drawing/2014/main" id="{44BCCF55-17F8-4DF3-AEF1-3D2167E9129D}"/>
              </a:ext>
            </a:extLst>
          </p:cNvPr>
          <p:cNvSpPr/>
          <p:nvPr/>
        </p:nvSpPr>
        <p:spPr>
          <a:xfrm>
            <a:off x="10871704" y="-168326"/>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Owal 24">
            <a:extLst>
              <a:ext uri="{FF2B5EF4-FFF2-40B4-BE49-F238E27FC236}">
                <a16:creationId xmlns:a16="http://schemas.microsoft.com/office/drawing/2014/main" id="{71548584-59B0-4206-B84F-4D22D786F806}"/>
              </a:ext>
            </a:extLst>
          </p:cNvPr>
          <p:cNvSpPr/>
          <p:nvPr/>
        </p:nvSpPr>
        <p:spPr>
          <a:xfrm>
            <a:off x="10646200" y="-154767"/>
            <a:ext cx="123799" cy="114767"/>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6" name="Obraz 25">
            <a:extLst>
              <a:ext uri="{FF2B5EF4-FFF2-40B4-BE49-F238E27FC236}">
                <a16:creationId xmlns:a16="http://schemas.microsoft.com/office/drawing/2014/main" id="{DA34823F-62F3-4AE6-8838-17ACAD7544C6}"/>
              </a:ext>
            </a:extLst>
          </p:cNvPr>
          <p:cNvPicPr>
            <a:picLocks noChangeAspect="1"/>
          </p:cNvPicPr>
          <p:nvPr/>
        </p:nvPicPr>
        <p:blipFill rotWithShape="1">
          <a:blip r:embed="rId4"/>
          <a:srcRect b="19073"/>
          <a:stretch/>
        </p:blipFill>
        <p:spPr>
          <a:xfrm>
            <a:off x="8913753" y="2173846"/>
            <a:ext cx="3133082" cy="3245442"/>
          </a:xfrm>
          <a:prstGeom prst="rect">
            <a:avLst/>
          </a:prstGeom>
        </p:spPr>
      </p:pic>
    </p:spTree>
    <p:extLst>
      <p:ext uri="{BB962C8B-B14F-4D97-AF65-F5344CB8AC3E}">
        <p14:creationId xmlns:p14="http://schemas.microsoft.com/office/powerpoint/2010/main" val="3256032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6" name="Rectangle 85">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7" name="Freeform: Shape 87">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8"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ole tekstowe 4">
            <a:extLst>
              <a:ext uri="{FF2B5EF4-FFF2-40B4-BE49-F238E27FC236}">
                <a16:creationId xmlns:a16="http://schemas.microsoft.com/office/drawing/2014/main" id="{B56C64C4-0306-46D8-B326-FD10C980B89B}"/>
              </a:ext>
            </a:extLst>
          </p:cNvPr>
          <p:cNvSpPr txBox="1"/>
          <p:nvPr/>
        </p:nvSpPr>
        <p:spPr>
          <a:xfrm>
            <a:off x="790846" y="1302239"/>
            <a:ext cx="5192785" cy="4227746"/>
          </a:xfrm>
          <a:prstGeom prst="rect">
            <a:avLst/>
          </a:prstGeom>
        </p:spPr>
        <p:txBody>
          <a:bodyPr vert="horz" lIns="91440" tIns="45720" rIns="91440" bIns="45720" rtlCol="0" anchor="ctr">
            <a:noAutofit/>
          </a:bodyPr>
          <a:lstStyle/>
          <a:p>
            <a:pPr marL="0" marR="0">
              <a:spcBef>
                <a:spcPts val="0"/>
              </a:spcBef>
              <a:spcAft>
                <a:spcPts val="0"/>
              </a:spcAft>
            </a:pPr>
            <a:r>
              <a:rPr lang="pl-PL" sz="1750" dirty="0">
                <a:effectLst/>
                <a:latin typeface="Calibri" panose="020F0502020204030204" pitchFamily="34" charset="0"/>
              </a:rPr>
              <a:t>Konstytucja Polskiej Rzeczypospolitej Ludowej została uchwalona przez sejm 22 lipca 1952 r. Została ona napisana pod dyktando Józefa Stalina, który wprowadził do tekstu projektu konstytucji wiele poprawek przed jej przyjęciem.</a:t>
            </a:r>
            <a:br>
              <a:rPr lang="pl-PL" sz="1750" dirty="0">
                <a:effectLst/>
                <a:latin typeface="Calibri" panose="020F0502020204030204" pitchFamily="34" charset="0"/>
              </a:rPr>
            </a:br>
            <a:r>
              <a:rPr lang="pl-PL" sz="1750" dirty="0">
                <a:effectLst/>
                <a:latin typeface="Calibri" panose="020F0502020204030204" pitchFamily="34" charset="0"/>
              </a:rPr>
              <a:t>W myśl zapisów tej konstytucji Polska stała się krajem demokracji ludowej, a system rządów panujący w PRL (konstytucja ta wprowadzała taką nazwę państwa polskiego) był na kształt systemu obowiązującego w ZSRR. W preambule konstytucja odwoływała się do „postępowych tradycji narodu polskiego” oraz do „idei wyzwoleńczych polskich mas pracujących”. Definiowała Polskę jako państwo demokracji ludowej, w którym władza należy do „ludu pracującego miast i wsi”. Zgodnie z ideologią komunistyczną kierownicza rola w PRL miała należeć do klasy robotniczej – jako „przodującej klasy społeczeństwa”. Prawa nowego państwa zaś miały być wyrazem „interesów i woli ludu pracującego”.</a:t>
            </a:r>
            <a:br>
              <a:rPr lang="pl-PL" sz="1750" dirty="0">
                <a:effectLst/>
                <a:latin typeface="Calibri" panose="020F0502020204030204" pitchFamily="34" charset="0"/>
              </a:rPr>
            </a:br>
            <a:r>
              <a:rPr lang="pl-PL" sz="1750" dirty="0">
                <a:effectLst/>
                <a:latin typeface="Calibri" panose="020F0502020204030204" pitchFamily="34" charset="0"/>
              </a:rPr>
              <a:t> </a:t>
            </a:r>
          </a:p>
        </p:txBody>
      </p:sp>
      <p:sp>
        <p:nvSpPr>
          <p:cNvPr id="185" name="Owal 184">
            <a:extLst>
              <a:ext uri="{FF2B5EF4-FFF2-40B4-BE49-F238E27FC236}">
                <a16:creationId xmlns:a16="http://schemas.microsoft.com/office/drawing/2014/main" id="{9D611F1C-7C1A-40A7-BB6F-EA8BD13C0091}"/>
              </a:ext>
            </a:extLst>
          </p:cNvPr>
          <p:cNvSpPr/>
          <p:nvPr/>
        </p:nvSpPr>
        <p:spPr>
          <a:xfrm>
            <a:off x="-89657" y="5853074"/>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9" name="Owal 188">
            <a:extLst>
              <a:ext uri="{FF2B5EF4-FFF2-40B4-BE49-F238E27FC236}">
                <a16:creationId xmlns:a16="http://schemas.microsoft.com/office/drawing/2014/main" id="{22BBDBFB-2B23-4112-9C77-5ED1B4EAAE6F}"/>
              </a:ext>
            </a:extLst>
          </p:cNvPr>
          <p:cNvSpPr/>
          <p:nvPr/>
        </p:nvSpPr>
        <p:spPr>
          <a:xfrm>
            <a:off x="1686543" y="5917148"/>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90" name="Owal 189">
            <a:extLst>
              <a:ext uri="{FF2B5EF4-FFF2-40B4-BE49-F238E27FC236}">
                <a16:creationId xmlns:a16="http://schemas.microsoft.com/office/drawing/2014/main" id="{BDD10C88-AF49-48B3-9E6B-64440427E4DB}"/>
              </a:ext>
            </a:extLst>
          </p:cNvPr>
          <p:cNvSpPr/>
          <p:nvPr/>
        </p:nvSpPr>
        <p:spPr>
          <a:xfrm>
            <a:off x="1381623" y="6093430"/>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1" name="Owal 190">
            <a:extLst>
              <a:ext uri="{FF2B5EF4-FFF2-40B4-BE49-F238E27FC236}">
                <a16:creationId xmlns:a16="http://schemas.microsoft.com/office/drawing/2014/main" id="{78D92B8C-6892-40CF-A61A-AF148AD6713E}"/>
              </a:ext>
            </a:extLst>
          </p:cNvPr>
          <p:cNvSpPr/>
          <p:nvPr/>
        </p:nvSpPr>
        <p:spPr>
          <a:xfrm>
            <a:off x="271461" y="5085407"/>
            <a:ext cx="578840" cy="570451"/>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2" name="Owal 191">
            <a:extLst>
              <a:ext uri="{FF2B5EF4-FFF2-40B4-BE49-F238E27FC236}">
                <a16:creationId xmlns:a16="http://schemas.microsoft.com/office/drawing/2014/main" id="{CC386119-755D-4E71-8E24-D995807B7D7A}"/>
              </a:ext>
            </a:extLst>
          </p:cNvPr>
          <p:cNvSpPr/>
          <p:nvPr/>
        </p:nvSpPr>
        <p:spPr>
          <a:xfrm>
            <a:off x="321604" y="4752031"/>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3" name="Owal 192">
            <a:extLst>
              <a:ext uri="{FF2B5EF4-FFF2-40B4-BE49-F238E27FC236}">
                <a16:creationId xmlns:a16="http://schemas.microsoft.com/office/drawing/2014/main" id="{464DEED4-B0CA-4701-9016-E9B66C67DF69}"/>
              </a:ext>
            </a:extLst>
          </p:cNvPr>
          <p:cNvSpPr/>
          <p:nvPr/>
        </p:nvSpPr>
        <p:spPr>
          <a:xfrm>
            <a:off x="914546" y="5724708"/>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4" name="Owal 193">
            <a:extLst>
              <a:ext uri="{FF2B5EF4-FFF2-40B4-BE49-F238E27FC236}">
                <a16:creationId xmlns:a16="http://schemas.microsoft.com/office/drawing/2014/main" id="{CE15AEFB-D668-47F7-9C0C-1747EEF0E2F1}"/>
              </a:ext>
            </a:extLst>
          </p:cNvPr>
          <p:cNvSpPr/>
          <p:nvPr/>
        </p:nvSpPr>
        <p:spPr>
          <a:xfrm>
            <a:off x="2410652" y="6385905"/>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5" name="Owal 194">
            <a:extLst>
              <a:ext uri="{FF2B5EF4-FFF2-40B4-BE49-F238E27FC236}">
                <a16:creationId xmlns:a16="http://schemas.microsoft.com/office/drawing/2014/main" id="{E533145D-4996-46E3-A856-A04698145A34}"/>
              </a:ext>
            </a:extLst>
          </p:cNvPr>
          <p:cNvSpPr/>
          <p:nvPr/>
        </p:nvSpPr>
        <p:spPr>
          <a:xfrm>
            <a:off x="1642801" y="5707980"/>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6" name="Owal 195">
            <a:extLst>
              <a:ext uri="{FF2B5EF4-FFF2-40B4-BE49-F238E27FC236}">
                <a16:creationId xmlns:a16="http://schemas.microsoft.com/office/drawing/2014/main" id="{DCD10C82-92DE-4A4A-AA81-4F882AEDD3F8}"/>
              </a:ext>
            </a:extLst>
          </p:cNvPr>
          <p:cNvSpPr/>
          <p:nvPr/>
        </p:nvSpPr>
        <p:spPr>
          <a:xfrm>
            <a:off x="1176800" y="6427392"/>
            <a:ext cx="123799" cy="114767"/>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7" name="Owal 196">
            <a:extLst>
              <a:ext uri="{FF2B5EF4-FFF2-40B4-BE49-F238E27FC236}">
                <a16:creationId xmlns:a16="http://schemas.microsoft.com/office/drawing/2014/main" id="{98DBCF54-51EE-45E2-B077-351DDD0E5F11}"/>
              </a:ext>
            </a:extLst>
          </p:cNvPr>
          <p:cNvSpPr/>
          <p:nvPr/>
        </p:nvSpPr>
        <p:spPr>
          <a:xfrm>
            <a:off x="208038" y="5655858"/>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8" name="Owal 197">
            <a:extLst>
              <a:ext uri="{FF2B5EF4-FFF2-40B4-BE49-F238E27FC236}">
                <a16:creationId xmlns:a16="http://schemas.microsoft.com/office/drawing/2014/main" id="{0382FD0C-1BAE-43AF-9A3D-A182B5EB3CF2}"/>
              </a:ext>
            </a:extLst>
          </p:cNvPr>
          <p:cNvSpPr/>
          <p:nvPr/>
        </p:nvSpPr>
        <p:spPr>
          <a:xfrm>
            <a:off x="780425" y="5667324"/>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Owal 21">
            <a:extLst>
              <a:ext uri="{FF2B5EF4-FFF2-40B4-BE49-F238E27FC236}">
                <a16:creationId xmlns:a16="http://schemas.microsoft.com/office/drawing/2014/main" id="{893538F8-9FED-4DB9-AA7F-5E32611B33AC}"/>
              </a:ext>
            </a:extLst>
          </p:cNvPr>
          <p:cNvSpPr/>
          <p:nvPr/>
        </p:nvSpPr>
        <p:spPr>
          <a:xfrm>
            <a:off x="11199478" y="-297262"/>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Owal 22">
            <a:extLst>
              <a:ext uri="{FF2B5EF4-FFF2-40B4-BE49-F238E27FC236}">
                <a16:creationId xmlns:a16="http://schemas.microsoft.com/office/drawing/2014/main" id="{51ACE157-87CF-4668-AB76-A38E71E2FFC2}"/>
              </a:ext>
            </a:extLst>
          </p:cNvPr>
          <p:cNvSpPr/>
          <p:nvPr/>
        </p:nvSpPr>
        <p:spPr>
          <a:xfrm>
            <a:off x="9436523" y="-101203"/>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Owal 23">
            <a:extLst>
              <a:ext uri="{FF2B5EF4-FFF2-40B4-BE49-F238E27FC236}">
                <a16:creationId xmlns:a16="http://schemas.microsoft.com/office/drawing/2014/main" id="{C40FB927-4E8D-4F03-A742-960DF18BCE68}"/>
              </a:ext>
            </a:extLst>
          </p:cNvPr>
          <p:cNvSpPr/>
          <p:nvPr/>
        </p:nvSpPr>
        <p:spPr>
          <a:xfrm>
            <a:off x="10037768" y="218927"/>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5" name="Owal 24">
            <a:extLst>
              <a:ext uri="{FF2B5EF4-FFF2-40B4-BE49-F238E27FC236}">
                <a16:creationId xmlns:a16="http://schemas.microsoft.com/office/drawing/2014/main" id="{C9ED9937-313E-40AA-9ED9-F738B52494B6}"/>
              </a:ext>
            </a:extLst>
          </p:cNvPr>
          <p:cNvSpPr/>
          <p:nvPr/>
        </p:nvSpPr>
        <p:spPr>
          <a:xfrm>
            <a:off x="11740567" y="981794"/>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Owal 25">
            <a:extLst>
              <a:ext uri="{FF2B5EF4-FFF2-40B4-BE49-F238E27FC236}">
                <a16:creationId xmlns:a16="http://schemas.microsoft.com/office/drawing/2014/main" id="{89963E9B-E10A-421B-9BA1-2B58A83EAC50}"/>
              </a:ext>
            </a:extLst>
          </p:cNvPr>
          <p:cNvSpPr/>
          <p:nvPr/>
        </p:nvSpPr>
        <p:spPr>
          <a:xfrm>
            <a:off x="11423385" y="1261096"/>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Owal 26">
            <a:extLst>
              <a:ext uri="{FF2B5EF4-FFF2-40B4-BE49-F238E27FC236}">
                <a16:creationId xmlns:a16="http://schemas.microsoft.com/office/drawing/2014/main" id="{C0F6E9E9-E406-4955-8372-60A895CE3055}"/>
              </a:ext>
            </a:extLst>
          </p:cNvPr>
          <p:cNvSpPr/>
          <p:nvPr/>
        </p:nvSpPr>
        <p:spPr>
          <a:xfrm>
            <a:off x="10392027" y="867910"/>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Owal 27">
            <a:extLst>
              <a:ext uri="{FF2B5EF4-FFF2-40B4-BE49-F238E27FC236}">
                <a16:creationId xmlns:a16="http://schemas.microsoft.com/office/drawing/2014/main" id="{12400386-FD4E-4BB9-A354-5FD5E3F1FDE5}"/>
              </a:ext>
            </a:extLst>
          </p:cNvPr>
          <p:cNvSpPr/>
          <p:nvPr/>
        </p:nvSpPr>
        <p:spPr>
          <a:xfrm>
            <a:off x="10842901" y="517912"/>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Owal 28">
            <a:extLst>
              <a:ext uri="{FF2B5EF4-FFF2-40B4-BE49-F238E27FC236}">
                <a16:creationId xmlns:a16="http://schemas.microsoft.com/office/drawing/2014/main" id="{8612D796-FD33-483C-9468-425E71F58AA8}"/>
              </a:ext>
            </a:extLst>
          </p:cNvPr>
          <p:cNvSpPr/>
          <p:nvPr/>
        </p:nvSpPr>
        <p:spPr>
          <a:xfrm>
            <a:off x="10726029" y="8897"/>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ole tekstowe 7">
            <a:extLst>
              <a:ext uri="{FF2B5EF4-FFF2-40B4-BE49-F238E27FC236}">
                <a16:creationId xmlns:a16="http://schemas.microsoft.com/office/drawing/2014/main" id="{3B9CEB29-757C-48C5-906A-A5B7EF6EDEE2}"/>
              </a:ext>
            </a:extLst>
          </p:cNvPr>
          <p:cNvSpPr txBox="1"/>
          <p:nvPr/>
        </p:nvSpPr>
        <p:spPr>
          <a:xfrm>
            <a:off x="6517214" y="655135"/>
            <a:ext cx="4698185" cy="1077218"/>
          </a:xfrm>
          <a:prstGeom prst="rect">
            <a:avLst/>
          </a:prstGeom>
          <a:solidFill>
            <a:srgbClr val="FF3B3B">
              <a:alpha val="27059"/>
            </a:srgbClr>
          </a:solidFill>
        </p:spPr>
        <p:txBody>
          <a:bodyPr wrap="square" rtlCol="0">
            <a:spAutoFit/>
          </a:bodyPr>
          <a:lstStyle/>
          <a:p>
            <a:pPr algn="ctr"/>
            <a:r>
              <a:rPr lang="pl-PL" sz="3200" b="1" dirty="0">
                <a:solidFill>
                  <a:schemeClr val="bg1"/>
                </a:solidFill>
                <a:latin typeface="Lucida Calligraphy" panose="03010101010101010101" pitchFamily="66" charset="0"/>
              </a:rPr>
              <a:t>KONSTYTUCJA PRL</a:t>
            </a:r>
          </a:p>
        </p:txBody>
      </p:sp>
      <p:sp>
        <p:nvSpPr>
          <p:cNvPr id="30" name="Owal 29">
            <a:extLst>
              <a:ext uri="{FF2B5EF4-FFF2-40B4-BE49-F238E27FC236}">
                <a16:creationId xmlns:a16="http://schemas.microsoft.com/office/drawing/2014/main" id="{4566D8EE-8D82-43F2-BAFE-BB9B761FA4FA}"/>
              </a:ext>
            </a:extLst>
          </p:cNvPr>
          <p:cNvSpPr/>
          <p:nvPr/>
        </p:nvSpPr>
        <p:spPr>
          <a:xfrm>
            <a:off x="10500525" y="22456"/>
            <a:ext cx="123799" cy="114767"/>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4" name="Symbol zastępczy zawartości 3">
            <a:extLst>
              <a:ext uri="{FF2B5EF4-FFF2-40B4-BE49-F238E27FC236}">
                <a16:creationId xmlns:a16="http://schemas.microsoft.com/office/drawing/2014/main" id="{B67CBF70-71CB-40EA-8C9E-45AFDB62079F}"/>
              </a:ext>
            </a:extLst>
          </p:cNvPr>
          <p:cNvPicPr>
            <a:picLocks noGrp="1" noChangeAspect="1"/>
          </p:cNvPicPr>
          <p:nvPr>
            <p:ph idx="1"/>
          </p:nvPr>
        </p:nvPicPr>
        <p:blipFill rotWithShape="1">
          <a:blip r:embed="rId2"/>
          <a:srcRect l="4405" b="27328"/>
          <a:stretch/>
        </p:blipFill>
        <p:spPr>
          <a:xfrm>
            <a:off x="6611453" y="1915398"/>
            <a:ext cx="4509705" cy="4450352"/>
          </a:xfrm>
          <a:prstGeom prst="rect">
            <a:avLst/>
          </a:prstGeom>
        </p:spPr>
      </p:pic>
    </p:spTree>
    <p:extLst>
      <p:ext uri="{BB962C8B-B14F-4D97-AF65-F5344CB8AC3E}">
        <p14:creationId xmlns:p14="http://schemas.microsoft.com/office/powerpoint/2010/main" val="4152700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64359E53-78E2-4151-BC31-0743F8153E60}"/>
              </a:ext>
            </a:extLst>
          </p:cNvPr>
          <p:cNvSpPr>
            <a:spLocks noGrp="1"/>
          </p:cNvSpPr>
          <p:nvPr>
            <p:ph type="title"/>
          </p:nvPr>
        </p:nvSpPr>
        <p:spPr>
          <a:xfrm>
            <a:off x="2790268" y="125064"/>
            <a:ext cx="2363369" cy="1150896"/>
          </a:xfrm>
        </p:spPr>
        <p:txBody>
          <a:bodyPr vert="horz" lIns="91440" tIns="45720" rIns="91440" bIns="45720" rtlCol="0" anchor="ctr">
            <a:normAutofit fontScale="90000"/>
          </a:bodyPr>
          <a:lstStyle/>
          <a:p>
            <a:r>
              <a:rPr lang="en-US" sz="4800" b="1" kern="1200" dirty="0">
                <a:solidFill>
                  <a:srgbClr val="FF0000"/>
                </a:solidFill>
                <a:latin typeface="Lucida Calligraphy" panose="03010101010101010101" pitchFamily="66" charset="0"/>
              </a:rPr>
              <a:t>WSTĘP</a:t>
            </a:r>
          </a:p>
        </p:txBody>
      </p:sp>
      <p:sp>
        <p:nvSpPr>
          <p:cNvPr id="3" name="pole tekstowe 2">
            <a:extLst>
              <a:ext uri="{FF2B5EF4-FFF2-40B4-BE49-F238E27FC236}">
                <a16:creationId xmlns:a16="http://schemas.microsoft.com/office/drawing/2014/main" id="{AD2D17DC-CF51-4D6B-890F-7EACF72A31DC}"/>
              </a:ext>
            </a:extLst>
          </p:cNvPr>
          <p:cNvSpPr txBox="1"/>
          <p:nvPr/>
        </p:nvSpPr>
        <p:spPr>
          <a:xfrm>
            <a:off x="883361" y="1386495"/>
            <a:ext cx="6428791" cy="5346441"/>
          </a:xfrm>
          <a:prstGeom prst="rect">
            <a:avLst/>
          </a:prstGeom>
        </p:spPr>
        <p:txBody>
          <a:bodyPr vert="horz" lIns="91440" tIns="45720" rIns="91440" bIns="45720" rtlCol="0">
            <a:normAutofit fontScale="77500" lnSpcReduction="20000"/>
          </a:bodyPr>
          <a:lstStyle/>
          <a:p>
            <a:pPr indent="-228600">
              <a:lnSpc>
                <a:spcPct val="90000"/>
              </a:lnSpc>
              <a:spcAft>
                <a:spcPts val="800"/>
              </a:spcAft>
              <a:buFont typeface="Arial" panose="020B0604020202020204" pitchFamily="34" charset="0"/>
              <a:buChar char="•"/>
            </a:pPr>
            <a:r>
              <a:rPr lang="pl-PL" sz="2600" dirty="0">
                <a:effectLst/>
              </a:rPr>
              <a:t>Konstytucji można nadać miano fundamentu demokratycznego państwa. O jej fundamentalnym znaczeniu dla państwa może świadczyć to, że jest to najwyższy akt prawny obowiązujący na terytorium danego państwa – inne ustawy muszą być z nią zgodne.</a:t>
            </a:r>
          </a:p>
          <a:p>
            <a:pPr indent="-228600">
              <a:lnSpc>
                <a:spcPct val="90000"/>
              </a:lnSpc>
              <a:spcAft>
                <a:spcPts val="800"/>
              </a:spcAft>
              <a:buFont typeface="Arial" panose="020B0604020202020204" pitchFamily="34" charset="0"/>
              <a:buChar char="•"/>
            </a:pPr>
            <a:r>
              <a:rPr lang="pl-PL" sz="2600" dirty="0">
                <a:effectLst/>
              </a:rPr>
              <a:t>Konstytucja jest jedyna w swoim rodzaju – żadna inna ustawa nie może mieć takiej samej nazwy. Jest ona również uchwalana i modyfikowana w inny sposób od innych ustaw ze względu na swoją ważność i różni się treścią.</a:t>
            </a:r>
          </a:p>
          <a:p>
            <a:pPr indent="-228600">
              <a:lnSpc>
                <a:spcPct val="90000"/>
              </a:lnSpc>
              <a:spcAft>
                <a:spcPts val="800"/>
              </a:spcAft>
              <a:buFont typeface="Arial" panose="020B0604020202020204" pitchFamily="34" charset="0"/>
              <a:buChar char="•"/>
            </a:pPr>
            <a:r>
              <a:rPr lang="pl-PL" sz="2600" dirty="0">
                <a:effectLst/>
              </a:rPr>
              <a:t>Ma ona wielkie znaczenie. Określa bowiem ustrój państwa i reguluje wiele kwestii prawnych. Zawiera zasady ustroju państwa, czyli reguły jego funkcjonowania. Określa ona organy władzy istniejące w państwie, mówi o relacjach pomiędzy nimi i zadaniach, kompetencjach poszczególnych organów. Zawiera również spis praw, obowiązków i wolności obywatela. Dzięki temu zapewnia wiele wolności mieszkańcom kraju i stoi na straży praw człowieka. Jest ona bardzo potrzebna do właściwego funkcjonowania państwa. Można więc powiedzieć: Bez konstytucji ani rusz!</a:t>
            </a:r>
          </a:p>
          <a:p>
            <a:pPr indent="-228600">
              <a:lnSpc>
                <a:spcPct val="90000"/>
              </a:lnSpc>
              <a:spcAft>
                <a:spcPts val="800"/>
              </a:spcAft>
              <a:buFont typeface="Arial" panose="020B0604020202020204" pitchFamily="34" charset="0"/>
              <a:buChar char="•"/>
            </a:pPr>
            <a:r>
              <a:rPr lang="pl-PL" sz="1100" b="1" dirty="0">
                <a:effectLst/>
              </a:rPr>
              <a:t> </a:t>
            </a:r>
          </a:p>
          <a:p>
            <a:pPr indent="-228600">
              <a:lnSpc>
                <a:spcPct val="90000"/>
              </a:lnSpc>
              <a:buFont typeface="Arial" panose="020B0604020202020204" pitchFamily="34" charset="0"/>
              <a:buChar char="•"/>
            </a:pPr>
            <a:endParaRPr lang="en-US" sz="1100" dirty="0"/>
          </a:p>
        </p:txBody>
      </p:sp>
      <p:pic>
        <p:nvPicPr>
          <p:cNvPr id="8" name="Obraz 7">
            <a:extLst>
              <a:ext uri="{FF2B5EF4-FFF2-40B4-BE49-F238E27FC236}">
                <a16:creationId xmlns:a16="http://schemas.microsoft.com/office/drawing/2014/main" id="{55902CEF-890E-465D-B95C-64744EBC7CDF}"/>
              </a:ext>
            </a:extLst>
          </p:cNvPr>
          <p:cNvPicPr>
            <a:picLocks noChangeAspect="1"/>
          </p:cNvPicPr>
          <p:nvPr/>
        </p:nvPicPr>
        <p:blipFill rotWithShape="1">
          <a:blip r:embed="rId2"/>
          <a:srcRect t="18004" r="2" b="2"/>
          <a:stretch/>
        </p:blipFill>
        <p:spPr>
          <a:xfrm>
            <a:off x="7130642" y="-4"/>
            <a:ext cx="5061358"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4" name="Symbol zastępczy zawartości 3">
            <a:extLst>
              <a:ext uri="{FF2B5EF4-FFF2-40B4-BE49-F238E27FC236}">
                <a16:creationId xmlns:a16="http://schemas.microsoft.com/office/drawing/2014/main" id="{399F2824-C0C1-45F0-935A-66642A559DED}"/>
              </a:ext>
            </a:extLst>
          </p:cNvPr>
          <p:cNvPicPr>
            <a:picLocks noGrp="1" noChangeAspect="1"/>
          </p:cNvPicPr>
          <p:nvPr>
            <p:ph idx="1"/>
          </p:nvPr>
        </p:nvPicPr>
        <p:blipFill rotWithShape="1">
          <a:blip r:embed="rId3"/>
          <a:srcRect t="16378" b="13529"/>
          <a:stretch/>
        </p:blipFill>
        <p:spPr>
          <a:xfrm>
            <a:off x="7029974" y="3694368"/>
            <a:ext cx="5162026" cy="3163632"/>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9" name="Owal 8">
            <a:extLst>
              <a:ext uri="{FF2B5EF4-FFF2-40B4-BE49-F238E27FC236}">
                <a16:creationId xmlns:a16="http://schemas.microsoft.com/office/drawing/2014/main" id="{C503C937-E605-4476-84EA-BD8322EB6DD7}"/>
              </a:ext>
            </a:extLst>
          </p:cNvPr>
          <p:cNvSpPr/>
          <p:nvPr/>
        </p:nvSpPr>
        <p:spPr>
          <a:xfrm>
            <a:off x="-201866" y="6043851"/>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Owal 9">
            <a:extLst>
              <a:ext uri="{FF2B5EF4-FFF2-40B4-BE49-F238E27FC236}">
                <a16:creationId xmlns:a16="http://schemas.microsoft.com/office/drawing/2014/main" id="{A0914FED-BDD9-490B-8727-AC7F1200189E}"/>
              </a:ext>
            </a:extLst>
          </p:cNvPr>
          <p:cNvSpPr/>
          <p:nvPr/>
        </p:nvSpPr>
        <p:spPr>
          <a:xfrm>
            <a:off x="1574334" y="6107925"/>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Owal 11">
            <a:extLst>
              <a:ext uri="{FF2B5EF4-FFF2-40B4-BE49-F238E27FC236}">
                <a16:creationId xmlns:a16="http://schemas.microsoft.com/office/drawing/2014/main" id="{195C06D1-AE48-4ED1-BF47-9C108A723DFD}"/>
              </a:ext>
            </a:extLst>
          </p:cNvPr>
          <p:cNvSpPr/>
          <p:nvPr/>
        </p:nvSpPr>
        <p:spPr>
          <a:xfrm>
            <a:off x="1269414" y="6284207"/>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Owal 13">
            <a:extLst>
              <a:ext uri="{FF2B5EF4-FFF2-40B4-BE49-F238E27FC236}">
                <a16:creationId xmlns:a16="http://schemas.microsoft.com/office/drawing/2014/main" id="{3AC67354-A100-44CD-A559-A70BBC59DEF2}"/>
              </a:ext>
            </a:extLst>
          </p:cNvPr>
          <p:cNvSpPr/>
          <p:nvPr/>
        </p:nvSpPr>
        <p:spPr>
          <a:xfrm>
            <a:off x="159252" y="5276184"/>
            <a:ext cx="578840" cy="570451"/>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Owal 14">
            <a:extLst>
              <a:ext uri="{FF2B5EF4-FFF2-40B4-BE49-F238E27FC236}">
                <a16:creationId xmlns:a16="http://schemas.microsoft.com/office/drawing/2014/main" id="{5E7153E7-1327-49FA-954D-41C40A354F17}"/>
              </a:ext>
            </a:extLst>
          </p:cNvPr>
          <p:cNvSpPr/>
          <p:nvPr/>
        </p:nvSpPr>
        <p:spPr>
          <a:xfrm>
            <a:off x="209395" y="4942808"/>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Owal 10">
            <a:extLst>
              <a:ext uri="{FF2B5EF4-FFF2-40B4-BE49-F238E27FC236}">
                <a16:creationId xmlns:a16="http://schemas.microsoft.com/office/drawing/2014/main" id="{44CEDE5F-71F4-4624-AE52-DDDE26E2E636}"/>
              </a:ext>
            </a:extLst>
          </p:cNvPr>
          <p:cNvSpPr/>
          <p:nvPr/>
        </p:nvSpPr>
        <p:spPr>
          <a:xfrm>
            <a:off x="802337" y="5915485"/>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Owal 15">
            <a:extLst>
              <a:ext uri="{FF2B5EF4-FFF2-40B4-BE49-F238E27FC236}">
                <a16:creationId xmlns:a16="http://schemas.microsoft.com/office/drawing/2014/main" id="{9DCE39EB-118C-4F19-94BF-DD93A0112E3C}"/>
              </a:ext>
            </a:extLst>
          </p:cNvPr>
          <p:cNvSpPr/>
          <p:nvPr/>
        </p:nvSpPr>
        <p:spPr>
          <a:xfrm>
            <a:off x="2298443" y="6576682"/>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Owal 16">
            <a:extLst>
              <a:ext uri="{FF2B5EF4-FFF2-40B4-BE49-F238E27FC236}">
                <a16:creationId xmlns:a16="http://schemas.microsoft.com/office/drawing/2014/main" id="{3A2A23CD-E13B-4AE0-8545-F4A1D0B8F3AE}"/>
              </a:ext>
            </a:extLst>
          </p:cNvPr>
          <p:cNvSpPr/>
          <p:nvPr/>
        </p:nvSpPr>
        <p:spPr>
          <a:xfrm>
            <a:off x="1530592" y="5898757"/>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Owal 17">
            <a:extLst>
              <a:ext uri="{FF2B5EF4-FFF2-40B4-BE49-F238E27FC236}">
                <a16:creationId xmlns:a16="http://schemas.microsoft.com/office/drawing/2014/main" id="{9D720C02-47C7-4D64-A02B-D4693A5DDCAE}"/>
              </a:ext>
            </a:extLst>
          </p:cNvPr>
          <p:cNvSpPr/>
          <p:nvPr/>
        </p:nvSpPr>
        <p:spPr>
          <a:xfrm>
            <a:off x="1064591" y="6618169"/>
            <a:ext cx="123799" cy="114767"/>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Owal 18">
            <a:extLst>
              <a:ext uri="{FF2B5EF4-FFF2-40B4-BE49-F238E27FC236}">
                <a16:creationId xmlns:a16="http://schemas.microsoft.com/office/drawing/2014/main" id="{5685C92D-06BA-4E41-ADE0-3FF0ECF539A8}"/>
              </a:ext>
            </a:extLst>
          </p:cNvPr>
          <p:cNvSpPr/>
          <p:nvPr/>
        </p:nvSpPr>
        <p:spPr>
          <a:xfrm>
            <a:off x="95829" y="5846635"/>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Owal 19">
            <a:extLst>
              <a:ext uri="{FF2B5EF4-FFF2-40B4-BE49-F238E27FC236}">
                <a16:creationId xmlns:a16="http://schemas.microsoft.com/office/drawing/2014/main" id="{C67614B6-2ABB-4360-8C33-772AC6FA53D4}"/>
              </a:ext>
            </a:extLst>
          </p:cNvPr>
          <p:cNvSpPr/>
          <p:nvPr/>
        </p:nvSpPr>
        <p:spPr>
          <a:xfrm>
            <a:off x="668216" y="5858101"/>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Owal 31">
            <a:extLst>
              <a:ext uri="{FF2B5EF4-FFF2-40B4-BE49-F238E27FC236}">
                <a16:creationId xmlns:a16="http://schemas.microsoft.com/office/drawing/2014/main" id="{ED0225C1-09C6-4906-B009-07ADC3B80C54}"/>
              </a:ext>
            </a:extLst>
          </p:cNvPr>
          <p:cNvSpPr/>
          <p:nvPr/>
        </p:nvSpPr>
        <p:spPr>
          <a:xfrm>
            <a:off x="1813280" y="-333052"/>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Owal 32">
            <a:extLst>
              <a:ext uri="{FF2B5EF4-FFF2-40B4-BE49-F238E27FC236}">
                <a16:creationId xmlns:a16="http://schemas.microsoft.com/office/drawing/2014/main" id="{1879F173-2C50-41AB-80E7-9D912680F5ED}"/>
              </a:ext>
            </a:extLst>
          </p:cNvPr>
          <p:cNvSpPr/>
          <p:nvPr/>
        </p:nvSpPr>
        <p:spPr>
          <a:xfrm>
            <a:off x="-113568" y="896598"/>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Owal 33">
            <a:extLst>
              <a:ext uri="{FF2B5EF4-FFF2-40B4-BE49-F238E27FC236}">
                <a16:creationId xmlns:a16="http://schemas.microsoft.com/office/drawing/2014/main" id="{812EBC78-3C3A-4E07-8D4F-B5DF81E15441}"/>
              </a:ext>
            </a:extLst>
          </p:cNvPr>
          <p:cNvSpPr/>
          <p:nvPr/>
        </p:nvSpPr>
        <p:spPr>
          <a:xfrm>
            <a:off x="362384" y="327316"/>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5" name="Owal 34">
            <a:extLst>
              <a:ext uri="{FF2B5EF4-FFF2-40B4-BE49-F238E27FC236}">
                <a16:creationId xmlns:a16="http://schemas.microsoft.com/office/drawing/2014/main" id="{CA6B11B1-5DFF-4C65-B5C5-DC10026A3CD0}"/>
              </a:ext>
            </a:extLst>
          </p:cNvPr>
          <p:cNvSpPr/>
          <p:nvPr/>
        </p:nvSpPr>
        <p:spPr>
          <a:xfrm>
            <a:off x="1460412" y="601484"/>
            <a:ext cx="578840" cy="570451"/>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Owal 35">
            <a:extLst>
              <a:ext uri="{FF2B5EF4-FFF2-40B4-BE49-F238E27FC236}">
                <a16:creationId xmlns:a16="http://schemas.microsoft.com/office/drawing/2014/main" id="{1FE8D0AA-A0C3-4474-80A4-2CFD1F952142}"/>
              </a:ext>
            </a:extLst>
          </p:cNvPr>
          <p:cNvSpPr/>
          <p:nvPr/>
        </p:nvSpPr>
        <p:spPr>
          <a:xfrm>
            <a:off x="1168911" y="216172"/>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Owal 36">
            <a:extLst>
              <a:ext uri="{FF2B5EF4-FFF2-40B4-BE49-F238E27FC236}">
                <a16:creationId xmlns:a16="http://schemas.microsoft.com/office/drawing/2014/main" id="{F78B1696-7A7F-4E8F-823A-5DAC2E8C9C78}"/>
              </a:ext>
            </a:extLst>
          </p:cNvPr>
          <p:cNvSpPr/>
          <p:nvPr/>
        </p:nvSpPr>
        <p:spPr>
          <a:xfrm>
            <a:off x="1189792" y="839214"/>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Owal 37">
            <a:extLst>
              <a:ext uri="{FF2B5EF4-FFF2-40B4-BE49-F238E27FC236}">
                <a16:creationId xmlns:a16="http://schemas.microsoft.com/office/drawing/2014/main" id="{83C6DAB2-4551-4E7C-ABDD-8325ED555177}"/>
              </a:ext>
            </a:extLst>
          </p:cNvPr>
          <p:cNvSpPr/>
          <p:nvPr/>
        </p:nvSpPr>
        <p:spPr>
          <a:xfrm>
            <a:off x="64266" y="1516"/>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Owal 38">
            <a:extLst>
              <a:ext uri="{FF2B5EF4-FFF2-40B4-BE49-F238E27FC236}">
                <a16:creationId xmlns:a16="http://schemas.microsoft.com/office/drawing/2014/main" id="{4111F69A-982F-4961-A21B-F77C9ABFA87F}"/>
              </a:ext>
            </a:extLst>
          </p:cNvPr>
          <p:cNvSpPr/>
          <p:nvPr/>
        </p:nvSpPr>
        <p:spPr>
          <a:xfrm>
            <a:off x="520744" y="1125261"/>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Owal 39">
            <a:extLst>
              <a:ext uri="{FF2B5EF4-FFF2-40B4-BE49-F238E27FC236}">
                <a16:creationId xmlns:a16="http://schemas.microsoft.com/office/drawing/2014/main" id="{31008BD5-BB13-48E4-B93C-02D0C430FCCA}"/>
              </a:ext>
            </a:extLst>
          </p:cNvPr>
          <p:cNvSpPr/>
          <p:nvPr/>
        </p:nvSpPr>
        <p:spPr>
          <a:xfrm>
            <a:off x="977854" y="141745"/>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749249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A9BF6B68-5469-4646-9E1F-1C5DE862D3AF}"/>
              </a:ext>
            </a:extLst>
          </p:cNvPr>
          <p:cNvSpPr/>
          <p:nvPr/>
        </p:nvSpPr>
        <p:spPr>
          <a:xfrm>
            <a:off x="0" y="-16018"/>
            <a:ext cx="12192000" cy="7087938"/>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2290" name="Picture 2" descr="Łyk Historii - Witamy na stronie Przystanku PRL">
            <a:extLst>
              <a:ext uri="{FF2B5EF4-FFF2-40B4-BE49-F238E27FC236}">
                <a16:creationId xmlns:a16="http://schemas.microsoft.com/office/drawing/2014/main" id="{67ABC7B5-D486-4933-872B-3EA07DB4FBA0}"/>
              </a:ext>
            </a:extLst>
          </p:cNvPr>
          <p:cNvPicPr>
            <a:picLocks noChangeAspect="1" noChangeArrowheads="1"/>
          </p:cNvPicPr>
          <p:nvPr/>
        </p:nvPicPr>
        <p:blipFill rotWithShape="1">
          <a:blip r:embed="rId2">
            <a:alphaModFix am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2153"/>
          <a:stretch/>
        </p:blipFill>
        <p:spPr bwMode="auto">
          <a:xfrm>
            <a:off x="0" y="-16019"/>
            <a:ext cx="12192000" cy="7099865"/>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a:extLst>
              <a:ext uri="{FF2B5EF4-FFF2-40B4-BE49-F238E27FC236}">
                <a16:creationId xmlns:a16="http://schemas.microsoft.com/office/drawing/2014/main" id="{FCE2322F-7A52-4E67-89ED-BE95B02163AD}"/>
              </a:ext>
            </a:extLst>
          </p:cNvPr>
          <p:cNvSpPr>
            <a:spLocks noGrp="1"/>
          </p:cNvSpPr>
          <p:nvPr>
            <p:ph type="title"/>
          </p:nvPr>
        </p:nvSpPr>
        <p:spPr/>
        <p:txBody>
          <a:bodyPr>
            <a:normAutofit/>
          </a:bodyPr>
          <a:lstStyle/>
          <a:p>
            <a:pPr algn="ctr"/>
            <a:r>
              <a:rPr lang="pl-PL" sz="3600" b="1" dirty="0">
                <a:solidFill>
                  <a:srgbClr val="FF0000"/>
                </a:solidFill>
                <a:latin typeface="Lucida Calligraphy" panose="03010101010101010101" pitchFamily="66" charset="0"/>
              </a:rPr>
              <a:t>KONSTYTUCJA PRL</a:t>
            </a:r>
          </a:p>
        </p:txBody>
      </p:sp>
      <p:sp>
        <p:nvSpPr>
          <p:cNvPr id="6" name="Symbol zastępczy zawartości 5">
            <a:extLst>
              <a:ext uri="{FF2B5EF4-FFF2-40B4-BE49-F238E27FC236}">
                <a16:creationId xmlns:a16="http://schemas.microsoft.com/office/drawing/2014/main" id="{F2F2F5AD-FB30-4C3F-823F-CBDBDBD8A14D}"/>
              </a:ext>
            </a:extLst>
          </p:cNvPr>
          <p:cNvSpPr>
            <a:spLocks noGrp="1"/>
          </p:cNvSpPr>
          <p:nvPr>
            <p:ph idx="1"/>
          </p:nvPr>
        </p:nvSpPr>
        <p:spPr>
          <a:xfrm>
            <a:off x="953982" y="1606239"/>
            <a:ext cx="10515600" cy="4667250"/>
          </a:xfrm>
        </p:spPr>
        <p:txBody>
          <a:bodyPr>
            <a:normAutofit fontScale="92500"/>
          </a:bodyPr>
          <a:lstStyle/>
          <a:p>
            <a:pPr marL="0" marR="0" indent="0">
              <a:spcBef>
                <a:spcPts val="0"/>
              </a:spcBef>
              <a:spcAft>
                <a:spcPts val="0"/>
              </a:spcAft>
              <a:buNone/>
            </a:pPr>
            <a:r>
              <a:rPr lang="pl-PL" sz="2000" b="1" dirty="0">
                <a:solidFill>
                  <a:schemeClr val="bg1"/>
                </a:solidFill>
                <a:effectLst/>
                <a:latin typeface="Calibri" panose="020F0502020204030204" pitchFamily="34" charset="0"/>
              </a:rPr>
              <a:t>Konstytucja PRL nazywana przez społeczeństwo „prezentem Stalina” zrywała z trójpodziałem władzy, wprowadzała za to jednolity system organów władzy państwowej.</a:t>
            </a:r>
          </a:p>
          <a:p>
            <a:pPr marL="0" marR="0" indent="0">
              <a:spcBef>
                <a:spcPts val="0"/>
              </a:spcBef>
              <a:spcAft>
                <a:spcPts val="0"/>
              </a:spcAft>
              <a:buNone/>
            </a:pPr>
            <a:r>
              <a:rPr lang="pl-PL" sz="2000" b="1" dirty="0">
                <a:solidFill>
                  <a:schemeClr val="bg1"/>
                </a:solidFill>
                <a:effectLst/>
                <a:latin typeface="Calibri" panose="020F0502020204030204" pitchFamily="34" charset="0"/>
              </a:rPr>
              <a:t> Najwyższa władza miała należeć do jednoizbowego Sejmu Ustawodawczego, który miał prawo do uchwalania ustaw i kontrolowania działalności innych organów państwowych. Sejm miał być wybierany na 4</a:t>
            </a:r>
            <a:r>
              <a:rPr lang="pl-PL" sz="2000" b="1" dirty="0">
                <a:solidFill>
                  <a:schemeClr val="bg1"/>
                </a:solidFill>
                <a:effectLst/>
                <a:latin typeface="Cambria Math" panose="02040503050406030204" pitchFamily="18" charset="0"/>
              </a:rPr>
              <a:t>‑</a:t>
            </a:r>
            <a:r>
              <a:rPr lang="pl-PL" sz="2000" b="1" dirty="0">
                <a:solidFill>
                  <a:schemeClr val="bg1"/>
                </a:solidFill>
                <a:effectLst/>
                <a:latin typeface="Calibri" panose="020F0502020204030204" pitchFamily="34" charset="0"/>
              </a:rPr>
              <a:t>letnią kadencję w wyborach powszechnych (w rzeczywistości wyniki były fałszowane). Sejm – na początku kadencji – wybierał Radę Państwa. Organ ten składał się z kilkunastu osób i sprawował najwyższą władzę w PRL w okresach między sesjami Sejmu Ustawodawczego.</a:t>
            </a:r>
          </a:p>
          <a:p>
            <a:pPr marL="0" marR="0" indent="0">
              <a:spcBef>
                <a:spcPts val="0"/>
              </a:spcBef>
              <a:spcAft>
                <a:spcPts val="0"/>
              </a:spcAft>
              <a:buNone/>
            </a:pPr>
            <a:r>
              <a:rPr lang="pl-PL" sz="2000" b="1" dirty="0">
                <a:solidFill>
                  <a:schemeClr val="bg1"/>
                </a:solidFill>
                <a:effectLst/>
                <a:latin typeface="Calibri" panose="020F0502020204030204" pitchFamily="34" charset="0"/>
              </a:rPr>
              <a:t>Kolejnym organem władzy była Rada Ministrów (rząd). Rząd PRL – podobnie jak Rada Państwa – wybierany był przez sejm. Odpowiadał przed sejmem, gdy zaś ten nie obradował – przed Radą Państwa. Rada Ministrów została określona jako „naczelny organ władzy wykonawczej”.</a:t>
            </a:r>
          </a:p>
          <a:p>
            <a:pPr marL="0" marR="0" indent="0">
              <a:spcBef>
                <a:spcPts val="0"/>
              </a:spcBef>
              <a:spcAft>
                <a:spcPts val="0"/>
              </a:spcAft>
              <a:buNone/>
            </a:pPr>
            <a:r>
              <a:rPr lang="pl-PL" sz="2000" b="1" dirty="0">
                <a:solidFill>
                  <a:schemeClr val="bg1"/>
                </a:solidFill>
                <a:effectLst/>
                <a:latin typeface="Calibri" panose="020F0502020204030204" pitchFamily="34" charset="0"/>
              </a:rPr>
              <a:t>Terenowymi organami władzy były – w świetle Konstytucji PRL – rady narodowe różnego szczebla (np. w gminach, powiatach czy województwach). Konstytucja PRL dawała również szeroki zakres praw i wolności obywatelom. W rzeczywistości jednak wiele praw było łamanych np. wolność słowa.</a:t>
            </a:r>
          </a:p>
          <a:p>
            <a:pPr marL="0" marR="0" indent="0">
              <a:spcBef>
                <a:spcPts val="0"/>
              </a:spcBef>
              <a:spcAft>
                <a:spcPts val="0"/>
              </a:spcAft>
              <a:buNone/>
            </a:pPr>
            <a:r>
              <a:rPr lang="pl-PL" sz="2000" b="1" dirty="0">
                <a:solidFill>
                  <a:schemeClr val="bg1"/>
                </a:solidFill>
                <a:effectLst/>
                <a:latin typeface="Calibri" panose="020F0502020204030204" pitchFamily="34" charset="0"/>
              </a:rPr>
              <a:t> </a:t>
            </a:r>
          </a:p>
          <a:p>
            <a:pPr marL="0" marR="0" indent="0">
              <a:spcBef>
                <a:spcPts val="0"/>
              </a:spcBef>
              <a:spcAft>
                <a:spcPts val="0"/>
              </a:spcAft>
              <a:buNone/>
            </a:pPr>
            <a:r>
              <a:rPr lang="pl-PL" sz="2000" b="1" dirty="0">
                <a:solidFill>
                  <a:schemeClr val="bg1"/>
                </a:solidFill>
                <a:effectLst/>
                <a:latin typeface="Calibri" panose="020F0502020204030204" pitchFamily="34" charset="0"/>
              </a:rPr>
              <a:t>Konstytucja PRL wiele razy była nowelizowana. Szczególne zmiany wprowadzono w 1976 roku. Do konstytucji dodano wtedy zapis o sojuszu z ZSRR i przewodniej roli Polskiej Zjednoczonej Partii Robotniczej.</a:t>
            </a:r>
          </a:p>
          <a:p>
            <a:endParaRPr lang="pl-PL" dirty="0"/>
          </a:p>
        </p:txBody>
      </p:sp>
      <p:sp>
        <p:nvSpPr>
          <p:cNvPr id="9" name="Owal 8">
            <a:extLst>
              <a:ext uri="{FF2B5EF4-FFF2-40B4-BE49-F238E27FC236}">
                <a16:creationId xmlns:a16="http://schemas.microsoft.com/office/drawing/2014/main" id="{D1E22924-7A60-4A5D-B578-352050E6D527}"/>
              </a:ext>
            </a:extLst>
          </p:cNvPr>
          <p:cNvSpPr/>
          <p:nvPr/>
        </p:nvSpPr>
        <p:spPr>
          <a:xfrm>
            <a:off x="-173547" y="6298245"/>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Owal 9">
            <a:extLst>
              <a:ext uri="{FF2B5EF4-FFF2-40B4-BE49-F238E27FC236}">
                <a16:creationId xmlns:a16="http://schemas.microsoft.com/office/drawing/2014/main" id="{D4504EEA-6629-4640-B8AA-54CE10070F4F}"/>
              </a:ext>
            </a:extLst>
          </p:cNvPr>
          <p:cNvSpPr/>
          <p:nvPr/>
        </p:nvSpPr>
        <p:spPr>
          <a:xfrm>
            <a:off x="1602653" y="6362319"/>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Owal 10">
            <a:extLst>
              <a:ext uri="{FF2B5EF4-FFF2-40B4-BE49-F238E27FC236}">
                <a16:creationId xmlns:a16="http://schemas.microsoft.com/office/drawing/2014/main" id="{7CE2218A-9715-4608-906E-312BF887F0C6}"/>
              </a:ext>
            </a:extLst>
          </p:cNvPr>
          <p:cNvSpPr/>
          <p:nvPr/>
        </p:nvSpPr>
        <p:spPr>
          <a:xfrm>
            <a:off x="1297733" y="6538601"/>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Owal 11">
            <a:extLst>
              <a:ext uri="{FF2B5EF4-FFF2-40B4-BE49-F238E27FC236}">
                <a16:creationId xmlns:a16="http://schemas.microsoft.com/office/drawing/2014/main" id="{10D4C07D-457B-48C5-ACFF-EAC66C20E4E5}"/>
              </a:ext>
            </a:extLst>
          </p:cNvPr>
          <p:cNvSpPr/>
          <p:nvPr/>
        </p:nvSpPr>
        <p:spPr>
          <a:xfrm>
            <a:off x="187571" y="5530578"/>
            <a:ext cx="578840" cy="570451"/>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Owal 12">
            <a:extLst>
              <a:ext uri="{FF2B5EF4-FFF2-40B4-BE49-F238E27FC236}">
                <a16:creationId xmlns:a16="http://schemas.microsoft.com/office/drawing/2014/main" id="{5D4699E7-20FC-4979-8AEC-D6303699A3AC}"/>
              </a:ext>
            </a:extLst>
          </p:cNvPr>
          <p:cNvSpPr/>
          <p:nvPr/>
        </p:nvSpPr>
        <p:spPr>
          <a:xfrm>
            <a:off x="237714" y="5197202"/>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Owal 13">
            <a:extLst>
              <a:ext uri="{FF2B5EF4-FFF2-40B4-BE49-F238E27FC236}">
                <a16:creationId xmlns:a16="http://schemas.microsoft.com/office/drawing/2014/main" id="{7082B41E-EAA6-4F52-9227-3AD72063FCF0}"/>
              </a:ext>
            </a:extLst>
          </p:cNvPr>
          <p:cNvSpPr/>
          <p:nvPr/>
        </p:nvSpPr>
        <p:spPr>
          <a:xfrm>
            <a:off x="830656" y="6169879"/>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Owal 14">
            <a:extLst>
              <a:ext uri="{FF2B5EF4-FFF2-40B4-BE49-F238E27FC236}">
                <a16:creationId xmlns:a16="http://schemas.microsoft.com/office/drawing/2014/main" id="{E2046B9D-FD1D-4345-BE5A-551605895725}"/>
              </a:ext>
            </a:extLst>
          </p:cNvPr>
          <p:cNvSpPr/>
          <p:nvPr/>
        </p:nvSpPr>
        <p:spPr>
          <a:xfrm>
            <a:off x="2326762" y="6831076"/>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Owal 15">
            <a:extLst>
              <a:ext uri="{FF2B5EF4-FFF2-40B4-BE49-F238E27FC236}">
                <a16:creationId xmlns:a16="http://schemas.microsoft.com/office/drawing/2014/main" id="{E8A23DC4-76B7-4E71-A5A9-A38BE1013D8A}"/>
              </a:ext>
            </a:extLst>
          </p:cNvPr>
          <p:cNvSpPr/>
          <p:nvPr/>
        </p:nvSpPr>
        <p:spPr>
          <a:xfrm>
            <a:off x="1558911" y="6153151"/>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Owal 16">
            <a:extLst>
              <a:ext uri="{FF2B5EF4-FFF2-40B4-BE49-F238E27FC236}">
                <a16:creationId xmlns:a16="http://schemas.microsoft.com/office/drawing/2014/main" id="{F316B75D-66B5-4826-9D99-2D6DBF35F65A}"/>
              </a:ext>
            </a:extLst>
          </p:cNvPr>
          <p:cNvSpPr/>
          <p:nvPr/>
        </p:nvSpPr>
        <p:spPr>
          <a:xfrm>
            <a:off x="1092910" y="6872563"/>
            <a:ext cx="123799" cy="114767"/>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Owal 17">
            <a:extLst>
              <a:ext uri="{FF2B5EF4-FFF2-40B4-BE49-F238E27FC236}">
                <a16:creationId xmlns:a16="http://schemas.microsoft.com/office/drawing/2014/main" id="{4B5B805C-BF6E-49A4-B5D9-7288C0452746}"/>
              </a:ext>
            </a:extLst>
          </p:cNvPr>
          <p:cNvSpPr/>
          <p:nvPr/>
        </p:nvSpPr>
        <p:spPr>
          <a:xfrm>
            <a:off x="124148" y="6101029"/>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Owal 18">
            <a:extLst>
              <a:ext uri="{FF2B5EF4-FFF2-40B4-BE49-F238E27FC236}">
                <a16:creationId xmlns:a16="http://schemas.microsoft.com/office/drawing/2014/main" id="{0C4DE229-DF68-46F9-A881-C1C9A819F238}"/>
              </a:ext>
            </a:extLst>
          </p:cNvPr>
          <p:cNvSpPr/>
          <p:nvPr/>
        </p:nvSpPr>
        <p:spPr>
          <a:xfrm>
            <a:off x="696535" y="6112495"/>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Owal 19">
            <a:extLst>
              <a:ext uri="{FF2B5EF4-FFF2-40B4-BE49-F238E27FC236}">
                <a16:creationId xmlns:a16="http://schemas.microsoft.com/office/drawing/2014/main" id="{3B438379-CA29-4A74-B7AB-CBAF9232D3F4}"/>
              </a:ext>
            </a:extLst>
          </p:cNvPr>
          <p:cNvSpPr/>
          <p:nvPr/>
        </p:nvSpPr>
        <p:spPr>
          <a:xfrm>
            <a:off x="11283368" y="-217544"/>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Owal 20">
            <a:extLst>
              <a:ext uri="{FF2B5EF4-FFF2-40B4-BE49-F238E27FC236}">
                <a16:creationId xmlns:a16="http://schemas.microsoft.com/office/drawing/2014/main" id="{809BD602-E1DC-4CDB-B537-DB29C9C7B47E}"/>
              </a:ext>
            </a:extLst>
          </p:cNvPr>
          <p:cNvSpPr/>
          <p:nvPr/>
        </p:nvSpPr>
        <p:spPr>
          <a:xfrm>
            <a:off x="9520413" y="-21485"/>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Owal 21">
            <a:extLst>
              <a:ext uri="{FF2B5EF4-FFF2-40B4-BE49-F238E27FC236}">
                <a16:creationId xmlns:a16="http://schemas.microsoft.com/office/drawing/2014/main" id="{6FF64FA3-DAF4-47B4-813B-2BE001F2E7A0}"/>
              </a:ext>
            </a:extLst>
          </p:cNvPr>
          <p:cNvSpPr/>
          <p:nvPr/>
        </p:nvSpPr>
        <p:spPr>
          <a:xfrm>
            <a:off x="10121658" y="298645"/>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3" name="Owal 22">
            <a:extLst>
              <a:ext uri="{FF2B5EF4-FFF2-40B4-BE49-F238E27FC236}">
                <a16:creationId xmlns:a16="http://schemas.microsoft.com/office/drawing/2014/main" id="{B7B6446D-677E-4859-B47A-B89037270929}"/>
              </a:ext>
            </a:extLst>
          </p:cNvPr>
          <p:cNvSpPr/>
          <p:nvPr/>
        </p:nvSpPr>
        <p:spPr>
          <a:xfrm>
            <a:off x="11824457" y="1061512"/>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Owal 23">
            <a:extLst>
              <a:ext uri="{FF2B5EF4-FFF2-40B4-BE49-F238E27FC236}">
                <a16:creationId xmlns:a16="http://schemas.microsoft.com/office/drawing/2014/main" id="{864CCBE6-AE4F-43C0-AEF1-FEDFAA9E6FCE}"/>
              </a:ext>
            </a:extLst>
          </p:cNvPr>
          <p:cNvSpPr/>
          <p:nvPr/>
        </p:nvSpPr>
        <p:spPr>
          <a:xfrm>
            <a:off x="11507275" y="1340814"/>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Owal 24">
            <a:extLst>
              <a:ext uri="{FF2B5EF4-FFF2-40B4-BE49-F238E27FC236}">
                <a16:creationId xmlns:a16="http://schemas.microsoft.com/office/drawing/2014/main" id="{30CB7853-F6FF-477C-B3B3-7A370CBCE9B0}"/>
              </a:ext>
            </a:extLst>
          </p:cNvPr>
          <p:cNvSpPr/>
          <p:nvPr/>
        </p:nvSpPr>
        <p:spPr>
          <a:xfrm>
            <a:off x="10475917" y="947628"/>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Owal 25">
            <a:extLst>
              <a:ext uri="{FF2B5EF4-FFF2-40B4-BE49-F238E27FC236}">
                <a16:creationId xmlns:a16="http://schemas.microsoft.com/office/drawing/2014/main" id="{E5F0CD49-5525-4918-9874-D614E966E378}"/>
              </a:ext>
            </a:extLst>
          </p:cNvPr>
          <p:cNvSpPr/>
          <p:nvPr/>
        </p:nvSpPr>
        <p:spPr>
          <a:xfrm>
            <a:off x="10926791" y="597630"/>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Owal 26">
            <a:extLst>
              <a:ext uri="{FF2B5EF4-FFF2-40B4-BE49-F238E27FC236}">
                <a16:creationId xmlns:a16="http://schemas.microsoft.com/office/drawing/2014/main" id="{B3616627-7653-4CF9-9B72-F7C24FE773E4}"/>
              </a:ext>
            </a:extLst>
          </p:cNvPr>
          <p:cNvSpPr/>
          <p:nvPr/>
        </p:nvSpPr>
        <p:spPr>
          <a:xfrm>
            <a:off x="10809919" y="88615"/>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Owal 27">
            <a:extLst>
              <a:ext uri="{FF2B5EF4-FFF2-40B4-BE49-F238E27FC236}">
                <a16:creationId xmlns:a16="http://schemas.microsoft.com/office/drawing/2014/main" id="{FD1FC7F7-E5AD-4C7A-86D1-28F11CE643EA}"/>
              </a:ext>
            </a:extLst>
          </p:cNvPr>
          <p:cNvSpPr/>
          <p:nvPr/>
        </p:nvSpPr>
        <p:spPr>
          <a:xfrm>
            <a:off x="10584415" y="102174"/>
            <a:ext cx="123799" cy="114767"/>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368090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4" descr="Obraz zawierający łóżko, wewnątrz, czerwony, leżące&#10;&#10;Opis wygenerowany automatycznie">
            <a:extLst>
              <a:ext uri="{FF2B5EF4-FFF2-40B4-BE49-F238E27FC236}">
                <a16:creationId xmlns:a16="http://schemas.microsoft.com/office/drawing/2014/main" id="{44C2E965-DEA9-4214-999B-7C83301BF877}"/>
              </a:ext>
            </a:extLst>
          </p:cNvPr>
          <p:cNvPicPr>
            <a:picLocks noChangeAspect="1"/>
          </p:cNvPicPr>
          <p:nvPr/>
        </p:nvPicPr>
        <p:blipFill rotWithShape="1">
          <a:blip r:embed="rId2">
            <a:alphaModFix amt="70000"/>
          </a:blip>
          <a:srcRect t="3846"/>
          <a:stretch/>
        </p:blipFill>
        <p:spPr>
          <a:xfrm>
            <a:off x="-19" y="-6"/>
            <a:ext cx="12192000" cy="6858000"/>
          </a:xfrm>
          <a:prstGeom prst="rect">
            <a:avLst/>
          </a:prstGeom>
        </p:spPr>
      </p:pic>
      <p:sp>
        <p:nvSpPr>
          <p:cNvPr id="2" name="Tytuł 1">
            <a:extLst>
              <a:ext uri="{FF2B5EF4-FFF2-40B4-BE49-F238E27FC236}">
                <a16:creationId xmlns:a16="http://schemas.microsoft.com/office/drawing/2014/main" id="{189636D0-E4B4-486F-8044-4F62201E287B}"/>
              </a:ext>
            </a:extLst>
          </p:cNvPr>
          <p:cNvSpPr>
            <a:spLocks noGrp="1"/>
          </p:cNvSpPr>
          <p:nvPr>
            <p:ph type="title"/>
          </p:nvPr>
        </p:nvSpPr>
        <p:spPr>
          <a:xfrm>
            <a:off x="5498975" y="322326"/>
            <a:ext cx="5612012" cy="1613916"/>
          </a:xfrm>
        </p:spPr>
        <p:txBody>
          <a:bodyPr>
            <a:normAutofit/>
          </a:bodyPr>
          <a:lstStyle/>
          <a:p>
            <a:pPr algn="ctr"/>
            <a:r>
              <a:rPr lang="pl-PL" sz="3000" b="1" dirty="0">
                <a:solidFill>
                  <a:srgbClr val="FF0000"/>
                </a:solidFill>
                <a:latin typeface="Lucida Calligraphy" panose="03010101010101010101" pitchFamily="66" charset="0"/>
              </a:rPr>
              <a:t>NOWELA GRUDNIOWA I MAŁA KONSTYTUCJA Z 1992 R.</a:t>
            </a:r>
          </a:p>
        </p:txBody>
      </p:sp>
      <p:sp>
        <p:nvSpPr>
          <p:cNvPr id="8" name="Prostokąt 7">
            <a:extLst>
              <a:ext uri="{FF2B5EF4-FFF2-40B4-BE49-F238E27FC236}">
                <a16:creationId xmlns:a16="http://schemas.microsoft.com/office/drawing/2014/main" id="{E711F54F-DBFE-4CA1-92BF-10CEF5D83F07}"/>
              </a:ext>
            </a:extLst>
          </p:cNvPr>
          <p:cNvSpPr/>
          <p:nvPr/>
        </p:nvSpPr>
        <p:spPr>
          <a:xfrm>
            <a:off x="-19" y="969264"/>
            <a:ext cx="4096531" cy="42702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Obraz 3" descr="Obraz zawierający tekst&#10;&#10;Opis wygenerowany automatycznie">
            <a:extLst>
              <a:ext uri="{FF2B5EF4-FFF2-40B4-BE49-F238E27FC236}">
                <a16:creationId xmlns:a16="http://schemas.microsoft.com/office/drawing/2014/main" id="{1A804AD1-0EB0-4AF0-8810-CDBB593A44E3}"/>
              </a:ext>
            </a:extLst>
          </p:cNvPr>
          <p:cNvPicPr>
            <a:picLocks noChangeAspect="1"/>
          </p:cNvPicPr>
          <p:nvPr/>
        </p:nvPicPr>
        <p:blipFill rotWithShape="1">
          <a:blip r:embed="rId3"/>
          <a:srcRect l="20964" r="19349" b="-1"/>
          <a:stretch/>
        </p:blipFill>
        <p:spPr>
          <a:xfrm>
            <a:off x="20" y="1129284"/>
            <a:ext cx="3959584" cy="3943920"/>
          </a:xfrm>
          <a:prstGeom prst="rect">
            <a:avLst/>
          </a:prstGeom>
        </p:spPr>
      </p:pic>
      <p:sp>
        <p:nvSpPr>
          <p:cNvPr id="3" name="Symbol zastępczy zawartości 2">
            <a:extLst>
              <a:ext uri="{FF2B5EF4-FFF2-40B4-BE49-F238E27FC236}">
                <a16:creationId xmlns:a16="http://schemas.microsoft.com/office/drawing/2014/main" id="{455D4AA4-640F-443E-A2B7-D4CCA9060A85}"/>
              </a:ext>
            </a:extLst>
          </p:cNvPr>
          <p:cNvSpPr>
            <a:spLocks noGrp="1"/>
          </p:cNvSpPr>
          <p:nvPr>
            <p:ph idx="1"/>
          </p:nvPr>
        </p:nvSpPr>
        <p:spPr>
          <a:xfrm>
            <a:off x="4443984" y="1819656"/>
            <a:ext cx="7406639" cy="4828032"/>
          </a:xfrm>
        </p:spPr>
        <p:txBody>
          <a:bodyPr>
            <a:normAutofit/>
          </a:bodyPr>
          <a:lstStyle/>
          <a:p>
            <a:pPr marL="0" marR="0" indent="0">
              <a:lnSpc>
                <a:spcPct val="110000"/>
              </a:lnSpc>
              <a:spcBef>
                <a:spcPts val="0"/>
              </a:spcBef>
              <a:spcAft>
                <a:spcPts val="0"/>
              </a:spcAft>
              <a:buNone/>
            </a:pPr>
            <a:r>
              <a:rPr lang="pl-PL" sz="1800" dirty="0">
                <a:effectLst/>
                <a:latin typeface="Calibri" panose="020F0502020204030204" pitchFamily="34" charset="0"/>
              </a:rPr>
              <a:t>Porozumienia Okrągłego Stołu i zmiany, jakie zaszły w przełomowym 1989 roku w Polsce, zapoczątkowały proces najpoważniejszych reform ustrojowych w naszej historii.  Na skutek tych przemian w Polsce, zgodnie z porozumieniem zawartym przy Okrągłym Stole, w kwietniu wpisano do jeszcze obowiązującej konstytucji przepisy przywracające senat jako drugą izbę parlamentu oraz wprowadzające urząd Prezydenta PRL (wybieranego na 6 lat przez Sejm Ustawodawczy i senat, połączone w Zgromadzenie Narodowe). Prezydent miał zastąpić dotychczasową Radę Państwa.</a:t>
            </a:r>
          </a:p>
          <a:p>
            <a:pPr marL="0" marR="0" indent="0">
              <a:lnSpc>
                <a:spcPct val="110000"/>
              </a:lnSpc>
              <a:spcBef>
                <a:spcPts val="0"/>
              </a:spcBef>
              <a:spcAft>
                <a:spcPts val="0"/>
              </a:spcAft>
              <a:buNone/>
            </a:pPr>
            <a:r>
              <a:rPr lang="pl-PL" sz="1800" dirty="0">
                <a:effectLst/>
                <a:latin typeface="Calibri" panose="020F0502020204030204" pitchFamily="34" charset="0"/>
              </a:rPr>
              <a:t>Nowela Grudniowa – przyjęta w ostatnich dniach 1989 roku – przekształcała w istocie ustrój Polski. Została zmieniona nazwa państwa (z „Polska Rzeczpospolita Ludowa” na „Rzeczpospolita Polska”), ustrój socjalistyczny zaś został zastąpiony „demokratycznym państwem prawnym”, gwarantującym polityczny pluralizm, demokrację oraz wolny rynek.</a:t>
            </a:r>
          </a:p>
          <a:p>
            <a:pPr marL="0" marR="0" indent="0">
              <a:lnSpc>
                <a:spcPct val="110000"/>
              </a:lnSpc>
              <a:spcBef>
                <a:spcPts val="0"/>
              </a:spcBef>
              <a:spcAft>
                <a:spcPts val="0"/>
              </a:spcAft>
              <a:buNone/>
            </a:pPr>
            <a:r>
              <a:rPr lang="pl-PL" sz="1800" dirty="0">
                <a:effectLst/>
                <a:latin typeface="Calibri" panose="020F0502020204030204" pitchFamily="34" charset="0"/>
              </a:rPr>
              <a:t>Następnie rozpoczęto pracę nad nową ustawą zasadniczą. W 1992 roku uchwalono Małą Konstytucję. </a:t>
            </a:r>
            <a:endParaRPr lang="pl-PL" sz="1100" dirty="0"/>
          </a:p>
        </p:txBody>
      </p:sp>
      <p:sp>
        <p:nvSpPr>
          <p:cNvPr id="11" name="Owal 10">
            <a:extLst>
              <a:ext uri="{FF2B5EF4-FFF2-40B4-BE49-F238E27FC236}">
                <a16:creationId xmlns:a16="http://schemas.microsoft.com/office/drawing/2014/main" id="{195B6844-4CC7-4E8A-A6E0-76E8DB0AB2B5}"/>
              </a:ext>
            </a:extLst>
          </p:cNvPr>
          <p:cNvSpPr/>
          <p:nvPr/>
        </p:nvSpPr>
        <p:spPr>
          <a:xfrm>
            <a:off x="-136888" y="5728716"/>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Owal 12">
            <a:extLst>
              <a:ext uri="{FF2B5EF4-FFF2-40B4-BE49-F238E27FC236}">
                <a16:creationId xmlns:a16="http://schemas.microsoft.com/office/drawing/2014/main" id="{E841DCBF-74D1-4E7C-AC97-0F28C0423245}"/>
              </a:ext>
            </a:extLst>
          </p:cNvPr>
          <p:cNvSpPr/>
          <p:nvPr/>
        </p:nvSpPr>
        <p:spPr>
          <a:xfrm>
            <a:off x="1639312" y="5792790"/>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Owal 13">
            <a:extLst>
              <a:ext uri="{FF2B5EF4-FFF2-40B4-BE49-F238E27FC236}">
                <a16:creationId xmlns:a16="http://schemas.microsoft.com/office/drawing/2014/main" id="{D31038F4-E94F-4B7E-9425-2D1D5B14234C}"/>
              </a:ext>
            </a:extLst>
          </p:cNvPr>
          <p:cNvSpPr/>
          <p:nvPr/>
        </p:nvSpPr>
        <p:spPr>
          <a:xfrm>
            <a:off x="1334392" y="5969072"/>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Owal 14">
            <a:extLst>
              <a:ext uri="{FF2B5EF4-FFF2-40B4-BE49-F238E27FC236}">
                <a16:creationId xmlns:a16="http://schemas.microsoft.com/office/drawing/2014/main" id="{1904E464-46EE-462D-B308-8369CF16447A}"/>
              </a:ext>
            </a:extLst>
          </p:cNvPr>
          <p:cNvSpPr/>
          <p:nvPr/>
        </p:nvSpPr>
        <p:spPr>
          <a:xfrm>
            <a:off x="224230" y="4961049"/>
            <a:ext cx="578840" cy="570451"/>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Owal 15">
            <a:extLst>
              <a:ext uri="{FF2B5EF4-FFF2-40B4-BE49-F238E27FC236}">
                <a16:creationId xmlns:a16="http://schemas.microsoft.com/office/drawing/2014/main" id="{9BF7832A-24F0-4AAD-956A-71BD233DB407}"/>
              </a:ext>
            </a:extLst>
          </p:cNvPr>
          <p:cNvSpPr/>
          <p:nvPr/>
        </p:nvSpPr>
        <p:spPr>
          <a:xfrm>
            <a:off x="274373" y="4627673"/>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Owal 16">
            <a:extLst>
              <a:ext uri="{FF2B5EF4-FFF2-40B4-BE49-F238E27FC236}">
                <a16:creationId xmlns:a16="http://schemas.microsoft.com/office/drawing/2014/main" id="{18F0FD80-7E65-4E2F-8D33-896C7651A517}"/>
              </a:ext>
            </a:extLst>
          </p:cNvPr>
          <p:cNvSpPr/>
          <p:nvPr/>
        </p:nvSpPr>
        <p:spPr>
          <a:xfrm>
            <a:off x="867315" y="5600350"/>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Owal 17">
            <a:extLst>
              <a:ext uri="{FF2B5EF4-FFF2-40B4-BE49-F238E27FC236}">
                <a16:creationId xmlns:a16="http://schemas.microsoft.com/office/drawing/2014/main" id="{3176139F-4F28-471A-80B9-2DD4096A1DD0}"/>
              </a:ext>
            </a:extLst>
          </p:cNvPr>
          <p:cNvSpPr/>
          <p:nvPr/>
        </p:nvSpPr>
        <p:spPr>
          <a:xfrm>
            <a:off x="2363421" y="6261547"/>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Owal 18">
            <a:extLst>
              <a:ext uri="{FF2B5EF4-FFF2-40B4-BE49-F238E27FC236}">
                <a16:creationId xmlns:a16="http://schemas.microsoft.com/office/drawing/2014/main" id="{035B2FB3-61F8-48BB-B8F7-A3C1D8B1C8C6}"/>
              </a:ext>
            </a:extLst>
          </p:cNvPr>
          <p:cNvSpPr/>
          <p:nvPr/>
        </p:nvSpPr>
        <p:spPr>
          <a:xfrm>
            <a:off x="1595570" y="5583622"/>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Owal 19">
            <a:extLst>
              <a:ext uri="{FF2B5EF4-FFF2-40B4-BE49-F238E27FC236}">
                <a16:creationId xmlns:a16="http://schemas.microsoft.com/office/drawing/2014/main" id="{0DE5CCE2-4BB6-4C9A-B826-E412BF2E37C4}"/>
              </a:ext>
            </a:extLst>
          </p:cNvPr>
          <p:cNvSpPr/>
          <p:nvPr/>
        </p:nvSpPr>
        <p:spPr>
          <a:xfrm>
            <a:off x="1129569" y="6303034"/>
            <a:ext cx="123799" cy="114767"/>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Owal 20">
            <a:extLst>
              <a:ext uri="{FF2B5EF4-FFF2-40B4-BE49-F238E27FC236}">
                <a16:creationId xmlns:a16="http://schemas.microsoft.com/office/drawing/2014/main" id="{F48028C8-A371-4FDE-874B-F510EE31A37E}"/>
              </a:ext>
            </a:extLst>
          </p:cNvPr>
          <p:cNvSpPr/>
          <p:nvPr/>
        </p:nvSpPr>
        <p:spPr>
          <a:xfrm>
            <a:off x="160807" y="5531500"/>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Owal 21">
            <a:extLst>
              <a:ext uri="{FF2B5EF4-FFF2-40B4-BE49-F238E27FC236}">
                <a16:creationId xmlns:a16="http://schemas.microsoft.com/office/drawing/2014/main" id="{6AD5180E-375D-42D1-B192-B50B288AD9F6}"/>
              </a:ext>
            </a:extLst>
          </p:cNvPr>
          <p:cNvSpPr/>
          <p:nvPr/>
        </p:nvSpPr>
        <p:spPr>
          <a:xfrm>
            <a:off x="733194" y="5542966"/>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896756303"/>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371E077C-0CF4-46CC-B7A6-0FF21ACE1FFD}"/>
              </a:ext>
            </a:extLst>
          </p:cNvPr>
          <p:cNvPicPr>
            <a:picLocks noChangeAspect="1"/>
          </p:cNvPicPr>
          <p:nvPr/>
        </p:nvPicPr>
        <p:blipFill rotWithShape="1">
          <a:blip r:embed="rId2"/>
          <a:srcRect t="8150" r="9091" b="6266"/>
          <a:stretch/>
        </p:blipFill>
        <p:spPr>
          <a:xfrm>
            <a:off x="-23516" y="10"/>
            <a:ext cx="12191980" cy="6857990"/>
          </a:xfrm>
          <a:prstGeom prst="rect">
            <a:avLst/>
          </a:prstGeom>
        </p:spPr>
      </p:pic>
      <p:sp>
        <p:nvSpPr>
          <p:cNvPr id="9" name="Rectangle 8">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wal 5">
            <a:extLst>
              <a:ext uri="{FF2B5EF4-FFF2-40B4-BE49-F238E27FC236}">
                <a16:creationId xmlns:a16="http://schemas.microsoft.com/office/drawing/2014/main" id="{1CB045E4-27AD-42CE-B6E4-90EBC5847909}"/>
              </a:ext>
            </a:extLst>
          </p:cNvPr>
          <p:cNvSpPr/>
          <p:nvPr/>
        </p:nvSpPr>
        <p:spPr>
          <a:xfrm>
            <a:off x="-335908" y="6024148"/>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Owal 6">
            <a:extLst>
              <a:ext uri="{FF2B5EF4-FFF2-40B4-BE49-F238E27FC236}">
                <a16:creationId xmlns:a16="http://schemas.microsoft.com/office/drawing/2014/main" id="{463B5E27-7A0F-4254-8FEF-FE8435E9A0BF}"/>
              </a:ext>
            </a:extLst>
          </p:cNvPr>
          <p:cNvSpPr/>
          <p:nvPr/>
        </p:nvSpPr>
        <p:spPr>
          <a:xfrm>
            <a:off x="1440292" y="6088222"/>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Owal 7">
            <a:extLst>
              <a:ext uri="{FF2B5EF4-FFF2-40B4-BE49-F238E27FC236}">
                <a16:creationId xmlns:a16="http://schemas.microsoft.com/office/drawing/2014/main" id="{C05DE13B-FB12-4BAD-826B-CB4C508103E1}"/>
              </a:ext>
            </a:extLst>
          </p:cNvPr>
          <p:cNvSpPr/>
          <p:nvPr/>
        </p:nvSpPr>
        <p:spPr>
          <a:xfrm>
            <a:off x="1135372" y="6264504"/>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Owal 9">
            <a:extLst>
              <a:ext uri="{FF2B5EF4-FFF2-40B4-BE49-F238E27FC236}">
                <a16:creationId xmlns:a16="http://schemas.microsoft.com/office/drawing/2014/main" id="{209EF5EB-AFA2-47A9-9377-F5BD5249D1AF}"/>
              </a:ext>
            </a:extLst>
          </p:cNvPr>
          <p:cNvSpPr/>
          <p:nvPr/>
        </p:nvSpPr>
        <p:spPr>
          <a:xfrm>
            <a:off x="25210" y="5256481"/>
            <a:ext cx="578840" cy="570451"/>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Owal 10">
            <a:extLst>
              <a:ext uri="{FF2B5EF4-FFF2-40B4-BE49-F238E27FC236}">
                <a16:creationId xmlns:a16="http://schemas.microsoft.com/office/drawing/2014/main" id="{EBA6BFEE-13A4-4BD1-ADFF-4BBE300C5907}"/>
              </a:ext>
            </a:extLst>
          </p:cNvPr>
          <p:cNvSpPr/>
          <p:nvPr/>
        </p:nvSpPr>
        <p:spPr>
          <a:xfrm>
            <a:off x="75353" y="4923105"/>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Owal 11">
            <a:extLst>
              <a:ext uri="{FF2B5EF4-FFF2-40B4-BE49-F238E27FC236}">
                <a16:creationId xmlns:a16="http://schemas.microsoft.com/office/drawing/2014/main" id="{B5049D57-DC09-41D6-A982-6E41744B5D7D}"/>
              </a:ext>
            </a:extLst>
          </p:cNvPr>
          <p:cNvSpPr/>
          <p:nvPr/>
        </p:nvSpPr>
        <p:spPr>
          <a:xfrm>
            <a:off x="668295" y="5895782"/>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Owal 12">
            <a:extLst>
              <a:ext uri="{FF2B5EF4-FFF2-40B4-BE49-F238E27FC236}">
                <a16:creationId xmlns:a16="http://schemas.microsoft.com/office/drawing/2014/main" id="{BAAA31B3-FC62-423E-809D-A013311B3F7D}"/>
              </a:ext>
            </a:extLst>
          </p:cNvPr>
          <p:cNvSpPr/>
          <p:nvPr/>
        </p:nvSpPr>
        <p:spPr>
          <a:xfrm>
            <a:off x="2164401" y="6556979"/>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Owal 13">
            <a:extLst>
              <a:ext uri="{FF2B5EF4-FFF2-40B4-BE49-F238E27FC236}">
                <a16:creationId xmlns:a16="http://schemas.microsoft.com/office/drawing/2014/main" id="{325927E0-8F65-4FD6-A025-46D7A2A51F38}"/>
              </a:ext>
            </a:extLst>
          </p:cNvPr>
          <p:cNvSpPr/>
          <p:nvPr/>
        </p:nvSpPr>
        <p:spPr>
          <a:xfrm>
            <a:off x="1396550" y="5879054"/>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Owal 14">
            <a:extLst>
              <a:ext uri="{FF2B5EF4-FFF2-40B4-BE49-F238E27FC236}">
                <a16:creationId xmlns:a16="http://schemas.microsoft.com/office/drawing/2014/main" id="{0DC689C9-0F39-4DFC-B757-51F1CA3C40EA}"/>
              </a:ext>
            </a:extLst>
          </p:cNvPr>
          <p:cNvSpPr/>
          <p:nvPr/>
        </p:nvSpPr>
        <p:spPr>
          <a:xfrm>
            <a:off x="930549" y="6598466"/>
            <a:ext cx="123799" cy="114767"/>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Owal 15">
            <a:extLst>
              <a:ext uri="{FF2B5EF4-FFF2-40B4-BE49-F238E27FC236}">
                <a16:creationId xmlns:a16="http://schemas.microsoft.com/office/drawing/2014/main" id="{530FEEDE-2C96-4998-B67E-2D892F194BBD}"/>
              </a:ext>
            </a:extLst>
          </p:cNvPr>
          <p:cNvSpPr/>
          <p:nvPr/>
        </p:nvSpPr>
        <p:spPr>
          <a:xfrm>
            <a:off x="-38213" y="5826932"/>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Owal 16">
            <a:extLst>
              <a:ext uri="{FF2B5EF4-FFF2-40B4-BE49-F238E27FC236}">
                <a16:creationId xmlns:a16="http://schemas.microsoft.com/office/drawing/2014/main" id="{D4BDE13E-0538-4DA2-976F-1B188CBC4007}"/>
              </a:ext>
            </a:extLst>
          </p:cNvPr>
          <p:cNvSpPr/>
          <p:nvPr/>
        </p:nvSpPr>
        <p:spPr>
          <a:xfrm>
            <a:off x="534174" y="5838398"/>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a:extLst>
              <a:ext uri="{FF2B5EF4-FFF2-40B4-BE49-F238E27FC236}">
                <a16:creationId xmlns:a16="http://schemas.microsoft.com/office/drawing/2014/main" id="{303A3617-4EB0-479E-B48C-6879023E7167}"/>
              </a:ext>
            </a:extLst>
          </p:cNvPr>
          <p:cNvSpPr>
            <a:spLocks noGrp="1"/>
          </p:cNvSpPr>
          <p:nvPr>
            <p:ph type="title"/>
          </p:nvPr>
        </p:nvSpPr>
        <p:spPr>
          <a:xfrm>
            <a:off x="587281" y="539497"/>
            <a:ext cx="5234795" cy="969081"/>
          </a:xfrm>
        </p:spPr>
        <p:txBody>
          <a:bodyPr>
            <a:normAutofit fontScale="90000"/>
          </a:bodyPr>
          <a:lstStyle/>
          <a:p>
            <a:pPr algn="ctr"/>
            <a:r>
              <a:rPr lang="pl-PL" sz="2800" dirty="0">
                <a:latin typeface="Lucida Calligraphy" panose="03010101010101010101" pitchFamily="66" charset="0"/>
              </a:rPr>
              <a:t>OBECNIE OBOWIĄZUJĄCA KONSTYTUCJA RP</a:t>
            </a:r>
          </a:p>
        </p:txBody>
      </p:sp>
      <p:sp>
        <p:nvSpPr>
          <p:cNvPr id="3" name="Symbol zastępczy zawartości 2">
            <a:extLst>
              <a:ext uri="{FF2B5EF4-FFF2-40B4-BE49-F238E27FC236}">
                <a16:creationId xmlns:a16="http://schemas.microsoft.com/office/drawing/2014/main" id="{2E86EB6B-8FFB-449F-ADBC-CBC454441742}"/>
              </a:ext>
            </a:extLst>
          </p:cNvPr>
          <p:cNvSpPr>
            <a:spLocks noGrp="1"/>
          </p:cNvSpPr>
          <p:nvPr>
            <p:ph idx="1"/>
          </p:nvPr>
        </p:nvSpPr>
        <p:spPr>
          <a:xfrm>
            <a:off x="448056" y="1508760"/>
            <a:ext cx="5381544" cy="4708977"/>
          </a:xfrm>
        </p:spPr>
        <p:txBody>
          <a:bodyPr>
            <a:normAutofit lnSpcReduction="10000"/>
          </a:bodyPr>
          <a:lstStyle/>
          <a:p>
            <a:pPr marL="0" marR="0" indent="0">
              <a:spcBef>
                <a:spcPts val="0"/>
              </a:spcBef>
              <a:spcAft>
                <a:spcPts val="600"/>
              </a:spcAft>
              <a:buNone/>
            </a:pPr>
            <a:r>
              <a:rPr lang="pl-PL" sz="1800" dirty="0">
                <a:effectLst/>
                <a:latin typeface="Calibri" panose="020F0502020204030204" pitchFamily="34" charset="0"/>
              </a:rPr>
              <a:t>Ostatecznie po licznych sporach światopoglądowych i wielu poprawkach 2 kwietnia 1997 roku Zgromadzenie Narodowe uchwaliło nową, demokratyczną Konstytucję Rzeczypospolitej Polskiej. Obywatele zatwierdzili ją w ogólnonarodowym referendum 25 maja 1997 roku. Konstytucja Rzeczypospolitej Polskiej weszła w życie 17 października 1997 roku.</a:t>
            </a:r>
          </a:p>
          <a:p>
            <a:pPr marL="0" marR="0" indent="0">
              <a:spcBef>
                <a:spcPts val="0"/>
              </a:spcBef>
              <a:spcAft>
                <a:spcPts val="600"/>
              </a:spcAft>
              <a:buNone/>
            </a:pPr>
            <a:r>
              <a:rPr lang="pl-PL" sz="1800" dirty="0">
                <a:effectLst/>
                <a:latin typeface="Calibri" panose="020F0502020204030204" pitchFamily="34" charset="0"/>
              </a:rPr>
              <a:t>Jest ona wynikiem kompromisu między różnymi ugrupowaniami politycznymi, systemami wartości i tradycji. Składa się ona z preambuły, czyli wstępu, w którym zawarte zostały odwołania do tradycji, historii, wartości i Boga, oraz z 243 artykułów, które </a:t>
            </a:r>
            <a:r>
              <a:rPr lang="pl-PL" sz="1800" dirty="0">
                <a:latin typeface="Calibri" panose="020F0502020204030204" pitchFamily="34" charset="0"/>
              </a:rPr>
              <a:t>tworzą</a:t>
            </a:r>
            <a:r>
              <a:rPr lang="pl-PL" sz="1800" dirty="0">
                <a:effectLst/>
                <a:latin typeface="Calibri" panose="020F0502020204030204" pitchFamily="34" charset="0"/>
              </a:rPr>
              <a:t> 13 rozdziałów. Zapisano w nich najważniejsze zasady i rozwiązania ustrojowe nawiązujące do wartości socjaldemokratycznych (prawa socjalne), chrześcijańsko</a:t>
            </a:r>
            <a:r>
              <a:rPr lang="pl-PL" sz="1800" dirty="0">
                <a:effectLst/>
                <a:latin typeface="Cambria Math" panose="02040503050406030204" pitchFamily="18" charset="0"/>
              </a:rPr>
              <a:t>‑</a:t>
            </a:r>
            <a:r>
              <a:rPr lang="pl-PL" sz="1800" dirty="0">
                <a:effectLst/>
                <a:latin typeface="Calibri" panose="020F0502020204030204" pitchFamily="34" charset="0"/>
              </a:rPr>
              <a:t>demokratycznych (zasada solidaryzmu) oraz liberalnych (szerokie swobody obywatelskie). Do dziś jest najważniejszym aktem prawnym w Polsce, na którym oparte jest funkcjonowanie całego państwa.</a:t>
            </a:r>
          </a:p>
          <a:p>
            <a:pPr marL="0" marR="0" indent="0">
              <a:spcBef>
                <a:spcPts val="0"/>
              </a:spcBef>
              <a:spcAft>
                <a:spcPts val="600"/>
              </a:spcAft>
              <a:buNone/>
            </a:pPr>
            <a:endParaRPr lang="pl-PL" sz="1300" dirty="0">
              <a:effectLst/>
              <a:latin typeface="Calibri" panose="020F0502020204030204" pitchFamily="34" charset="0"/>
            </a:endParaRPr>
          </a:p>
        </p:txBody>
      </p:sp>
      <p:sp>
        <p:nvSpPr>
          <p:cNvPr id="18" name="Owal 17">
            <a:extLst>
              <a:ext uri="{FF2B5EF4-FFF2-40B4-BE49-F238E27FC236}">
                <a16:creationId xmlns:a16="http://schemas.microsoft.com/office/drawing/2014/main" id="{33C8FA3B-59CD-42C4-B4CA-858CF81D5BD5}"/>
              </a:ext>
            </a:extLst>
          </p:cNvPr>
          <p:cNvSpPr/>
          <p:nvPr/>
        </p:nvSpPr>
        <p:spPr>
          <a:xfrm>
            <a:off x="11225510" y="-249423"/>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Owal 18">
            <a:extLst>
              <a:ext uri="{FF2B5EF4-FFF2-40B4-BE49-F238E27FC236}">
                <a16:creationId xmlns:a16="http://schemas.microsoft.com/office/drawing/2014/main" id="{E0255B4E-FEB1-4D24-BF16-BF3DAF7C4728}"/>
              </a:ext>
            </a:extLst>
          </p:cNvPr>
          <p:cNvSpPr/>
          <p:nvPr/>
        </p:nvSpPr>
        <p:spPr>
          <a:xfrm>
            <a:off x="9462555" y="-53364"/>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Owal 19">
            <a:extLst>
              <a:ext uri="{FF2B5EF4-FFF2-40B4-BE49-F238E27FC236}">
                <a16:creationId xmlns:a16="http://schemas.microsoft.com/office/drawing/2014/main" id="{9593E15F-23E5-420B-A320-5AE4E798B08D}"/>
              </a:ext>
            </a:extLst>
          </p:cNvPr>
          <p:cNvSpPr/>
          <p:nvPr/>
        </p:nvSpPr>
        <p:spPr>
          <a:xfrm>
            <a:off x="10063800" y="266766"/>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1" name="Owal 20">
            <a:extLst>
              <a:ext uri="{FF2B5EF4-FFF2-40B4-BE49-F238E27FC236}">
                <a16:creationId xmlns:a16="http://schemas.microsoft.com/office/drawing/2014/main" id="{3D4E97C8-28D9-4BE3-B3F2-FA54FB770D3B}"/>
              </a:ext>
            </a:extLst>
          </p:cNvPr>
          <p:cNvSpPr/>
          <p:nvPr/>
        </p:nvSpPr>
        <p:spPr>
          <a:xfrm>
            <a:off x="11766599" y="1029633"/>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Owal 21">
            <a:extLst>
              <a:ext uri="{FF2B5EF4-FFF2-40B4-BE49-F238E27FC236}">
                <a16:creationId xmlns:a16="http://schemas.microsoft.com/office/drawing/2014/main" id="{4B46A455-6CCB-4FA1-B78E-5677A6288ED4}"/>
              </a:ext>
            </a:extLst>
          </p:cNvPr>
          <p:cNvSpPr/>
          <p:nvPr/>
        </p:nvSpPr>
        <p:spPr>
          <a:xfrm>
            <a:off x="11449417" y="1308935"/>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Owal 22">
            <a:extLst>
              <a:ext uri="{FF2B5EF4-FFF2-40B4-BE49-F238E27FC236}">
                <a16:creationId xmlns:a16="http://schemas.microsoft.com/office/drawing/2014/main" id="{EF76B686-35A2-4E93-BE28-940B7DE7262A}"/>
              </a:ext>
            </a:extLst>
          </p:cNvPr>
          <p:cNvSpPr/>
          <p:nvPr/>
        </p:nvSpPr>
        <p:spPr>
          <a:xfrm>
            <a:off x="10418059" y="915749"/>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Owal 23">
            <a:extLst>
              <a:ext uri="{FF2B5EF4-FFF2-40B4-BE49-F238E27FC236}">
                <a16:creationId xmlns:a16="http://schemas.microsoft.com/office/drawing/2014/main" id="{823C30D8-A105-4102-BDC7-260A400FE618}"/>
              </a:ext>
            </a:extLst>
          </p:cNvPr>
          <p:cNvSpPr/>
          <p:nvPr/>
        </p:nvSpPr>
        <p:spPr>
          <a:xfrm>
            <a:off x="10868933" y="565751"/>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Owal 24">
            <a:extLst>
              <a:ext uri="{FF2B5EF4-FFF2-40B4-BE49-F238E27FC236}">
                <a16:creationId xmlns:a16="http://schemas.microsoft.com/office/drawing/2014/main" id="{1CBD0B3A-0A17-42B4-82B2-0B393D4C3C15}"/>
              </a:ext>
            </a:extLst>
          </p:cNvPr>
          <p:cNvSpPr/>
          <p:nvPr/>
        </p:nvSpPr>
        <p:spPr>
          <a:xfrm>
            <a:off x="10752061" y="56736"/>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Owal 25">
            <a:extLst>
              <a:ext uri="{FF2B5EF4-FFF2-40B4-BE49-F238E27FC236}">
                <a16:creationId xmlns:a16="http://schemas.microsoft.com/office/drawing/2014/main" id="{3E6E6DCE-18C8-4A82-8B31-04325C74E201}"/>
              </a:ext>
            </a:extLst>
          </p:cNvPr>
          <p:cNvSpPr/>
          <p:nvPr/>
        </p:nvSpPr>
        <p:spPr>
          <a:xfrm>
            <a:off x="10526557" y="70295"/>
            <a:ext cx="123799" cy="114767"/>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785545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C7A93D4-AFFC-4B71-AF1E-6F1EECF5E5E2}"/>
              </a:ext>
            </a:extLst>
          </p:cNvPr>
          <p:cNvSpPr>
            <a:spLocks noGrp="1"/>
          </p:cNvSpPr>
          <p:nvPr>
            <p:ph type="title"/>
          </p:nvPr>
        </p:nvSpPr>
        <p:spPr/>
        <p:txBody>
          <a:bodyPr/>
          <a:lstStyle/>
          <a:p>
            <a:pPr algn="ctr"/>
            <a:r>
              <a:rPr lang="pl-PL" dirty="0">
                <a:solidFill>
                  <a:srgbClr val="FF0000"/>
                </a:solidFill>
                <a:latin typeface="Lucida Calligraphy" panose="03010101010101010101" pitchFamily="66" charset="0"/>
              </a:rPr>
              <a:t>BIBLIOGRAFIA</a:t>
            </a:r>
          </a:p>
        </p:txBody>
      </p:sp>
      <p:sp>
        <p:nvSpPr>
          <p:cNvPr id="3" name="Symbol zastępczy zawartości 2">
            <a:extLst>
              <a:ext uri="{FF2B5EF4-FFF2-40B4-BE49-F238E27FC236}">
                <a16:creationId xmlns:a16="http://schemas.microsoft.com/office/drawing/2014/main" id="{F15028BC-0311-47BB-A1E1-856DD3F25832}"/>
              </a:ext>
            </a:extLst>
          </p:cNvPr>
          <p:cNvSpPr>
            <a:spLocks noGrp="1"/>
          </p:cNvSpPr>
          <p:nvPr>
            <p:ph idx="1"/>
          </p:nvPr>
        </p:nvSpPr>
        <p:spPr>
          <a:xfrm>
            <a:off x="838200" y="1825625"/>
            <a:ext cx="2371344" cy="4351338"/>
          </a:xfrm>
        </p:spPr>
        <p:txBody>
          <a:bodyPr>
            <a:normAutofit/>
          </a:bodyPr>
          <a:lstStyle/>
          <a:p>
            <a:pPr marL="0" indent="0">
              <a:buNone/>
            </a:pPr>
            <a:r>
              <a:rPr lang="pl-PL" sz="1800" dirty="0"/>
              <a:t>Zdjęcia:</a:t>
            </a:r>
            <a:br>
              <a:rPr lang="pl-PL" sz="1800" dirty="0"/>
            </a:br>
            <a:r>
              <a:rPr lang="pl-PL" sz="1800" dirty="0"/>
              <a:t>- trybun.org.pl</a:t>
            </a:r>
            <a:br>
              <a:rPr lang="pl-PL" sz="1800" dirty="0"/>
            </a:br>
            <a:r>
              <a:rPr lang="pl-PL" sz="1800" dirty="0"/>
              <a:t>- prezydent.pl</a:t>
            </a:r>
            <a:br>
              <a:rPr lang="pl-PL" sz="1800" dirty="0"/>
            </a:br>
            <a:r>
              <a:rPr lang="pl-PL" sz="1800" dirty="0"/>
              <a:t>- episkopat.pl</a:t>
            </a:r>
            <a:br>
              <a:rPr lang="pl-PL" sz="1800" dirty="0"/>
            </a:br>
            <a:r>
              <a:rPr lang="pl-PL" sz="1800" dirty="0"/>
              <a:t>- rp.pl</a:t>
            </a:r>
            <a:br>
              <a:rPr lang="pl-PL" sz="1800" dirty="0"/>
            </a:br>
            <a:r>
              <a:rPr lang="pl-PL" sz="1800" dirty="0"/>
              <a:t>- wprost.pl</a:t>
            </a:r>
            <a:br>
              <a:rPr lang="pl-PL" sz="1800" dirty="0"/>
            </a:br>
            <a:r>
              <a:rPr lang="pl-PL" sz="1800" dirty="0"/>
              <a:t>- przystanekprl.pl</a:t>
            </a:r>
            <a:br>
              <a:rPr lang="pl-PL" sz="1800" dirty="0"/>
            </a:br>
            <a:r>
              <a:rPr lang="pl-PL" sz="1800" dirty="0"/>
              <a:t>- dzieje.pl</a:t>
            </a:r>
            <a:br>
              <a:rPr lang="pl-PL" sz="1800" dirty="0"/>
            </a:br>
            <a:r>
              <a:rPr lang="pl-PL" sz="1800" dirty="0"/>
              <a:t>- epodreczniki.pl</a:t>
            </a:r>
            <a:br>
              <a:rPr lang="pl-PL" sz="1800" dirty="0"/>
            </a:br>
            <a:r>
              <a:rPr lang="pl-PL" sz="1800" dirty="0"/>
              <a:t>- twojahistoria.pl</a:t>
            </a:r>
            <a:br>
              <a:rPr lang="pl-PL" sz="1800" dirty="0"/>
            </a:br>
            <a:r>
              <a:rPr lang="pl-PL" sz="1800" dirty="0"/>
              <a:t>- wyborcza.pl</a:t>
            </a:r>
            <a:br>
              <a:rPr lang="pl-PL" sz="1800" dirty="0"/>
            </a:br>
            <a:r>
              <a:rPr lang="pl-PL" sz="1800" dirty="0"/>
              <a:t>- dziennikzachodni.pl</a:t>
            </a:r>
            <a:br>
              <a:rPr lang="pl-PL" sz="1800" dirty="0"/>
            </a:br>
            <a:r>
              <a:rPr lang="pl-PL" sz="1800" dirty="0"/>
              <a:t>- pl.wikipedia.org</a:t>
            </a:r>
            <a:br>
              <a:rPr lang="pl-PL" sz="1800" dirty="0"/>
            </a:br>
            <a:r>
              <a:rPr lang="pl-PL" sz="1800" dirty="0"/>
              <a:t>- sejm.gov.pl</a:t>
            </a:r>
            <a:br>
              <a:rPr lang="pl-PL" sz="1800" dirty="0"/>
            </a:br>
            <a:r>
              <a:rPr lang="pl-PL" sz="1800" dirty="0"/>
              <a:t>- m.interia.pl</a:t>
            </a:r>
            <a:br>
              <a:rPr lang="pl-PL" sz="1800" dirty="0"/>
            </a:br>
            <a:r>
              <a:rPr lang="pl-PL" sz="1800" dirty="0"/>
              <a:t>- jpiłsudski.org</a:t>
            </a:r>
          </a:p>
        </p:txBody>
      </p:sp>
      <p:sp>
        <p:nvSpPr>
          <p:cNvPr id="4" name="pole tekstowe 3">
            <a:extLst>
              <a:ext uri="{FF2B5EF4-FFF2-40B4-BE49-F238E27FC236}">
                <a16:creationId xmlns:a16="http://schemas.microsoft.com/office/drawing/2014/main" id="{CE06F10F-38EC-4C02-BBFA-5FA176BB7CDA}"/>
              </a:ext>
            </a:extLst>
          </p:cNvPr>
          <p:cNvSpPr txBox="1"/>
          <p:nvPr/>
        </p:nvSpPr>
        <p:spPr>
          <a:xfrm>
            <a:off x="3538728" y="1792224"/>
            <a:ext cx="7909560" cy="923330"/>
          </a:xfrm>
          <a:prstGeom prst="rect">
            <a:avLst/>
          </a:prstGeom>
          <a:noFill/>
        </p:spPr>
        <p:txBody>
          <a:bodyPr wrap="square" rtlCol="0">
            <a:spAutoFit/>
          </a:bodyPr>
          <a:lstStyle/>
          <a:p>
            <a:r>
              <a:rPr lang="pl-PL" dirty="0"/>
              <a:t>Tekst oparty na informacjach zawartych w/na:</a:t>
            </a:r>
            <a:br>
              <a:rPr lang="pl-PL" dirty="0"/>
            </a:br>
            <a:r>
              <a:rPr lang="pl-PL" dirty="0"/>
              <a:t>- epodreczniki.pl</a:t>
            </a:r>
            <a:br>
              <a:rPr lang="pl-PL" dirty="0"/>
            </a:br>
            <a:r>
              <a:rPr lang="pl-PL" dirty="0"/>
              <a:t>- dzieje.pl</a:t>
            </a:r>
          </a:p>
        </p:txBody>
      </p:sp>
      <p:sp>
        <p:nvSpPr>
          <p:cNvPr id="5" name="Owal 4">
            <a:extLst>
              <a:ext uri="{FF2B5EF4-FFF2-40B4-BE49-F238E27FC236}">
                <a16:creationId xmlns:a16="http://schemas.microsoft.com/office/drawing/2014/main" id="{3B7DD8F0-9F0B-4C50-A896-E4D0933AF03D}"/>
              </a:ext>
            </a:extLst>
          </p:cNvPr>
          <p:cNvSpPr/>
          <p:nvPr/>
        </p:nvSpPr>
        <p:spPr>
          <a:xfrm>
            <a:off x="-243979" y="5980199"/>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Owal 5">
            <a:extLst>
              <a:ext uri="{FF2B5EF4-FFF2-40B4-BE49-F238E27FC236}">
                <a16:creationId xmlns:a16="http://schemas.microsoft.com/office/drawing/2014/main" id="{EE49922C-193A-4DEC-B8C3-04545A96B4C0}"/>
              </a:ext>
            </a:extLst>
          </p:cNvPr>
          <p:cNvSpPr/>
          <p:nvPr/>
        </p:nvSpPr>
        <p:spPr>
          <a:xfrm>
            <a:off x="1532221" y="6044273"/>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7" name="Owal 6">
            <a:extLst>
              <a:ext uri="{FF2B5EF4-FFF2-40B4-BE49-F238E27FC236}">
                <a16:creationId xmlns:a16="http://schemas.microsoft.com/office/drawing/2014/main" id="{E7060C13-2F00-496C-BB0B-C29D26309A10}"/>
              </a:ext>
            </a:extLst>
          </p:cNvPr>
          <p:cNvSpPr/>
          <p:nvPr/>
        </p:nvSpPr>
        <p:spPr>
          <a:xfrm>
            <a:off x="1227301" y="6220555"/>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Owal 7">
            <a:extLst>
              <a:ext uri="{FF2B5EF4-FFF2-40B4-BE49-F238E27FC236}">
                <a16:creationId xmlns:a16="http://schemas.microsoft.com/office/drawing/2014/main" id="{14DCA95B-B42E-4A94-93BC-F42CFE640A91}"/>
              </a:ext>
            </a:extLst>
          </p:cNvPr>
          <p:cNvSpPr/>
          <p:nvPr/>
        </p:nvSpPr>
        <p:spPr>
          <a:xfrm>
            <a:off x="117139" y="5212532"/>
            <a:ext cx="578840" cy="570451"/>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Owal 8">
            <a:extLst>
              <a:ext uri="{FF2B5EF4-FFF2-40B4-BE49-F238E27FC236}">
                <a16:creationId xmlns:a16="http://schemas.microsoft.com/office/drawing/2014/main" id="{9F029786-99F7-48AC-8894-5F995E4063E5}"/>
              </a:ext>
            </a:extLst>
          </p:cNvPr>
          <p:cNvSpPr/>
          <p:nvPr/>
        </p:nvSpPr>
        <p:spPr>
          <a:xfrm>
            <a:off x="167282" y="4879156"/>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Owal 9">
            <a:extLst>
              <a:ext uri="{FF2B5EF4-FFF2-40B4-BE49-F238E27FC236}">
                <a16:creationId xmlns:a16="http://schemas.microsoft.com/office/drawing/2014/main" id="{957E97EF-AF4F-44C3-91A5-795EF98113F5}"/>
              </a:ext>
            </a:extLst>
          </p:cNvPr>
          <p:cNvSpPr/>
          <p:nvPr/>
        </p:nvSpPr>
        <p:spPr>
          <a:xfrm>
            <a:off x="760224" y="5851833"/>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Owal 10">
            <a:extLst>
              <a:ext uri="{FF2B5EF4-FFF2-40B4-BE49-F238E27FC236}">
                <a16:creationId xmlns:a16="http://schemas.microsoft.com/office/drawing/2014/main" id="{04106332-FF29-4F58-A531-25FCF1087935}"/>
              </a:ext>
            </a:extLst>
          </p:cNvPr>
          <p:cNvSpPr/>
          <p:nvPr/>
        </p:nvSpPr>
        <p:spPr>
          <a:xfrm>
            <a:off x="2256330" y="6513030"/>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Owal 11">
            <a:extLst>
              <a:ext uri="{FF2B5EF4-FFF2-40B4-BE49-F238E27FC236}">
                <a16:creationId xmlns:a16="http://schemas.microsoft.com/office/drawing/2014/main" id="{1C419AE4-6E67-4073-9909-4D10250A60A2}"/>
              </a:ext>
            </a:extLst>
          </p:cNvPr>
          <p:cNvSpPr/>
          <p:nvPr/>
        </p:nvSpPr>
        <p:spPr>
          <a:xfrm>
            <a:off x="1488479" y="5835105"/>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Owal 12">
            <a:extLst>
              <a:ext uri="{FF2B5EF4-FFF2-40B4-BE49-F238E27FC236}">
                <a16:creationId xmlns:a16="http://schemas.microsoft.com/office/drawing/2014/main" id="{ECE46B9A-4BDC-4B57-868D-DFF6B2E2C711}"/>
              </a:ext>
            </a:extLst>
          </p:cNvPr>
          <p:cNvSpPr/>
          <p:nvPr/>
        </p:nvSpPr>
        <p:spPr>
          <a:xfrm>
            <a:off x="1022478" y="6554517"/>
            <a:ext cx="123799" cy="114767"/>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Owal 13">
            <a:extLst>
              <a:ext uri="{FF2B5EF4-FFF2-40B4-BE49-F238E27FC236}">
                <a16:creationId xmlns:a16="http://schemas.microsoft.com/office/drawing/2014/main" id="{CB0183DC-61D8-4A21-BA72-A7771B04479D}"/>
              </a:ext>
            </a:extLst>
          </p:cNvPr>
          <p:cNvSpPr/>
          <p:nvPr/>
        </p:nvSpPr>
        <p:spPr>
          <a:xfrm>
            <a:off x="53716" y="5782983"/>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Owal 14">
            <a:extLst>
              <a:ext uri="{FF2B5EF4-FFF2-40B4-BE49-F238E27FC236}">
                <a16:creationId xmlns:a16="http://schemas.microsoft.com/office/drawing/2014/main" id="{3A5C3031-9115-442D-BBD0-9E1B5E850D49}"/>
              </a:ext>
            </a:extLst>
          </p:cNvPr>
          <p:cNvSpPr/>
          <p:nvPr/>
        </p:nvSpPr>
        <p:spPr>
          <a:xfrm>
            <a:off x="626103" y="5794449"/>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Owal 15">
            <a:extLst>
              <a:ext uri="{FF2B5EF4-FFF2-40B4-BE49-F238E27FC236}">
                <a16:creationId xmlns:a16="http://schemas.microsoft.com/office/drawing/2014/main" id="{30A3D6AD-3C42-4003-B55A-D47ADFE80008}"/>
              </a:ext>
            </a:extLst>
          </p:cNvPr>
          <p:cNvSpPr/>
          <p:nvPr/>
        </p:nvSpPr>
        <p:spPr>
          <a:xfrm>
            <a:off x="11109821" y="-67313"/>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Owal 16">
            <a:extLst>
              <a:ext uri="{FF2B5EF4-FFF2-40B4-BE49-F238E27FC236}">
                <a16:creationId xmlns:a16="http://schemas.microsoft.com/office/drawing/2014/main" id="{D5640286-08B2-45FD-B9FD-1BCCBB94FC30}"/>
              </a:ext>
            </a:extLst>
          </p:cNvPr>
          <p:cNvSpPr/>
          <p:nvPr/>
        </p:nvSpPr>
        <p:spPr>
          <a:xfrm>
            <a:off x="9346866" y="128746"/>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Owal 17">
            <a:extLst>
              <a:ext uri="{FF2B5EF4-FFF2-40B4-BE49-F238E27FC236}">
                <a16:creationId xmlns:a16="http://schemas.microsoft.com/office/drawing/2014/main" id="{D1CD5789-ADB5-41BA-AD59-4AD1ECB5A505}"/>
              </a:ext>
            </a:extLst>
          </p:cNvPr>
          <p:cNvSpPr/>
          <p:nvPr/>
        </p:nvSpPr>
        <p:spPr>
          <a:xfrm>
            <a:off x="9948111" y="448876"/>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9" name="Owal 18">
            <a:extLst>
              <a:ext uri="{FF2B5EF4-FFF2-40B4-BE49-F238E27FC236}">
                <a16:creationId xmlns:a16="http://schemas.microsoft.com/office/drawing/2014/main" id="{77CF1E68-D576-4A8A-B095-8EF2B4F10E9F}"/>
              </a:ext>
            </a:extLst>
          </p:cNvPr>
          <p:cNvSpPr/>
          <p:nvPr/>
        </p:nvSpPr>
        <p:spPr>
          <a:xfrm>
            <a:off x="11650910" y="1211743"/>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Owal 19">
            <a:extLst>
              <a:ext uri="{FF2B5EF4-FFF2-40B4-BE49-F238E27FC236}">
                <a16:creationId xmlns:a16="http://schemas.microsoft.com/office/drawing/2014/main" id="{B90D1C17-7C8F-4A59-ADE6-018AC77FF598}"/>
              </a:ext>
            </a:extLst>
          </p:cNvPr>
          <p:cNvSpPr/>
          <p:nvPr/>
        </p:nvSpPr>
        <p:spPr>
          <a:xfrm>
            <a:off x="11333728" y="1491045"/>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Owal 20">
            <a:extLst>
              <a:ext uri="{FF2B5EF4-FFF2-40B4-BE49-F238E27FC236}">
                <a16:creationId xmlns:a16="http://schemas.microsoft.com/office/drawing/2014/main" id="{EDE3687C-9AB9-466B-B348-68BBAC1BB169}"/>
              </a:ext>
            </a:extLst>
          </p:cNvPr>
          <p:cNvSpPr/>
          <p:nvPr/>
        </p:nvSpPr>
        <p:spPr>
          <a:xfrm>
            <a:off x="10302370" y="1097859"/>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Owal 21">
            <a:extLst>
              <a:ext uri="{FF2B5EF4-FFF2-40B4-BE49-F238E27FC236}">
                <a16:creationId xmlns:a16="http://schemas.microsoft.com/office/drawing/2014/main" id="{A9C81268-FB6B-4F0F-B3AD-FEE60ABF9643}"/>
              </a:ext>
            </a:extLst>
          </p:cNvPr>
          <p:cNvSpPr/>
          <p:nvPr/>
        </p:nvSpPr>
        <p:spPr>
          <a:xfrm>
            <a:off x="10753244" y="747861"/>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Owal 22">
            <a:extLst>
              <a:ext uri="{FF2B5EF4-FFF2-40B4-BE49-F238E27FC236}">
                <a16:creationId xmlns:a16="http://schemas.microsoft.com/office/drawing/2014/main" id="{A25A5C76-27DE-4826-AAD2-7489EE26A15B}"/>
              </a:ext>
            </a:extLst>
          </p:cNvPr>
          <p:cNvSpPr/>
          <p:nvPr/>
        </p:nvSpPr>
        <p:spPr>
          <a:xfrm>
            <a:off x="10636372" y="238846"/>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Owal 23">
            <a:extLst>
              <a:ext uri="{FF2B5EF4-FFF2-40B4-BE49-F238E27FC236}">
                <a16:creationId xmlns:a16="http://schemas.microsoft.com/office/drawing/2014/main" id="{DC534B4E-40C5-4A98-81D6-0E00D5C12752}"/>
              </a:ext>
            </a:extLst>
          </p:cNvPr>
          <p:cNvSpPr/>
          <p:nvPr/>
        </p:nvSpPr>
        <p:spPr>
          <a:xfrm>
            <a:off x="10410868" y="252405"/>
            <a:ext cx="123799" cy="114767"/>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313969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6" name="Rectangle 85">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ymbol zastępczy zawartości 3">
            <a:extLst>
              <a:ext uri="{FF2B5EF4-FFF2-40B4-BE49-F238E27FC236}">
                <a16:creationId xmlns:a16="http://schemas.microsoft.com/office/drawing/2014/main" id="{6E2F79E2-9AD3-4817-8959-4DCB0AF89A42}"/>
              </a:ext>
            </a:extLst>
          </p:cNvPr>
          <p:cNvPicPr>
            <a:picLocks noGrp="1" noChangeAspect="1"/>
          </p:cNvPicPr>
          <p:nvPr>
            <p:ph idx="1"/>
          </p:nvPr>
        </p:nvPicPr>
        <p:blipFill rotWithShape="1">
          <a:blip r:embed="rId2"/>
          <a:srcRect t="15730"/>
          <a:stretch/>
        </p:blipFill>
        <p:spPr>
          <a:xfrm>
            <a:off x="1" y="1"/>
            <a:ext cx="12192000" cy="6857999"/>
          </a:xfrm>
          <a:prstGeom prst="rect">
            <a:avLst/>
          </a:prstGeom>
        </p:spPr>
      </p:pic>
      <p:sp useBgFill="1">
        <p:nvSpPr>
          <p:cNvPr id="187" name="Freeform: Shape 87">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8"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ole tekstowe 4">
            <a:extLst>
              <a:ext uri="{FF2B5EF4-FFF2-40B4-BE49-F238E27FC236}">
                <a16:creationId xmlns:a16="http://schemas.microsoft.com/office/drawing/2014/main" id="{B56C64C4-0306-46D8-B326-FD10C980B89B}"/>
              </a:ext>
            </a:extLst>
          </p:cNvPr>
          <p:cNvSpPr txBox="1"/>
          <p:nvPr/>
        </p:nvSpPr>
        <p:spPr>
          <a:xfrm>
            <a:off x="813556" y="897622"/>
            <a:ext cx="5192785" cy="4731504"/>
          </a:xfrm>
          <a:prstGeom prst="rect">
            <a:avLst/>
          </a:prstGeom>
        </p:spPr>
        <p:txBody>
          <a:bodyPr vert="horz" lIns="91440" tIns="45720" rIns="91440" bIns="45720" rtlCol="0" anchor="ctr">
            <a:noAutofit/>
          </a:bodyPr>
          <a:lstStyle/>
          <a:p>
            <a:pPr>
              <a:lnSpc>
                <a:spcPct val="90000"/>
              </a:lnSpc>
              <a:spcAft>
                <a:spcPts val="600"/>
              </a:spcAft>
            </a:pPr>
            <a:r>
              <a:rPr lang="pl-PL" sz="1650" dirty="0"/>
              <a:t>Pierwszą polską konstytucją była Konstytucja 3 Maja, która została uchwalona 3 maja 1791 r. Była ona pierwszą konstytucją w Europie, a drugą na świecie (po Konstytucji USA). </a:t>
            </a:r>
          </a:p>
          <a:p>
            <a:pPr>
              <a:lnSpc>
                <a:spcPct val="90000"/>
              </a:lnSpc>
              <a:spcAft>
                <a:spcPts val="600"/>
              </a:spcAft>
            </a:pPr>
            <a:r>
              <a:rPr lang="pl-PL" sz="1650" b="0" i="0" dirty="0">
                <a:effectLst/>
              </a:rPr>
              <a:t>Była ona najważniejszym elementem szerokiego pakietu reform podjętych w latach 1788–1792 przez </a:t>
            </a:r>
            <a:r>
              <a:rPr lang="pl-PL" sz="1650" b="1" i="0" dirty="0">
                <a:effectLst/>
              </a:rPr>
              <a:t>Sejm Wielki</a:t>
            </a:r>
            <a:r>
              <a:rPr lang="pl-PL" sz="1650" b="0" i="0" dirty="0">
                <a:effectLst/>
              </a:rPr>
              <a:t> (zwany również Sejmem Czteroletnim). </a:t>
            </a:r>
          </a:p>
          <a:p>
            <a:pPr>
              <a:lnSpc>
                <a:spcPct val="90000"/>
              </a:lnSpc>
              <a:spcAft>
                <a:spcPts val="600"/>
              </a:spcAft>
            </a:pPr>
            <a:r>
              <a:rPr lang="pl-PL" sz="1650" dirty="0"/>
              <a:t>Jej uchwalenie dało nadzieję wielu Polakom na polepszenie się sytuacji kraju – była ona bowiem próbą budowy nowoczesnego państwa, co umożliwiłoby uniezależnienie się Rzeczypospolitej Obojga Narodów od Imperium Rosyjskiego.</a:t>
            </a:r>
          </a:p>
          <a:p>
            <a:pPr>
              <a:lnSpc>
                <a:spcPct val="90000"/>
              </a:lnSpc>
              <a:spcAft>
                <a:spcPts val="600"/>
              </a:spcAft>
            </a:pPr>
            <a:r>
              <a:rPr lang="pl-PL" sz="1650" dirty="0"/>
              <a:t>Konstytucja 3 Maja była dużym osiągnięciem reformatorskim i była przejawem zmian mających nadejść w Rzeczypospolitej. Pomimo tego, że ostatecznie nadzieje na odzyskanie pełnej niepodległości przez Polskę zostały rozwiane (niedługo po jej uchwaleniu nastąpiły kolejne dwa rozbiory Polski, w wyniku których Polska zniknęła z map świata), warto docenić tę konstytucję. Była ona jednym z najbardziej postępowych dokumentów epoki.</a:t>
            </a:r>
          </a:p>
        </p:txBody>
      </p:sp>
      <p:sp>
        <p:nvSpPr>
          <p:cNvPr id="8" name="pole tekstowe 7">
            <a:extLst>
              <a:ext uri="{FF2B5EF4-FFF2-40B4-BE49-F238E27FC236}">
                <a16:creationId xmlns:a16="http://schemas.microsoft.com/office/drawing/2014/main" id="{3B9CEB29-757C-48C5-906A-A5B7EF6EDEE2}"/>
              </a:ext>
            </a:extLst>
          </p:cNvPr>
          <p:cNvSpPr txBox="1"/>
          <p:nvPr/>
        </p:nvSpPr>
        <p:spPr>
          <a:xfrm>
            <a:off x="6680259" y="2306972"/>
            <a:ext cx="4698185" cy="2554545"/>
          </a:xfrm>
          <a:prstGeom prst="rect">
            <a:avLst/>
          </a:prstGeom>
          <a:solidFill>
            <a:srgbClr val="FF3B3B">
              <a:alpha val="27059"/>
            </a:srgbClr>
          </a:solidFill>
        </p:spPr>
        <p:txBody>
          <a:bodyPr wrap="square" rtlCol="0">
            <a:spAutoFit/>
          </a:bodyPr>
          <a:lstStyle/>
          <a:p>
            <a:pPr algn="ctr"/>
            <a:r>
              <a:rPr lang="pl-PL" sz="3200" b="1" dirty="0">
                <a:solidFill>
                  <a:schemeClr val="bg1"/>
                </a:solidFill>
                <a:latin typeface="Lucida Calligraphy" panose="03010101010101010101" pitchFamily="66" charset="0"/>
              </a:rPr>
              <a:t>POSTĘPOWA KONSTYTUCJA 3 MAJA – PIERWSZY TAKI DOKUMENT W EUROPIE</a:t>
            </a:r>
          </a:p>
        </p:txBody>
      </p:sp>
      <p:sp>
        <p:nvSpPr>
          <p:cNvPr id="185" name="Owal 184">
            <a:extLst>
              <a:ext uri="{FF2B5EF4-FFF2-40B4-BE49-F238E27FC236}">
                <a16:creationId xmlns:a16="http://schemas.microsoft.com/office/drawing/2014/main" id="{9D611F1C-7C1A-40A7-BB6F-EA8BD13C0091}"/>
              </a:ext>
            </a:extLst>
          </p:cNvPr>
          <p:cNvSpPr/>
          <p:nvPr/>
        </p:nvSpPr>
        <p:spPr>
          <a:xfrm>
            <a:off x="-89657" y="5853074"/>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9" name="Owal 188">
            <a:extLst>
              <a:ext uri="{FF2B5EF4-FFF2-40B4-BE49-F238E27FC236}">
                <a16:creationId xmlns:a16="http://schemas.microsoft.com/office/drawing/2014/main" id="{22BBDBFB-2B23-4112-9C77-5ED1B4EAAE6F}"/>
              </a:ext>
            </a:extLst>
          </p:cNvPr>
          <p:cNvSpPr/>
          <p:nvPr/>
        </p:nvSpPr>
        <p:spPr>
          <a:xfrm>
            <a:off x="1686543" y="5917148"/>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90" name="Owal 189">
            <a:extLst>
              <a:ext uri="{FF2B5EF4-FFF2-40B4-BE49-F238E27FC236}">
                <a16:creationId xmlns:a16="http://schemas.microsoft.com/office/drawing/2014/main" id="{BDD10C88-AF49-48B3-9E6B-64440427E4DB}"/>
              </a:ext>
            </a:extLst>
          </p:cNvPr>
          <p:cNvSpPr/>
          <p:nvPr/>
        </p:nvSpPr>
        <p:spPr>
          <a:xfrm>
            <a:off x="1381623" y="6093430"/>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1" name="Owal 190">
            <a:extLst>
              <a:ext uri="{FF2B5EF4-FFF2-40B4-BE49-F238E27FC236}">
                <a16:creationId xmlns:a16="http://schemas.microsoft.com/office/drawing/2014/main" id="{78D92B8C-6892-40CF-A61A-AF148AD6713E}"/>
              </a:ext>
            </a:extLst>
          </p:cNvPr>
          <p:cNvSpPr/>
          <p:nvPr/>
        </p:nvSpPr>
        <p:spPr>
          <a:xfrm>
            <a:off x="271461" y="5085407"/>
            <a:ext cx="578840" cy="570451"/>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2" name="Owal 191">
            <a:extLst>
              <a:ext uri="{FF2B5EF4-FFF2-40B4-BE49-F238E27FC236}">
                <a16:creationId xmlns:a16="http://schemas.microsoft.com/office/drawing/2014/main" id="{CC386119-755D-4E71-8E24-D995807B7D7A}"/>
              </a:ext>
            </a:extLst>
          </p:cNvPr>
          <p:cNvSpPr/>
          <p:nvPr/>
        </p:nvSpPr>
        <p:spPr>
          <a:xfrm>
            <a:off x="321604" y="4752031"/>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3" name="Owal 192">
            <a:extLst>
              <a:ext uri="{FF2B5EF4-FFF2-40B4-BE49-F238E27FC236}">
                <a16:creationId xmlns:a16="http://schemas.microsoft.com/office/drawing/2014/main" id="{464DEED4-B0CA-4701-9016-E9B66C67DF69}"/>
              </a:ext>
            </a:extLst>
          </p:cNvPr>
          <p:cNvSpPr/>
          <p:nvPr/>
        </p:nvSpPr>
        <p:spPr>
          <a:xfrm>
            <a:off x="914546" y="5724708"/>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4" name="Owal 193">
            <a:extLst>
              <a:ext uri="{FF2B5EF4-FFF2-40B4-BE49-F238E27FC236}">
                <a16:creationId xmlns:a16="http://schemas.microsoft.com/office/drawing/2014/main" id="{CE15AEFB-D668-47F7-9C0C-1747EEF0E2F1}"/>
              </a:ext>
            </a:extLst>
          </p:cNvPr>
          <p:cNvSpPr/>
          <p:nvPr/>
        </p:nvSpPr>
        <p:spPr>
          <a:xfrm>
            <a:off x="2410652" y="6385905"/>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5" name="Owal 194">
            <a:extLst>
              <a:ext uri="{FF2B5EF4-FFF2-40B4-BE49-F238E27FC236}">
                <a16:creationId xmlns:a16="http://schemas.microsoft.com/office/drawing/2014/main" id="{E533145D-4996-46E3-A856-A04698145A34}"/>
              </a:ext>
            </a:extLst>
          </p:cNvPr>
          <p:cNvSpPr/>
          <p:nvPr/>
        </p:nvSpPr>
        <p:spPr>
          <a:xfrm>
            <a:off x="1642801" y="5707980"/>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6" name="Owal 195">
            <a:extLst>
              <a:ext uri="{FF2B5EF4-FFF2-40B4-BE49-F238E27FC236}">
                <a16:creationId xmlns:a16="http://schemas.microsoft.com/office/drawing/2014/main" id="{DCD10C82-92DE-4A4A-AA81-4F882AEDD3F8}"/>
              </a:ext>
            </a:extLst>
          </p:cNvPr>
          <p:cNvSpPr/>
          <p:nvPr/>
        </p:nvSpPr>
        <p:spPr>
          <a:xfrm>
            <a:off x="1176800" y="6427392"/>
            <a:ext cx="123799" cy="114767"/>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7" name="Owal 196">
            <a:extLst>
              <a:ext uri="{FF2B5EF4-FFF2-40B4-BE49-F238E27FC236}">
                <a16:creationId xmlns:a16="http://schemas.microsoft.com/office/drawing/2014/main" id="{98DBCF54-51EE-45E2-B077-351DDD0E5F11}"/>
              </a:ext>
            </a:extLst>
          </p:cNvPr>
          <p:cNvSpPr/>
          <p:nvPr/>
        </p:nvSpPr>
        <p:spPr>
          <a:xfrm>
            <a:off x="208038" y="5655858"/>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8" name="Owal 197">
            <a:extLst>
              <a:ext uri="{FF2B5EF4-FFF2-40B4-BE49-F238E27FC236}">
                <a16:creationId xmlns:a16="http://schemas.microsoft.com/office/drawing/2014/main" id="{0382FD0C-1BAE-43AF-9A3D-A182B5EB3CF2}"/>
              </a:ext>
            </a:extLst>
          </p:cNvPr>
          <p:cNvSpPr/>
          <p:nvPr/>
        </p:nvSpPr>
        <p:spPr>
          <a:xfrm>
            <a:off x="780425" y="5667324"/>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152772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50B8389B-F223-4A87-82F0-0B12B36034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34"/>
          <a:stretch/>
        </p:blipFill>
        <p:spPr bwMode="auto">
          <a:xfrm>
            <a:off x="0" y="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8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Owal 3">
            <a:extLst>
              <a:ext uri="{FF2B5EF4-FFF2-40B4-BE49-F238E27FC236}">
                <a16:creationId xmlns:a16="http://schemas.microsoft.com/office/drawing/2014/main" id="{A9F74409-9567-4179-AD05-E54EFCC1D213}"/>
              </a:ext>
            </a:extLst>
          </p:cNvPr>
          <p:cNvSpPr/>
          <p:nvPr/>
        </p:nvSpPr>
        <p:spPr>
          <a:xfrm>
            <a:off x="-557784" y="859536"/>
            <a:ext cx="6732614" cy="6657000"/>
          </a:xfrm>
          <a:prstGeom prst="ellipse">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06" name="Tytuł 1">
            <a:extLst>
              <a:ext uri="{FF2B5EF4-FFF2-40B4-BE49-F238E27FC236}">
                <a16:creationId xmlns:a16="http://schemas.microsoft.com/office/drawing/2014/main" id="{D78F7934-D9CE-480A-A72E-573A38F28CCE}"/>
              </a:ext>
            </a:extLst>
          </p:cNvPr>
          <p:cNvSpPr>
            <a:spLocks noGrp="1"/>
          </p:cNvSpPr>
          <p:nvPr>
            <p:ph type="title"/>
          </p:nvPr>
        </p:nvSpPr>
        <p:spPr>
          <a:xfrm>
            <a:off x="375878" y="1366891"/>
            <a:ext cx="5201174" cy="1342754"/>
          </a:xfrm>
        </p:spPr>
        <p:txBody>
          <a:bodyPr>
            <a:normAutofit/>
          </a:bodyPr>
          <a:lstStyle/>
          <a:p>
            <a:pPr algn="ctr"/>
            <a:r>
              <a:rPr lang="pl-PL" sz="2400" b="1" dirty="0">
                <a:latin typeface="Lucida Calligraphy" panose="03010101010101010101" pitchFamily="66" charset="0"/>
              </a:rPr>
              <a:t>KONSTYTUCJA 3 MAJA – TŁO HISTORYCZNE</a:t>
            </a:r>
          </a:p>
        </p:txBody>
      </p:sp>
      <p:sp>
        <p:nvSpPr>
          <p:cNvPr id="1208" name="Symbol zastępczy zawartości 2">
            <a:extLst>
              <a:ext uri="{FF2B5EF4-FFF2-40B4-BE49-F238E27FC236}">
                <a16:creationId xmlns:a16="http://schemas.microsoft.com/office/drawing/2014/main" id="{CDA7FC2F-FB9B-4E69-8BB4-9CF9C61B3C29}"/>
              </a:ext>
            </a:extLst>
          </p:cNvPr>
          <p:cNvSpPr>
            <a:spLocks noGrp="1"/>
          </p:cNvSpPr>
          <p:nvPr>
            <p:ph idx="1"/>
          </p:nvPr>
        </p:nvSpPr>
        <p:spPr>
          <a:xfrm>
            <a:off x="-67111" y="2457974"/>
            <a:ext cx="5805182" cy="4400027"/>
          </a:xfrm>
        </p:spPr>
        <p:txBody>
          <a:bodyPr anchor="ctr">
            <a:normAutofit fontScale="92500" lnSpcReduction="10000"/>
          </a:bodyPr>
          <a:lstStyle/>
          <a:p>
            <a:r>
              <a:rPr lang="pl-PL" sz="1600" dirty="0">
                <a:solidFill>
                  <a:srgbClr val="A40000"/>
                </a:solidFill>
                <a:effectLst/>
                <a:latin typeface="Calibri" panose="020F0502020204030204" pitchFamily="34" charset="0"/>
              </a:rPr>
              <a:t>Od 1768r. Rzeczpospolita Obojga Narodów była zależna politycznie od Imperium Rosyjskiego. W 1772 r. miejsce miał pierwszy rozbiór Polski. Wiele ziem polskich zostało zagarniętych przez Rosję, Prusy i Austrię. Rzeczpospolita chyliła się do upadku. W kraju potrzebne były reformy, które jednak przez długi czas nie były wprowadzane, co było na rękę Rosji. Nadzieja dla Polski pojawiła się, gdy Rosja została zaatakowana przez Imperium Osmańskie, a rok później przez </a:t>
            </a:r>
            <a:r>
              <a:rPr lang="pl-PL" sz="1600" dirty="0">
                <a:solidFill>
                  <a:srgbClr val="A40000"/>
                </a:solidFill>
                <a:latin typeface="Calibri" panose="020F0502020204030204" pitchFamily="34" charset="0"/>
              </a:rPr>
              <a:t>Szwecję</a:t>
            </a:r>
            <a:r>
              <a:rPr lang="pl-PL" sz="1600" dirty="0">
                <a:solidFill>
                  <a:srgbClr val="A40000"/>
                </a:solidFill>
                <a:effectLst/>
                <a:latin typeface="Calibri" panose="020F0502020204030204" pitchFamily="34" charset="0"/>
              </a:rPr>
              <a:t>. Polscy politycy zauważyli w tym szansę na uniezależnienie się od </a:t>
            </a:r>
            <a:r>
              <a:rPr lang="pl-PL" sz="1600" dirty="0">
                <a:solidFill>
                  <a:srgbClr val="A40000"/>
                </a:solidFill>
                <a:latin typeface="Calibri" panose="020F0502020204030204" pitchFamily="34" charset="0"/>
              </a:rPr>
              <a:t>swojego wschodniego sąsiada</a:t>
            </a:r>
            <a:r>
              <a:rPr lang="pl-PL" sz="1600" dirty="0">
                <a:solidFill>
                  <a:srgbClr val="A40000"/>
                </a:solidFill>
                <a:effectLst/>
                <a:latin typeface="Calibri" panose="020F0502020204030204" pitchFamily="34" charset="0"/>
              </a:rPr>
              <a:t>. </a:t>
            </a:r>
            <a:br>
              <a:rPr lang="pl-PL" sz="1600" dirty="0">
                <a:solidFill>
                  <a:srgbClr val="A40000"/>
                </a:solidFill>
                <a:effectLst/>
                <a:latin typeface="Calibri" panose="020F0502020204030204" pitchFamily="34" charset="0"/>
              </a:rPr>
            </a:br>
            <a:r>
              <a:rPr lang="pl-PL" sz="1600" dirty="0">
                <a:solidFill>
                  <a:srgbClr val="A40000"/>
                </a:solidFill>
                <a:effectLst/>
                <a:latin typeface="Calibri" panose="020F0502020204030204" pitchFamily="34" charset="0"/>
              </a:rPr>
              <a:t>W tym celu w 1788 r. powołano Sejm Wielki, który miał wprowadzić potrzebne reformy. Głównym ,,dziełem'' Sejmu Czteroletniego była Konstytucja 3 Maja. Jej uchwalenie było możliwe dzięki zastosowaniu podstępu - zwolennicy wykorzystali nieobecność w Izbie Poselskiej większości posłów, którzy nie zdążyli jeszcze wrócić do Warszawy po przerwie wielkanocnej. O konieczności przyjazdu dwa dni wcześniej przed planowanymi obradami sejmu poinformowano jedynie zwolenników reform. W znacznie pomniejszonym składzie sejm przyjął pierwszą polską konstytucję przez aklamację.</a:t>
            </a:r>
            <a:br>
              <a:rPr lang="pl-PL" sz="1600" dirty="0">
                <a:solidFill>
                  <a:srgbClr val="A40000"/>
                </a:solidFill>
                <a:effectLst/>
                <a:latin typeface="Calibri" panose="020F0502020204030204" pitchFamily="34" charset="0"/>
              </a:rPr>
            </a:br>
            <a:r>
              <a:rPr lang="pl-PL" sz="1600" dirty="0">
                <a:solidFill>
                  <a:srgbClr val="A40000"/>
                </a:solidFill>
                <a:effectLst/>
                <a:latin typeface="Calibri" panose="020F0502020204030204" pitchFamily="34" charset="0"/>
              </a:rPr>
              <a:t>Wprawdzie Konstytucja 3 Maja nie dała rady zapobiec upadkowi państwa i zniknięciu Polski z map świata (dwa lata później, w 1793 r. nastąpił drugi rozbiór Polski, a w 1795 r. ostatni, trzeci rozbiór), ale była ona wielkim osiągnięciem Sejmu Wielkiego.</a:t>
            </a:r>
          </a:p>
          <a:p>
            <a:endParaRPr lang="pl-PL" sz="1600" dirty="0"/>
          </a:p>
        </p:txBody>
      </p:sp>
    </p:spTree>
    <p:extLst>
      <p:ext uri="{BB962C8B-B14F-4D97-AF65-F5344CB8AC3E}">
        <p14:creationId xmlns:p14="http://schemas.microsoft.com/office/powerpoint/2010/main" val="66616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5" descr="Obraz zawierający łóżko, wewnątrz, czerwony, leżące&#10;&#10;Opis wygenerowany automatycznie">
            <a:extLst>
              <a:ext uri="{FF2B5EF4-FFF2-40B4-BE49-F238E27FC236}">
                <a16:creationId xmlns:a16="http://schemas.microsoft.com/office/drawing/2014/main" id="{1D495484-5FAD-417E-80D7-9262F3E5A9D7}"/>
              </a:ext>
            </a:extLst>
          </p:cNvPr>
          <p:cNvPicPr>
            <a:picLocks noChangeAspect="1"/>
          </p:cNvPicPr>
          <p:nvPr/>
        </p:nvPicPr>
        <p:blipFill rotWithShape="1">
          <a:blip r:embed="rId2">
            <a:alphaModFix amt="70000"/>
          </a:blip>
          <a:srcRect t="3846"/>
          <a:stretch/>
        </p:blipFill>
        <p:spPr>
          <a:xfrm>
            <a:off x="-19" y="-6"/>
            <a:ext cx="12192000" cy="6858000"/>
          </a:xfrm>
          <a:prstGeom prst="rect">
            <a:avLst/>
          </a:prstGeom>
        </p:spPr>
      </p:pic>
      <p:sp>
        <p:nvSpPr>
          <p:cNvPr id="2" name="Tytuł 1">
            <a:extLst>
              <a:ext uri="{FF2B5EF4-FFF2-40B4-BE49-F238E27FC236}">
                <a16:creationId xmlns:a16="http://schemas.microsoft.com/office/drawing/2014/main" id="{9B533353-0B9A-4123-BDDE-0095DC952945}"/>
              </a:ext>
            </a:extLst>
          </p:cNvPr>
          <p:cNvSpPr>
            <a:spLocks noGrp="1"/>
          </p:cNvSpPr>
          <p:nvPr>
            <p:ph type="title"/>
          </p:nvPr>
        </p:nvSpPr>
        <p:spPr>
          <a:xfrm>
            <a:off x="836676" y="216533"/>
            <a:ext cx="10515600" cy="1325563"/>
          </a:xfrm>
        </p:spPr>
        <p:txBody>
          <a:bodyPr>
            <a:normAutofit/>
          </a:bodyPr>
          <a:lstStyle/>
          <a:p>
            <a:pPr algn="ctr"/>
            <a:r>
              <a:rPr lang="pl-PL" sz="4000" b="1" dirty="0">
                <a:solidFill>
                  <a:srgbClr val="FF3B3B"/>
                </a:solidFill>
                <a:latin typeface="Lucida Calligraphy" panose="03010101010101010101" pitchFamily="66" charset="0"/>
              </a:rPr>
              <a:t>TREŚĆ KONSTYTUCJI 3 MAJA</a:t>
            </a:r>
          </a:p>
        </p:txBody>
      </p:sp>
      <p:sp>
        <p:nvSpPr>
          <p:cNvPr id="3" name="Symbol zastępczy zawartości 2">
            <a:extLst>
              <a:ext uri="{FF2B5EF4-FFF2-40B4-BE49-F238E27FC236}">
                <a16:creationId xmlns:a16="http://schemas.microsoft.com/office/drawing/2014/main" id="{7672622D-A9F9-49E2-B52F-91CF2611556E}"/>
              </a:ext>
            </a:extLst>
          </p:cNvPr>
          <p:cNvSpPr>
            <a:spLocks noGrp="1"/>
          </p:cNvSpPr>
          <p:nvPr>
            <p:ph idx="1"/>
          </p:nvPr>
        </p:nvSpPr>
        <p:spPr>
          <a:xfrm>
            <a:off x="302004" y="1359016"/>
            <a:ext cx="7193237" cy="5282451"/>
          </a:xfrm>
        </p:spPr>
        <p:txBody>
          <a:bodyPr>
            <a:normAutofit fontScale="92500" lnSpcReduction="20000"/>
          </a:bodyPr>
          <a:lstStyle/>
          <a:p>
            <a:pPr marL="0" marR="0" indent="0">
              <a:spcBef>
                <a:spcPts val="0"/>
              </a:spcBef>
              <a:spcAft>
                <a:spcPts val="0"/>
              </a:spcAft>
              <a:buNone/>
            </a:pPr>
            <a:r>
              <a:rPr lang="pl-PL" sz="1800" dirty="0">
                <a:solidFill>
                  <a:srgbClr val="FFFFFF"/>
                </a:solidFill>
                <a:effectLst/>
                <a:latin typeface="Calibri" panose="020F0502020204030204" pitchFamily="34" charset="0"/>
              </a:rPr>
              <a:t>Konstytucja oficjalnie nosiła nazwę ,,Ustawa Rządowa''. Składała się ona z 11 artykułów, a jej integralną częścią były przyjęte wcześniej uchwały o miastach królewskich (akt ten dawał mieszczanom pewne prawa polityczne) i sejmikach (uchwała ta odbierała prawo głosu drobnej szlachcie).</a:t>
            </a:r>
            <a:br>
              <a:rPr lang="pl-PL" sz="1800" dirty="0">
                <a:solidFill>
                  <a:srgbClr val="FFFFFF"/>
                </a:solidFill>
                <a:effectLst/>
                <a:latin typeface="Calibri" panose="020F0502020204030204" pitchFamily="34" charset="0"/>
              </a:rPr>
            </a:br>
            <a:br>
              <a:rPr lang="pl-PL" sz="1800" dirty="0">
                <a:solidFill>
                  <a:srgbClr val="FFFFFF"/>
                </a:solidFill>
                <a:effectLst/>
                <a:latin typeface="Calibri" panose="020F0502020204030204" pitchFamily="34" charset="0"/>
              </a:rPr>
            </a:br>
            <a:r>
              <a:rPr lang="pl-PL" sz="1800" dirty="0">
                <a:solidFill>
                  <a:srgbClr val="FFFFFF"/>
                </a:solidFill>
                <a:effectLst/>
                <a:latin typeface="Calibri" panose="020F0502020204030204" pitchFamily="34" charset="0"/>
              </a:rPr>
              <a:t>W pierwszych artykułach określono dokładnie, jaki system społeczny miał obowiązywać w kraju, to znaczy opisano dane stany. Rzeczpospolita Obojga </a:t>
            </a:r>
            <a:r>
              <a:rPr lang="pl-PL" sz="1800" dirty="0">
                <a:solidFill>
                  <a:srgbClr val="FFFFFF"/>
                </a:solidFill>
                <a:latin typeface="Calibri" panose="020F0502020204030204" pitchFamily="34" charset="0"/>
              </a:rPr>
              <a:t>N</a:t>
            </a:r>
            <a:r>
              <a:rPr lang="pl-PL" sz="1800" dirty="0">
                <a:solidFill>
                  <a:srgbClr val="FFFFFF"/>
                </a:solidFill>
                <a:effectLst/>
                <a:latin typeface="Calibri" panose="020F0502020204030204" pitchFamily="34" charset="0"/>
              </a:rPr>
              <a:t>arodów pozostała więc państwem stanowym, toteż nie wprowadzono zapisu, że ludzie są sobie równi z urodzenia.</a:t>
            </a:r>
            <a:br>
              <a:rPr lang="pl-PL" sz="1800" dirty="0">
                <a:solidFill>
                  <a:srgbClr val="FFFFFF"/>
                </a:solidFill>
                <a:effectLst/>
                <a:latin typeface="Calibri" panose="020F0502020204030204" pitchFamily="34" charset="0"/>
              </a:rPr>
            </a:br>
            <a:r>
              <a:rPr lang="pl-PL" sz="1800" dirty="0">
                <a:solidFill>
                  <a:srgbClr val="FFFFFF"/>
                </a:solidFill>
                <a:effectLst/>
                <a:latin typeface="Calibri" panose="020F0502020204030204" pitchFamily="34" charset="0"/>
              </a:rPr>
              <a:t> </a:t>
            </a:r>
          </a:p>
          <a:p>
            <a:pPr marL="0" marR="0" indent="0">
              <a:spcBef>
                <a:spcPts val="0"/>
              </a:spcBef>
              <a:spcAft>
                <a:spcPts val="0"/>
              </a:spcAft>
              <a:buNone/>
            </a:pPr>
            <a:r>
              <a:rPr lang="pl-PL" sz="1800" dirty="0">
                <a:solidFill>
                  <a:srgbClr val="FFFFFF"/>
                </a:solidFill>
                <a:effectLst/>
                <a:latin typeface="Calibri" panose="020F0502020204030204" pitchFamily="34" charset="0"/>
              </a:rPr>
              <a:t>Kolejne rozdziały opisywały ustrój Rzeczypospolitej Polskiej. Opierał się on na zasadzie trójpodziału władzy (na władzę wykonawczą, ustawodawczą i sądowniczą), co było dość postępowe jak na tę epokę. </a:t>
            </a:r>
            <a:br>
              <a:rPr lang="pl-PL" sz="1800" dirty="0">
                <a:solidFill>
                  <a:srgbClr val="FFFFFF"/>
                </a:solidFill>
                <a:effectLst/>
                <a:latin typeface="Calibri" panose="020F0502020204030204" pitchFamily="34" charset="0"/>
              </a:rPr>
            </a:br>
            <a:br>
              <a:rPr lang="pl-PL" sz="1800" dirty="0">
                <a:solidFill>
                  <a:srgbClr val="FFFFFF"/>
                </a:solidFill>
                <a:effectLst/>
                <a:latin typeface="Calibri" panose="020F0502020204030204" pitchFamily="34" charset="0"/>
              </a:rPr>
            </a:br>
            <a:r>
              <a:rPr lang="pl-PL" sz="1800" dirty="0">
                <a:solidFill>
                  <a:srgbClr val="FFFFFF"/>
                </a:solidFill>
                <a:effectLst/>
                <a:latin typeface="Calibri" panose="020F0502020204030204" pitchFamily="34" charset="0"/>
              </a:rPr>
              <a:t>Władzę ustawodawczą w państwie miał sprawować dwuizbowy sejm. Składał się on z izby poselskiej i senatu z królem na czele. Ważnym przepisem było zniesienie liberum veto (to przez ten przywilej przeprowadzenie wielu reform zostało uniemożliwionych) i wprowadzono głosowanie większością głosów. Posłów wybierano na dwa lata i nie mogli oni być w tym czasie ograniczani instrukcjami.</a:t>
            </a:r>
            <a:br>
              <a:rPr lang="pl-PL" sz="1800" dirty="0">
                <a:solidFill>
                  <a:srgbClr val="FFFFFF"/>
                </a:solidFill>
                <a:effectLst/>
                <a:latin typeface="Calibri" panose="020F0502020204030204" pitchFamily="34" charset="0"/>
              </a:rPr>
            </a:br>
            <a:br>
              <a:rPr lang="pl-PL" sz="1800" dirty="0">
                <a:solidFill>
                  <a:srgbClr val="FFFFFF"/>
                </a:solidFill>
                <a:effectLst/>
                <a:latin typeface="Calibri" panose="020F0502020204030204" pitchFamily="34" charset="0"/>
              </a:rPr>
            </a:br>
            <a:r>
              <a:rPr lang="pl-PL" sz="1800" dirty="0">
                <a:solidFill>
                  <a:srgbClr val="FFFFFF"/>
                </a:solidFill>
                <a:effectLst/>
                <a:latin typeface="Calibri" panose="020F0502020204030204" pitchFamily="34" charset="0"/>
              </a:rPr>
              <a:t>W konstytucji określono, że władza wykonawcza składa się z króla oraz Straży Praw z komisjami. Rola króla została wzmocniona. </a:t>
            </a:r>
            <a:r>
              <a:rPr lang="pl-PL" sz="1800">
                <a:solidFill>
                  <a:srgbClr val="FFFFFF"/>
                </a:solidFill>
                <a:latin typeface="Calibri" panose="020F0502020204030204" pitchFamily="34" charset="0"/>
              </a:rPr>
              <a:t>Zniesi</a:t>
            </a:r>
            <a:r>
              <a:rPr lang="pl-PL" sz="1800">
                <a:solidFill>
                  <a:srgbClr val="FFFFFF"/>
                </a:solidFill>
                <a:effectLst/>
                <a:latin typeface="Calibri" panose="020F0502020204030204" pitchFamily="34" charset="0"/>
              </a:rPr>
              <a:t>ono </a:t>
            </a:r>
            <a:r>
              <a:rPr lang="pl-PL" sz="1800" dirty="0">
                <a:solidFill>
                  <a:srgbClr val="FFFFFF"/>
                </a:solidFill>
                <a:effectLst/>
                <a:latin typeface="Calibri" panose="020F0502020204030204" pitchFamily="34" charset="0"/>
              </a:rPr>
              <a:t>także </a:t>
            </a:r>
            <a:r>
              <a:rPr lang="pl-PL" sz="1800" dirty="0">
                <a:solidFill>
                  <a:srgbClr val="FFFFFF"/>
                </a:solidFill>
                <a:latin typeface="Calibri" panose="020F0502020204030204" pitchFamily="34" charset="0"/>
              </a:rPr>
              <a:t>wolną elekcję</a:t>
            </a:r>
            <a:r>
              <a:rPr lang="pl-PL" sz="1800" dirty="0">
                <a:solidFill>
                  <a:srgbClr val="FFFFFF"/>
                </a:solidFill>
                <a:effectLst/>
                <a:latin typeface="Calibri" panose="020F0502020204030204" pitchFamily="34" charset="0"/>
              </a:rPr>
              <a:t>.</a:t>
            </a:r>
          </a:p>
          <a:p>
            <a:pPr marL="0" marR="0" indent="0">
              <a:spcBef>
                <a:spcPts val="0"/>
              </a:spcBef>
              <a:spcAft>
                <a:spcPts val="0"/>
              </a:spcAft>
              <a:buNone/>
            </a:pPr>
            <a:r>
              <a:rPr lang="pl-PL" sz="1800" dirty="0">
                <a:solidFill>
                  <a:srgbClr val="FFFFFF"/>
                </a:solidFill>
                <a:effectLst/>
                <a:latin typeface="Calibri" panose="020F0502020204030204" pitchFamily="34" charset="0"/>
              </a:rPr>
              <a:t>Władza sądownicza pozostała stanowa, a zatem była odrębna dla poszczególnych stanów.</a:t>
            </a:r>
          </a:p>
          <a:p>
            <a:endParaRPr lang="pl-PL" sz="1100" dirty="0">
              <a:solidFill>
                <a:srgbClr val="FFFFFF"/>
              </a:solidFill>
            </a:endParaRPr>
          </a:p>
        </p:txBody>
      </p:sp>
      <p:sp>
        <p:nvSpPr>
          <p:cNvPr id="12" name="Prostokąt 11">
            <a:extLst>
              <a:ext uri="{FF2B5EF4-FFF2-40B4-BE49-F238E27FC236}">
                <a16:creationId xmlns:a16="http://schemas.microsoft.com/office/drawing/2014/main" id="{FB809D8D-430D-4369-8E7A-4AA58C6A9934}"/>
              </a:ext>
            </a:extLst>
          </p:cNvPr>
          <p:cNvSpPr/>
          <p:nvPr/>
        </p:nvSpPr>
        <p:spPr>
          <a:xfrm>
            <a:off x="8179266" y="1648315"/>
            <a:ext cx="2932579" cy="4328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058" name="Picture 10" descr="Zobacz obraz źródłowy">
            <a:extLst>
              <a:ext uri="{FF2B5EF4-FFF2-40B4-BE49-F238E27FC236}">
                <a16:creationId xmlns:a16="http://schemas.microsoft.com/office/drawing/2014/main" id="{971A193E-70E6-4F51-B65B-4F7FDEF31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842" y="1832734"/>
            <a:ext cx="2551923" cy="395988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9" name="Owal 8">
            <a:extLst>
              <a:ext uri="{FF2B5EF4-FFF2-40B4-BE49-F238E27FC236}">
                <a16:creationId xmlns:a16="http://schemas.microsoft.com/office/drawing/2014/main" id="{55F8B038-1127-432C-8EC0-7E2140EFD466}"/>
              </a:ext>
            </a:extLst>
          </p:cNvPr>
          <p:cNvSpPr/>
          <p:nvPr/>
        </p:nvSpPr>
        <p:spPr>
          <a:xfrm>
            <a:off x="7350231" y="5792614"/>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Owal 9">
            <a:extLst>
              <a:ext uri="{FF2B5EF4-FFF2-40B4-BE49-F238E27FC236}">
                <a16:creationId xmlns:a16="http://schemas.microsoft.com/office/drawing/2014/main" id="{5A764A90-B351-4C47-9157-2788D3CE4E79}"/>
              </a:ext>
            </a:extLst>
          </p:cNvPr>
          <p:cNvSpPr/>
          <p:nvPr/>
        </p:nvSpPr>
        <p:spPr>
          <a:xfrm>
            <a:off x="9126431" y="5856688"/>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Owal 10">
            <a:extLst>
              <a:ext uri="{FF2B5EF4-FFF2-40B4-BE49-F238E27FC236}">
                <a16:creationId xmlns:a16="http://schemas.microsoft.com/office/drawing/2014/main" id="{F9892AD6-1724-440F-AE72-9A2ABBFF5F35}"/>
              </a:ext>
            </a:extLst>
          </p:cNvPr>
          <p:cNvSpPr/>
          <p:nvPr/>
        </p:nvSpPr>
        <p:spPr>
          <a:xfrm>
            <a:off x="8821511" y="6032970"/>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Owal 13">
            <a:extLst>
              <a:ext uri="{FF2B5EF4-FFF2-40B4-BE49-F238E27FC236}">
                <a16:creationId xmlns:a16="http://schemas.microsoft.com/office/drawing/2014/main" id="{35C3D0F3-FC6A-402C-B96E-6DB298BCC456}"/>
              </a:ext>
            </a:extLst>
          </p:cNvPr>
          <p:cNvSpPr/>
          <p:nvPr/>
        </p:nvSpPr>
        <p:spPr>
          <a:xfrm>
            <a:off x="7711349" y="5024947"/>
            <a:ext cx="578840" cy="570451"/>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Owal 14">
            <a:extLst>
              <a:ext uri="{FF2B5EF4-FFF2-40B4-BE49-F238E27FC236}">
                <a16:creationId xmlns:a16="http://schemas.microsoft.com/office/drawing/2014/main" id="{3B57285F-4636-4430-8A11-A06B3B523B4F}"/>
              </a:ext>
            </a:extLst>
          </p:cNvPr>
          <p:cNvSpPr/>
          <p:nvPr/>
        </p:nvSpPr>
        <p:spPr>
          <a:xfrm>
            <a:off x="7761492" y="4691571"/>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Owal 15">
            <a:extLst>
              <a:ext uri="{FF2B5EF4-FFF2-40B4-BE49-F238E27FC236}">
                <a16:creationId xmlns:a16="http://schemas.microsoft.com/office/drawing/2014/main" id="{F3D8CA4A-BB72-4203-9366-DAFB758A5C52}"/>
              </a:ext>
            </a:extLst>
          </p:cNvPr>
          <p:cNvSpPr/>
          <p:nvPr/>
        </p:nvSpPr>
        <p:spPr>
          <a:xfrm>
            <a:off x="8354434" y="5664248"/>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Owal 16">
            <a:extLst>
              <a:ext uri="{FF2B5EF4-FFF2-40B4-BE49-F238E27FC236}">
                <a16:creationId xmlns:a16="http://schemas.microsoft.com/office/drawing/2014/main" id="{6990104D-6714-4545-A064-420E976E7C4C}"/>
              </a:ext>
            </a:extLst>
          </p:cNvPr>
          <p:cNvSpPr/>
          <p:nvPr/>
        </p:nvSpPr>
        <p:spPr>
          <a:xfrm>
            <a:off x="9850540" y="6325445"/>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Owal 17">
            <a:extLst>
              <a:ext uri="{FF2B5EF4-FFF2-40B4-BE49-F238E27FC236}">
                <a16:creationId xmlns:a16="http://schemas.microsoft.com/office/drawing/2014/main" id="{ECF3CB26-E5CE-46C0-9338-6BB1F100460A}"/>
              </a:ext>
            </a:extLst>
          </p:cNvPr>
          <p:cNvSpPr/>
          <p:nvPr/>
        </p:nvSpPr>
        <p:spPr>
          <a:xfrm>
            <a:off x="9082689" y="5647520"/>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Owal 18">
            <a:extLst>
              <a:ext uri="{FF2B5EF4-FFF2-40B4-BE49-F238E27FC236}">
                <a16:creationId xmlns:a16="http://schemas.microsoft.com/office/drawing/2014/main" id="{CEF15997-11A3-4055-9FE0-6F6E1963CB8B}"/>
              </a:ext>
            </a:extLst>
          </p:cNvPr>
          <p:cNvSpPr/>
          <p:nvPr/>
        </p:nvSpPr>
        <p:spPr>
          <a:xfrm>
            <a:off x="8616688" y="6366932"/>
            <a:ext cx="123799" cy="114767"/>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Owal 19">
            <a:extLst>
              <a:ext uri="{FF2B5EF4-FFF2-40B4-BE49-F238E27FC236}">
                <a16:creationId xmlns:a16="http://schemas.microsoft.com/office/drawing/2014/main" id="{C9C4A944-7F08-448C-9E3F-46A13C9F9DB0}"/>
              </a:ext>
            </a:extLst>
          </p:cNvPr>
          <p:cNvSpPr/>
          <p:nvPr/>
        </p:nvSpPr>
        <p:spPr>
          <a:xfrm>
            <a:off x="7647926" y="5595398"/>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Owal 20">
            <a:extLst>
              <a:ext uri="{FF2B5EF4-FFF2-40B4-BE49-F238E27FC236}">
                <a16:creationId xmlns:a16="http://schemas.microsoft.com/office/drawing/2014/main" id="{6E867E86-0401-443A-BB51-51CEDBF79F53}"/>
              </a:ext>
            </a:extLst>
          </p:cNvPr>
          <p:cNvSpPr/>
          <p:nvPr/>
        </p:nvSpPr>
        <p:spPr>
          <a:xfrm>
            <a:off x="8220313" y="5606864"/>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169857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Zobacz obraz źródłowy">
            <a:extLst>
              <a:ext uri="{FF2B5EF4-FFF2-40B4-BE49-F238E27FC236}">
                <a16:creationId xmlns:a16="http://schemas.microsoft.com/office/drawing/2014/main" id="{21F85BB9-9520-45EC-B7CF-33E50FC6D7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23" b="1"/>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8" name="pole tekstowe 7">
            <a:extLst>
              <a:ext uri="{FF2B5EF4-FFF2-40B4-BE49-F238E27FC236}">
                <a16:creationId xmlns:a16="http://schemas.microsoft.com/office/drawing/2014/main" id="{8B4FE2A6-9099-4BA3-BD29-C362E62C832A}"/>
              </a:ext>
            </a:extLst>
          </p:cNvPr>
          <p:cNvSpPr txBox="1"/>
          <p:nvPr/>
        </p:nvSpPr>
        <p:spPr>
          <a:xfrm>
            <a:off x="5394121" y="3506598"/>
            <a:ext cx="6308521" cy="3351392"/>
          </a:xfrm>
          <a:prstGeom prst="rect">
            <a:avLst/>
          </a:prstGeom>
        </p:spPr>
        <p:txBody>
          <a:bodyPr vert="horz" lIns="91440" tIns="45720" rIns="91440" bIns="45720" rtlCol="0">
            <a:normAutofit/>
          </a:bodyPr>
          <a:lstStyle/>
          <a:p>
            <a:pPr marR="0" algn="ctr">
              <a:lnSpc>
                <a:spcPct val="90000"/>
              </a:lnSpc>
              <a:spcBef>
                <a:spcPts val="0"/>
              </a:spcBef>
              <a:spcAft>
                <a:spcPts val="0"/>
              </a:spcAft>
            </a:pPr>
            <a:r>
              <a:rPr lang="pl-PL" sz="1650" dirty="0">
                <a:effectLst/>
              </a:rPr>
              <a:t>Konstytucja 3 Maja była pierwszym takim dokumentem w Europie i drugim na świecie (po Konstytucji Stanów Zjednoczonych). Nawiązanie do demokratycznych zasad trójpodziału władzy, suwerenność narodu, a także możliwość nowelizacji czyniły z niej jeden z najbardziej postępowych dokumentów epoki. Była również próbą połączenia nowoczesnego systemu zarządzania państwem z tradycją szlachecką.</a:t>
            </a:r>
          </a:p>
          <a:p>
            <a:pPr marR="0" algn="ctr">
              <a:lnSpc>
                <a:spcPct val="90000"/>
              </a:lnSpc>
              <a:spcBef>
                <a:spcPts val="0"/>
              </a:spcBef>
              <a:spcAft>
                <a:spcPts val="0"/>
              </a:spcAft>
            </a:pPr>
            <a:r>
              <a:rPr lang="pl-PL" sz="1650" dirty="0">
                <a:effectLst/>
              </a:rPr>
              <a:t>Konstytucja 3 Maja była dużym osiągnięciem. Wytyczała ona nowy kierunek, kierunek nowoczesnych zmian mających nastąpić w Rzeczypospolitej Polskiej. Dzięki temu dawała ona nadzieję na odzyskanie pełnej suwerenności przez naród polski. Niestety przez zaniedbania z </a:t>
            </a:r>
            <a:r>
              <a:rPr lang="pl-PL" sz="1650" dirty="0"/>
              <a:t>dziedziny</a:t>
            </a:r>
            <a:r>
              <a:rPr lang="pl-PL" sz="1650" dirty="0">
                <a:effectLst/>
              </a:rPr>
              <a:t> armii i niekorzystne zmiany na arenie międzynarodowej, nadzieja ta została rozwiana. </a:t>
            </a:r>
            <a:br>
              <a:rPr lang="pl-PL" sz="1650" dirty="0">
                <a:effectLst/>
              </a:rPr>
            </a:br>
            <a:r>
              <a:rPr lang="pl-PL" sz="1650" dirty="0">
                <a:effectLst/>
              </a:rPr>
              <a:t>Konstytucja 3 Maja była dla wielu Polaków podczas zaborów symbolem niepodległościowej tradycji państwa polskiego.</a:t>
            </a:r>
          </a:p>
          <a:p>
            <a:pPr indent="-228600" algn="ctr">
              <a:lnSpc>
                <a:spcPct val="90000"/>
              </a:lnSpc>
              <a:spcAft>
                <a:spcPts val="600"/>
              </a:spcAft>
              <a:buFont typeface="Arial" panose="020B0604020202020204" pitchFamily="34" charset="0"/>
              <a:buChar char="•"/>
            </a:pPr>
            <a:endParaRPr lang="en-US" sz="800" dirty="0"/>
          </a:p>
        </p:txBody>
      </p:sp>
      <p:sp>
        <p:nvSpPr>
          <p:cNvPr id="12" name="Tytuł 1">
            <a:extLst>
              <a:ext uri="{FF2B5EF4-FFF2-40B4-BE49-F238E27FC236}">
                <a16:creationId xmlns:a16="http://schemas.microsoft.com/office/drawing/2014/main" id="{2D81E18B-D97C-4C26-B2DF-8C4005E3C6FB}"/>
              </a:ext>
            </a:extLst>
          </p:cNvPr>
          <p:cNvSpPr txBox="1">
            <a:spLocks/>
          </p:cNvSpPr>
          <p:nvPr/>
        </p:nvSpPr>
        <p:spPr>
          <a:xfrm>
            <a:off x="590906" y="3853428"/>
            <a:ext cx="3806754" cy="2069640"/>
          </a:xfrm>
          <a:prstGeom prst="rect">
            <a:avLst/>
          </a:prstGeom>
          <a:solidFill>
            <a:srgbClr val="FF3B3B">
              <a:alpha val="58824"/>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pl-PL" sz="3200" dirty="0">
                <a:solidFill>
                  <a:schemeClr val="bg1"/>
                </a:solidFill>
                <a:latin typeface="Lucida Calligraphy" panose="03010101010101010101" pitchFamily="66" charset="0"/>
              </a:rPr>
              <a:t>KONSTYTUCJA 3 MAJA – SUKCES CZY PORAŻKA?</a:t>
            </a:r>
            <a:endParaRPr lang="en-US" sz="3200" dirty="0">
              <a:solidFill>
                <a:schemeClr val="bg1"/>
              </a:solidFill>
              <a:latin typeface="Lucida Calligraphy" panose="03010101010101010101" pitchFamily="66" charset="0"/>
            </a:endParaRPr>
          </a:p>
        </p:txBody>
      </p:sp>
      <p:sp>
        <p:nvSpPr>
          <p:cNvPr id="10" name="Owal 9">
            <a:extLst>
              <a:ext uri="{FF2B5EF4-FFF2-40B4-BE49-F238E27FC236}">
                <a16:creationId xmlns:a16="http://schemas.microsoft.com/office/drawing/2014/main" id="{AD867C3B-1B8E-4A39-9D1B-4177CD665328}"/>
              </a:ext>
            </a:extLst>
          </p:cNvPr>
          <p:cNvSpPr/>
          <p:nvPr/>
        </p:nvSpPr>
        <p:spPr>
          <a:xfrm>
            <a:off x="1694932" y="5896722"/>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Owal 10">
            <a:extLst>
              <a:ext uri="{FF2B5EF4-FFF2-40B4-BE49-F238E27FC236}">
                <a16:creationId xmlns:a16="http://schemas.microsoft.com/office/drawing/2014/main" id="{23C3CECC-AE5E-4AF1-B898-C7E31B305A2B}"/>
              </a:ext>
            </a:extLst>
          </p:cNvPr>
          <p:cNvSpPr/>
          <p:nvPr/>
        </p:nvSpPr>
        <p:spPr>
          <a:xfrm>
            <a:off x="1390012" y="6073004"/>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Owal 12">
            <a:extLst>
              <a:ext uri="{FF2B5EF4-FFF2-40B4-BE49-F238E27FC236}">
                <a16:creationId xmlns:a16="http://schemas.microsoft.com/office/drawing/2014/main" id="{4EA3C266-10FE-416D-90F2-880B4E141D2D}"/>
              </a:ext>
            </a:extLst>
          </p:cNvPr>
          <p:cNvSpPr/>
          <p:nvPr/>
        </p:nvSpPr>
        <p:spPr>
          <a:xfrm>
            <a:off x="194630" y="5161114"/>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Owal 13">
            <a:extLst>
              <a:ext uri="{FF2B5EF4-FFF2-40B4-BE49-F238E27FC236}">
                <a16:creationId xmlns:a16="http://schemas.microsoft.com/office/drawing/2014/main" id="{7230E193-7B5E-458F-830F-4BAA9444015F}"/>
              </a:ext>
            </a:extLst>
          </p:cNvPr>
          <p:cNvSpPr/>
          <p:nvPr/>
        </p:nvSpPr>
        <p:spPr>
          <a:xfrm>
            <a:off x="922935" y="5704282"/>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Owal 14">
            <a:extLst>
              <a:ext uri="{FF2B5EF4-FFF2-40B4-BE49-F238E27FC236}">
                <a16:creationId xmlns:a16="http://schemas.microsoft.com/office/drawing/2014/main" id="{05EFFA4C-D57B-4515-B1CA-3BB0D37E4B31}"/>
              </a:ext>
            </a:extLst>
          </p:cNvPr>
          <p:cNvSpPr/>
          <p:nvPr/>
        </p:nvSpPr>
        <p:spPr>
          <a:xfrm>
            <a:off x="2419041" y="6365479"/>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Owal 15">
            <a:extLst>
              <a:ext uri="{FF2B5EF4-FFF2-40B4-BE49-F238E27FC236}">
                <a16:creationId xmlns:a16="http://schemas.microsoft.com/office/drawing/2014/main" id="{0B64717C-FAC5-4ED1-9D90-E2BDC689DF57}"/>
              </a:ext>
            </a:extLst>
          </p:cNvPr>
          <p:cNvSpPr/>
          <p:nvPr/>
        </p:nvSpPr>
        <p:spPr>
          <a:xfrm>
            <a:off x="1651190" y="5687554"/>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Owal 16">
            <a:extLst>
              <a:ext uri="{FF2B5EF4-FFF2-40B4-BE49-F238E27FC236}">
                <a16:creationId xmlns:a16="http://schemas.microsoft.com/office/drawing/2014/main" id="{4C4F6418-62D4-4401-99BF-0163DAFCEA54}"/>
              </a:ext>
            </a:extLst>
          </p:cNvPr>
          <p:cNvSpPr/>
          <p:nvPr/>
        </p:nvSpPr>
        <p:spPr>
          <a:xfrm>
            <a:off x="1185189" y="6406966"/>
            <a:ext cx="123799" cy="114767"/>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Owal 17">
            <a:extLst>
              <a:ext uri="{FF2B5EF4-FFF2-40B4-BE49-F238E27FC236}">
                <a16:creationId xmlns:a16="http://schemas.microsoft.com/office/drawing/2014/main" id="{6B607584-8DA0-4099-A122-7580867B6216}"/>
              </a:ext>
            </a:extLst>
          </p:cNvPr>
          <p:cNvSpPr/>
          <p:nvPr/>
        </p:nvSpPr>
        <p:spPr>
          <a:xfrm>
            <a:off x="216427" y="5635432"/>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Owal 18">
            <a:extLst>
              <a:ext uri="{FF2B5EF4-FFF2-40B4-BE49-F238E27FC236}">
                <a16:creationId xmlns:a16="http://schemas.microsoft.com/office/drawing/2014/main" id="{33811E2E-B59A-4DC9-9381-6DFD5CF6C3B2}"/>
              </a:ext>
            </a:extLst>
          </p:cNvPr>
          <p:cNvSpPr/>
          <p:nvPr/>
        </p:nvSpPr>
        <p:spPr>
          <a:xfrm>
            <a:off x="788814" y="5646898"/>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Owal 19">
            <a:extLst>
              <a:ext uri="{FF2B5EF4-FFF2-40B4-BE49-F238E27FC236}">
                <a16:creationId xmlns:a16="http://schemas.microsoft.com/office/drawing/2014/main" id="{EBDDB8BD-CBC0-425A-8E80-5F5F1A02DEDA}"/>
              </a:ext>
            </a:extLst>
          </p:cNvPr>
          <p:cNvSpPr/>
          <p:nvPr/>
        </p:nvSpPr>
        <p:spPr>
          <a:xfrm>
            <a:off x="-79612" y="5951673"/>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Owal 20">
            <a:extLst>
              <a:ext uri="{FF2B5EF4-FFF2-40B4-BE49-F238E27FC236}">
                <a16:creationId xmlns:a16="http://schemas.microsoft.com/office/drawing/2014/main" id="{7358876E-A177-4AD7-AC63-55F9CC62EAEA}"/>
              </a:ext>
            </a:extLst>
          </p:cNvPr>
          <p:cNvSpPr/>
          <p:nvPr/>
        </p:nvSpPr>
        <p:spPr>
          <a:xfrm>
            <a:off x="11355981" y="-238004"/>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Owal 21">
            <a:extLst>
              <a:ext uri="{FF2B5EF4-FFF2-40B4-BE49-F238E27FC236}">
                <a16:creationId xmlns:a16="http://schemas.microsoft.com/office/drawing/2014/main" id="{AD15FF04-2D92-4960-92A7-2316FE9B909A}"/>
              </a:ext>
            </a:extLst>
          </p:cNvPr>
          <p:cNvSpPr/>
          <p:nvPr/>
        </p:nvSpPr>
        <p:spPr>
          <a:xfrm>
            <a:off x="9593026" y="-41945"/>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Owal 22">
            <a:extLst>
              <a:ext uri="{FF2B5EF4-FFF2-40B4-BE49-F238E27FC236}">
                <a16:creationId xmlns:a16="http://schemas.microsoft.com/office/drawing/2014/main" id="{76520941-14FC-4564-8F45-73D8B50B9618}"/>
              </a:ext>
            </a:extLst>
          </p:cNvPr>
          <p:cNvSpPr/>
          <p:nvPr/>
        </p:nvSpPr>
        <p:spPr>
          <a:xfrm>
            <a:off x="10194271" y="278185"/>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4" name="Owal 23">
            <a:extLst>
              <a:ext uri="{FF2B5EF4-FFF2-40B4-BE49-F238E27FC236}">
                <a16:creationId xmlns:a16="http://schemas.microsoft.com/office/drawing/2014/main" id="{703DC0AE-2E73-4836-B553-AA73E994C7C7}"/>
              </a:ext>
            </a:extLst>
          </p:cNvPr>
          <p:cNvSpPr/>
          <p:nvPr/>
        </p:nvSpPr>
        <p:spPr>
          <a:xfrm>
            <a:off x="11897070" y="1041052"/>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Owal 24">
            <a:extLst>
              <a:ext uri="{FF2B5EF4-FFF2-40B4-BE49-F238E27FC236}">
                <a16:creationId xmlns:a16="http://schemas.microsoft.com/office/drawing/2014/main" id="{78965E7D-AE0D-4ACB-A706-714852631D21}"/>
              </a:ext>
            </a:extLst>
          </p:cNvPr>
          <p:cNvSpPr/>
          <p:nvPr/>
        </p:nvSpPr>
        <p:spPr>
          <a:xfrm>
            <a:off x="11579888" y="1320354"/>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Owal 25">
            <a:extLst>
              <a:ext uri="{FF2B5EF4-FFF2-40B4-BE49-F238E27FC236}">
                <a16:creationId xmlns:a16="http://schemas.microsoft.com/office/drawing/2014/main" id="{C647178D-D029-4DE1-824F-156142C08E22}"/>
              </a:ext>
            </a:extLst>
          </p:cNvPr>
          <p:cNvSpPr/>
          <p:nvPr/>
        </p:nvSpPr>
        <p:spPr>
          <a:xfrm>
            <a:off x="10548530" y="927168"/>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Owal 26">
            <a:extLst>
              <a:ext uri="{FF2B5EF4-FFF2-40B4-BE49-F238E27FC236}">
                <a16:creationId xmlns:a16="http://schemas.microsoft.com/office/drawing/2014/main" id="{68BCDF89-838E-4426-B3AB-7AD8413A0516}"/>
              </a:ext>
            </a:extLst>
          </p:cNvPr>
          <p:cNvSpPr/>
          <p:nvPr/>
        </p:nvSpPr>
        <p:spPr>
          <a:xfrm>
            <a:off x="10999404" y="577170"/>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Owal 27">
            <a:extLst>
              <a:ext uri="{FF2B5EF4-FFF2-40B4-BE49-F238E27FC236}">
                <a16:creationId xmlns:a16="http://schemas.microsoft.com/office/drawing/2014/main" id="{91E45E85-24C0-4F7C-BF16-C1122C746B75}"/>
              </a:ext>
            </a:extLst>
          </p:cNvPr>
          <p:cNvSpPr/>
          <p:nvPr/>
        </p:nvSpPr>
        <p:spPr>
          <a:xfrm>
            <a:off x="10882532" y="68155"/>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Owal 28">
            <a:extLst>
              <a:ext uri="{FF2B5EF4-FFF2-40B4-BE49-F238E27FC236}">
                <a16:creationId xmlns:a16="http://schemas.microsoft.com/office/drawing/2014/main" id="{5012E7AC-C49E-4651-B746-C84419DFDB3E}"/>
              </a:ext>
            </a:extLst>
          </p:cNvPr>
          <p:cNvSpPr/>
          <p:nvPr/>
        </p:nvSpPr>
        <p:spPr>
          <a:xfrm>
            <a:off x="10657028" y="81714"/>
            <a:ext cx="123799" cy="114767"/>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195355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Symbol zastępczy zawartości 3">
            <a:extLst>
              <a:ext uri="{FF2B5EF4-FFF2-40B4-BE49-F238E27FC236}">
                <a16:creationId xmlns:a16="http://schemas.microsoft.com/office/drawing/2014/main" id="{64E6DB0F-C3DD-43CF-8874-670B5AF2D4BA}"/>
              </a:ext>
            </a:extLst>
          </p:cNvPr>
          <p:cNvPicPr>
            <a:picLocks noChangeAspect="1"/>
          </p:cNvPicPr>
          <p:nvPr/>
        </p:nvPicPr>
        <p:blipFill rotWithShape="1">
          <a:blip r:embed="rId2">
            <a:alphaModFix amt="60000"/>
          </a:blip>
          <a:srcRect t="20793" b="3704"/>
          <a:stretch/>
        </p:blipFill>
        <p:spPr>
          <a:xfrm>
            <a:off x="-3049" y="10"/>
            <a:ext cx="12192001" cy="6857990"/>
          </a:xfrm>
          <a:prstGeom prst="rect">
            <a:avLst/>
          </a:prstGeom>
        </p:spPr>
      </p:pic>
      <p:sp>
        <p:nvSpPr>
          <p:cNvPr id="5" name="pole tekstowe 4">
            <a:extLst>
              <a:ext uri="{FF2B5EF4-FFF2-40B4-BE49-F238E27FC236}">
                <a16:creationId xmlns:a16="http://schemas.microsoft.com/office/drawing/2014/main" id="{83012666-3E21-444A-9291-AAB82BECECC2}"/>
              </a:ext>
            </a:extLst>
          </p:cNvPr>
          <p:cNvSpPr txBox="1"/>
          <p:nvPr/>
        </p:nvSpPr>
        <p:spPr>
          <a:xfrm>
            <a:off x="2573280" y="428952"/>
            <a:ext cx="6876661" cy="1077218"/>
          </a:xfrm>
          <a:prstGeom prst="rect">
            <a:avLst/>
          </a:prstGeom>
          <a:noFill/>
        </p:spPr>
        <p:txBody>
          <a:bodyPr wrap="square" rtlCol="0">
            <a:spAutoFit/>
          </a:bodyPr>
          <a:lstStyle/>
          <a:p>
            <a:pPr algn="ctr"/>
            <a:r>
              <a:rPr lang="pl-PL" sz="3200" b="1" dirty="0">
                <a:solidFill>
                  <a:schemeClr val="bg1"/>
                </a:solidFill>
                <a:latin typeface="Lucida Calligraphy" panose="03010101010101010101" pitchFamily="66" charset="0"/>
              </a:rPr>
              <a:t>KONSTYTUCJA KSIĘSTWA WARSZAWSKIEGO</a:t>
            </a:r>
          </a:p>
        </p:txBody>
      </p:sp>
      <p:sp>
        <p:nvSpPr>
          <p:cNvPr id="10" name="Owal 9">
            <a:extLst>
              <a:ext uri="{FF2B5EF4-FFF2-40B4-BE49-F238E27FC236}">
                <a16:creationId xmlns:a16="http://schemas.microsoft.com/office/drawing/2014/main" id="{0B838F44-E634-4ACA-856D-F5910EC6BA60}"/>
              </a:ext>
            </a:extLst>
          </p:cNvPr>
          <p:cNvSpPr/>
          <p:nvPr/>
        </p:nvSpPr>
        <p:spPr>
          <a:xfrm>
            <a:off x="0" y="5794802"/>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Owal 11">
            <a:extLst>
              <a:ext uri="{FF2B5EF4-FFF2-40B4-BE49-F238E27FC236}">
                <a16:creationId xmlns:a16="http://schemas.microsoft.com/office/drawing/2014/main" id="{0EBECA70-32E9-4921-82FF-8EA2B8AF78AB}"/>
              </a:ext>
            </a:extLst>
          </p:cNvPr>
          <p:cNvSpPr/>
          <p:nvPr/>
        </p:nvSpPr>
        <p:spPr>
          <a:xfrm>
            <a:off x="1776200" y="5858876"/>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Owal 13">
            <a:extLst>
              <a:ext uri="{FF2B5EF4-FFF2-40B4-BE49-F238E27FC236}">
                <a16:creationId xmlns:a16="http://schemas.microsoft.com/office/drawing/2014/main" id="{B734967A-9DAC-4E6E-A7D0-88FA9C0E7DE7}"/>
              </a:ext>
            </a:extLst>
          </p:cNvPr>
          <p:cNvSpPr/>
          <p:nvPr/>
        </p:nvSpPr>
        <p:spPr>
          <a:xfrm>
            <a:off x="1471280" y="6035158"/>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Owal 14">
            <a:extLst>
              <a:ext uri="{FF2B5EF4-FFF2-40B4-BE49-F238E27FC236}">
                <a16:creationId xmlns:a16="http://schemas.microsoft.com/office/drawing/2014/main" id="{034145CE-26B8-40A2-9D33-326304AA5960}"/>
              </a:ext>
            </a:extLst>
          </p:cNvPr>
          <p:cNvSpPr/>
          <p:nvPr/>
        </p:nvSpPr>
        <p:spPr>
          <a:xfrm>
            <a:off x="361118" y="5027135"/>
            <a:ext cx="578840" cy="570451"/>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Owal 15">
            <a:extLst>
              <a:ext uri="{FF2B5EF4-FFF2-40B4-BE49-F238E27FC236}">
                <a16:creationId xmlns:a16="http://schemas.microsoft.com/office/drawing/2014/main" id="{B7586C17-9E49-40B5-83E8-E1EFBE8766D9}"/>
              </a:ext>
            </a:extLst>
          </p:cNvPr>
          <p:cNvSpPr/>
          <p:nvPr/>
        </p:nvSpPr>
        <p:spPr>
          <a:xfrm>
            <a:off x="411261" y="4693759"/>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Owal 16">
            <a:extLst>
              <a:ext uri="{FF2B5EF4-FFF2-40B4-BE49-F238E27FC236}">
                <a16:creationId xmlns:a16="http://schemas.microsoft.com/office/drawing/2014/main" id="{FBE48DA2-7791-417C-BAD5-1745DF74A766}"/>
              </a:ext>
            </a:extLst>
          </p:cNvPr>
          <p:cNvSpPr/>
          <p:nvPr/>
        </p:nvSpPr>
        <p:spPr>
          <a:xfrm>
            <a:off x="1004203" y="5666436"/>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Owal 17">
            <a:extLst>
              <a:ext uri="{FF2B5EF4-FFF2-40B4-BE49-F238E27FC236}">
                <a16:creationId xmlns:a16="http://schemas.microsoft.com/office/drawing/2014/main" id="{1D8C976E-2747-4ED9-A2D3-A0C8023D21A4}"/>
              </a:ext>
            </a:extLst>
          </p:cNvPr>
          <p:cNvSpPr/>
          <p:nvPr/>
        </p:nvSpPr>
        <p:spPr>
          <a:xfrm>
            <a:off x="2500309" y="6327633"/>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Owal 18">
            <a:extLst>
              <a:ext uri="{FF2B5EF4-FFF2-40B4-BE49-F238E27FC236}">
                <a16:creationId xmlns:a16="http://schemas.microsoft.com/office/drawing/2014/main" id="{B1C43A75-1AAD-473B-8B3E-7377CF606BAA}"/>
              </a:ext>
            </a:extLst>
          </p:cNvPr>
          <p:cNvSpPr/>
          <p:nvPr/>
        </p:nvSpPr>
        <p:spPr>
          <a:xfrm>
            <a:off x="1732458" y="5649708"/>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Owal 19">
            <a:extLst>
              <a:ext uri="{FF2B5EF4-FFF2-40B4-BE49-F238E27FC236}">
                <a16:creationId xmlns:a16="http://schemas.microsoft.com/office/drawing/2014/main" id="{83B12BB7-97C6-46AA-A056-BCEA1F513ACD}"/>
              </a:ext>
            </a:extLst>
          </p:cNvPr>
          <p:cNvSpPr/>
          <p:nvPr/>
        </p:nvSpPr>
        <p:spPr>
          <a:xfrm>
            <a:off x="1266457" y="6369120"/>
            <a:ext cx="123799" cy="114767"/>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Owal 20">
            <a:extLst>
              <a:ext uri="{FF2B5EF4-FFF2-40B4-BE49-F238E27FC236}">
                <a16:creationId xmlns:a16="http://schemas.microsoft.com/office/drawing/2014/main" id="{726CE7D5-0D8F-4AA4-B870-5859B9FFE24B}"/>
              </a:ext>
            </a:extLst>
          </p:cNvPr>
          <p:cNvSpPr/>
          <p:nvPr/>
        </p:nvSpPr>
        <p:spPr>
          <a:xfrm>
            <a:off x="297695" y="5597586"/>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Owal 21">
            <a:extLst>
              <a:ext uri="{FF2B5EF4-FFF2-40B4-BE49-F238E27FC236}">
                <a16:creationId xmlns:a16="http://schemas.microsoft.com/office/drawing/2014/main" id="{71A02FA6-AF1E-4D30-9D85-A8F5C861C03C}"/>
              </a:ext>
            </a:extLst>
          </p:cNvPr>
          <p:cNvSpPr/>
          <p:nvPr/>
        </p:nvSpPr>
        <p:spPr>
          <a:xfrm>
            <a:off x="870082" y="5609052"/>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ole tekstowe 5">
            <a:extLst>
              <a:ext uri="{FF2B5EF4-FFF2-40B4-BE49-F238E27FC236}">
                <a16:creationId xmlns:a16="http://schemas.microsoft.com/office/drawing/2014/main" id="{ACEFC13A-6BAE-4956-AE77-D27741B3E9BF}"/>
              </a:ext>
            </a:extLst>
          </p:cNvPr>
          <p:cNvSpPr txBox="1"/>
          <p:nvPr/>
        </p:nvSpPr>
        <p:spPr>
          <a:xfrm>
            <a:off x="1283517" y="1694576"/>
            <a:ext cx="9555060" cy="4708981"/>
          </a:xfrm>
          <a:prstGeom prst="rect">
            <a:avLst/>
          </a:prstGeom>
          <a:noFill/>
        </p:spPr>
        <p:txBody>
          <a:bodyPr wrap="square" rtlCol="0">
            <a:spAutoFit/>
          </a:bodyPr>
          <a:lstStyle/>
          <a:p>
            <a:pPr algn="ctr"/>
            <a:r>
              <a:rPr lang="pl-PL" sz="2000" b="1" dirty="0">
                <a:effectLst/>
                <a:latin typeface="Calibri" panose="020F0502020204030204" pitchFamily="34" charset="0"/>
              </a:rPr>
              <a:t>Po ostatecznym upadku Rzeczypospolitej Obojga Narodów, po trzecim rozbiorze w 1795r. aż do 1918 r. o ustroju ziem polskich decydowały inne państwa. Dotyczyło to również konstytucji, które były oktrojowane, czyli narzucane przez panującego władcę. </a:t>
            </a:r>
            <a:br>
              <a:rPr lang="pl-PL" sz="2000" b="1" dirty="0">
                <a:effectLst/>
                <a:latin typeface="Calibri" panose="020F0502020204030204" pitchFamily="34" charset="0"/>
              </a:rPr>
            </a:br>
            <a:br>
              <a:rPr lang="pl-PL" sz="2000" b="1" dirty="0">
                <a:effectLst/>
                <a:latin typeface="Calibri" panose="020F0502020204030204" pitchFamily="34" charset="0"/>
              </a:rPr>
            </a:br>
            <a:r>
              <a:rPr lang="pl-PL" sz="2000" b="1" dirty="0">
                <a:effectLst/>
                <a:latin typeface="Calibri" panose="020F0502020204030204" pitchFamily="34" charset="0"/>
              </a:rPr>
              <a:t>W 1807 r., na mocy pokoju w Tylży, powstało Księstwo Warszawskie. Obejmowało ono swoim zasięgiem część terenów należących przed rozbiorami do I Rzeczypospolitej. W praktyce Księstwo Warszawskie było protektoratem francuskim. 22 lipca 1807 r. cesarz Napoleon nadał Księstwu konstytucję. Na jej mocy głową Księstwa został król Saksonii. Napoleon wprowadził nowoczesny na ówczesne czasy system zarządu państwem i zapoczątkował konstytucją wielkie, postępowe zmiany społeczne - zniesiono stany i wprowadzono równość wszystkich obywateli wobec prawa. Rewolucyjną zmianą wprowadzoną przez tę konstytucję było także wprowadzenie sądów powszechnych (w Rzeczypospolitej Obojga Narodów  obowiązywało sądownictwo stanowe). Wszystko to dawało szansę na zbudowanie nowoczesnego jak na początek XIX wieku państwa.</a:t>
            </a:r>
            <a:br>
              <a:rPr lang="pl-PL" sz="2000" b="1" dirty="0">
                <a:effectLst/>
                <a:latin typeface="Calibri" panose="020F0502020204030204" pitchFamily="34" charset="0"/>
              </a:rPr>
            </a:br>
            <a:r>
              <a:rPr lang="pl-PL" sz="2000" b="1" dirty="0">
                <a:effectLst/>
                <a:latin typeface="Calibri" panose="020F0502020204030204" pitchFamily="34" charset="0"/>
              </a:rPr>
              <a:t> </a:t>
            </a:r>
            <a:endParaRPr lang="pl-PL" sz="2000" b="1" dirty="0"/>
          </a:p>
        </p:txBody>
      </p:sp>
      <p:sp>
        <p:nvSpPr>
          <p:cNvPr id="23" name="Owal 22">
            <a:extLst>
              <a:ext uri="{FF2B5EF4-FFF2-40B4-BE49-F238E27FC236}">
                <a16:creationId xmlns:a16="http://schemas.microsoft.com/office/drawing/2014/main" id="{58F6D18C-A6D7-4AFA-A3E2-4DC63B1B7624}"/>
              </a:ext>
            </a:extLst>
          </p:cNvPr>
          <p:cNvSpPr/>
          <p:nvPr/>
        </p:nvSpPr>
        <p:spPr>
          <a:xfrm>
            <a:off x="11106773" y="-58233"/>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Owal 23">
            <a:extLst>
              <a:ext uri="{FF2B5EF4-FFF2-40B4-BE49-F238E27FC236}">
                <a16:creationId xmlns:a16="http://schemas.microsoft.com/office/drawing/2014/main" id="{F751C21E-A661-4630-9281-90900D01E195}"/>
              </a:ext>
            </a:extLst>
          </p:cNvPr>
          <p:cNvSpPr/>
          <p:nvPr/>
        </p:nvSpPr>
        <p:spPr>
          <a:xfrm>
            <a:off x="9343818" y="137826"/>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Owal 24">
            <a:extLst>
              <a:ext uri="{FF2B5EF4-FFF2-40B4-BE49-F238E27FC236}">
                <a16:creationId xmlns:a16="http://schemas.microsoft.com/office/drawing/2014/main" id="{3C56DB47-C195-497C-8744-12452C88EC88}"/>
              </a:ext>
            </a:extLst>
          </p:cNvPr>
          <p:cNvSpPr/>
          <p:nvPr/>
        </p:nvSpPr>
        <p:spPr>
          <a:xfrm>
            <a:off x="9945063" y="457956"/>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6" name="Owal 25">
            <a:extLst>
              <a:ext uri="{FF2B5EF4-FFF2-40B4-BE49-F238E27FC236}">
                <a16:creationId xmlns:a16="http://schemas.microsoft.com/office/drawing/2014/main" id="{3954F91E-EBF0-4868-9E15-36685BCC0F38}"/>
              </a:ext>
            </a:extLst>
          </p:cNvPr>
          <p:cNvSpPr/>
          <p:nvPr/>
        </p:nvSpPr>
        <p:spPr>
          <a:xfrm>
            <a:off x="11647862" y="1220823"/>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Owal 26">
            <a:extLst>
              <a:ext uri="{FF2B5EF4-FFF2-40B4-BE49-F238E27FC236}">
                <a16:creationId xmlns:a16="http://schemas.microsoft.com/office/drawing/2014/main" id="{DD4CA075-CC8F-47B5-BB88-E8F0C2F7FB69}"/>
              </a:ext>
            </a:extLst>
          </p:cNvPr>
          <p:cNvSpPr/>
          <p:nvPr/>
        </p:nvSpPr>
        <p:spPr>
          <a:xfrm>
            <a:off x="11330680" y="1500125"/>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Owal 27">
            <a:extLst>
              <a:ext uri="{FF2B5EF4-FFF2-40B4-BE49-F238E27FC236}">
                <a16:creationId xmlns:a16="http://schemas.microsoft.com/office/drawing/2014/main" id="{61BEF8A8-E8A5-402E-8B4E-FCF259E62C52}"/>
              </a:ext>
            </a:extLst>
          </p:cNvPr>
          <p:cNvSpPr/>
          <p:nvPr/>
        </p:nvSpPr>
        <p:spPr>
          <a:xfrm>
            <a:off x="10299322" y="1106939"/>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Owal 28">
            <a:extLst>
              <a:ext uri="{FF2B5EF4-FFF2-40B4-BE49-F238E27FC236}">
                <a16:creationId xmlns:a16="http://schemas.microsoft.com/office/drawing/2014/main" id="{9BA03834-C67C-4E30-B11C-FB39FF76F666}"/>
              </a:ext>
            </a:extLst>
          </p:cNvPr>
          <p:cNvSpPr/>
          <p:nvPr/>
        </p:nvSpPr>
        <p:spPr>
          <a:xfrm>
            <a:off x="10750196" y="756941"/>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Owal 29">
            <a:extLst>
              <a:ext uri="{FF2B5EF4-FFF2-40B4-BE49-F238E27FC236}">
                <a16:creationId xmlns:a16="http://schemas.microsoft.com/office/drawing/2014/main" id="{CA490220-0400-40C0-9621-CA38349C808E}"/>
              </a:ext>
            </a:extLst>
          </p:cNvPr>
          <p:cNvSpPr/>
          <p:nvPr/>
        </p:nvSpPr>
        <p:spPr>
          <a:xfrm>
            <a:off x="10633324" y="247926"/>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Owal 30">
            <a:extLst>
              <a:ext uri="{FF2B5EF4-FFF2-40B4-BE49-F238E27FC236}">
                <a16:creationId xmlns:a16="http://schemas.microsoft.com/office/drawing/2014/main" id="{4BE2D3D3-DA50-4291-8AD4-8B274C8369F2}"/>
              </a:ext>
            </a:extLst>
          </p:cNvPr>
          <p:cNvSpPr/>
          <p:nvPr/>
        </p:nvSpPr>
        <p:spPr>
          <a:xfrm>
            <a:off x="10407820" y="261485"/>
            <a:ext cx="123799" cy="114767"/>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196105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7D937336-6F4A-4325-A406-E04D233C0619}"/>
              </a:ext>
            </a:extLst>
          </p:cNvPr>
          <p:cNvSpPr/>
          <p:nvPr/>
        </p:nvSpPr>
        <p:spPr>
          <a:xfrm>
            <a:off x="128016" y="137160"/>
            <a:ext cx="8046720" cy="65105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rostokąt 4">
            <a:extLst>
              <a:ext uri="{FF2B5EF4-FFF2-40B4-BE49-F238E27FC236}">
                <a16:creationId xmlns:a16="http://schemas.microsoft.com/office/drawing/2014/main" id="{93E91798-1B89-4619-884B-29518AC5FC16}"/>
              </a:ext>
            </a:extLst>
          </p:cNvPr>
          <p:cNvSpPr/>
          <p:nvPr/>
        </p:nvSpPr>
        <p:spPr>
          <a:xfrm>
            <a:off x="64008" y="64008"/>
            <a:ext cx="8183880" cy="66568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Tytuł 1">
            <a:extLst>
              <a:ext uri="{FF2B5EF4-FFF2-40B4-BE49-F238E27FC236}">
                <a16:creationId xmlns:a16="http://schemas.microsoft.com/office/drawing/2014/main" id="{8551EE21-B566-45DE-8CDA-0018868F06AA}"/>
              </a:ext>
            </a:extLst>
          </p:cNvPr>
          <p:cNvSpPr>
            <a:spLocks noGrp="1"/>
          </p:cNvSpPr>
          <p:nvPr>
            <p:ph type="title"/>
          </p:nvPr>
        </p:nvSpPr>
        <p:spPr>
          <a:xfrm>
            <a:off x="-50012" y="19505"/>
            <a:ext cx="8375904" cy="1111160"/>
          </a:xfrm>
        </p:spPr>
        <p:txBody>
          <a:bodyPr vert="horz" lIns="91440" tIns="45720" rIns="91440" bIns="45720" rtlCol="0" anchor="ctr">
            <a:normAutofit/>
          </a:bodyPr>
          <a:lstStyle/>
          <a:p>
            <a:pPr algn="ctr"/>
            <a:r>
              <a:rPr lang="pl-PL" sz="2600" dirty="0">
                <a:solidFill>
                  <a:schemeClr val="bg1"/>
                </a:solidFill>
                <a:latin typeface="Lucida Calligraphy" panose="03010101010101010101" pitchFamily="66" charset="0"/>
              </a:rPr>
              <a:t>KONSTYTUCJA KRÓLESTWA POLSKIEGO</a:t>
            </a:r>
            <a:endParaRPr lang="en-US" sz="2600" dirty="0">
              <a:solidFill>
                <a:schemeClr val="bg1"/>
              </a:solidFill>
              <a:latin typeface="Lucida Calligraphy" panose="03010101010101010101" pitchFamily="66" charset="0"/>
            </a:endParaRPr>
          </a:p>
        </p:txBody>
      </p:sp>
      <p:sp>
        <p:nvSpPr>
          <p:cNvPr id="8" name="pole tekstowe 7">
            <a:extLst>
              <a:ext uri="{FF2B5EF4-FFF2-40B4-BE49-F238E27FC236}">
                <a16:creationId xmlns:a16="http://schemas.microsoft.com/office/drawing/2014/main" id="{8B4FE2A6-9099-4BA3-BD29-C362E62C832A}"/>
              </a:ext>
            </a:extLst>
          </p:cNvPr>
          <p:cNvSpPr txBox="1"/>
          <p:nvPr/>
        </p:nvSpPr>
        <p:spPr>
          <a:xfrm>
            <a:off x="211618" y="779449"/>
            <a:ext cx="7879515" cy="4721494"/>
          </a:xfrm>
          <a:prstGeom prst="rect">
            <a:avLst/>
          </a:prstGeom>
        </p:spPr>
        <p:txBody>
          <a:bodyPr vert="horz" lIns="91440" tIns="45720" rIns="91440" bIns="45720" rtlCol="0">
            <a:noAutofit/>
          </a:bodyPr>
          <a:lstStyle/>
          <a:p>
            <a:pPr marL="0" marR="0">
              <a:spcBef>
                <a:spcPts val="0"/>
              </a:spcBef>
              <a:spcAft>
                <a:spcPts val="0"/>
              </a:spcAft>
            </a:pPr>
            <a:r>
              <a:rPr lang="pl-PL" sz="1700" dirty="0">
                <a:solidFill>
                  <a:schemeClr val="bg1"/>
                </a:solidFill>
                <a:effectLst/>
                <a:latin typeface="Calibri" panose="020F0502020204030204" pitchFamily="34" charset="0"/>
              </a:rPr>
              <a:t>Na podstawie ustaleń kongresu wiedeńskiego (1815 r.) na części terytorium należącego wcześniej do Księstwa Warszawskiego ustanowiono Królestwo Polskie (zwane również Królestwem Kongresowym). Miało ono pozostawać w unii personalnej z Imperium Rosyjskim. Pierwszym królem Królestwa Polskiego został car Rosji - Aleksander I. Ogłosił on 27 listopada 1815 roku Konstytucję Królestwa Polskiego.</a:t>
            </a:r>
            <a:br>
              <a:rPr lang="pl-PL" sz="1700" dirty="0">
                <a:solidFill>
                  <a:schemeClr val="bg1"/>
                </a:solidFill>
                <a:effectLst/>
                <a:latin typeface="Calibri" panose="020F0502020204030204" pitchFamily="34" charset="0"/>
              </a:rPr>
            </a:br>
            <a:r>
              <a:rPr lang="pl-PL" sz="1700" dirty="0">
                <a:solidFill>
                  <a:schemeClr val="bg1"/>
                </a:solidFill>
                <a:effectLst/>
                <a:latin typeface="Calibri" panose="020F0502020204030204" pitchFamily="34" charset="0"/>
              </a:rPr>
              <a:t> Jej treść bazowała na Konstytucji 3 Maja, czego przejawem było przywrócenie zasady kolegialności urzędów. Ta ustawa zasadnicza składała się z 165 artykułów. Konstytucja nadana przez Aleksandra I była bardziej liberalna i narodowa od Konstytucji Księstwa Warszawskiego. Zawierała ona szeroki spis praw i wolności obywatelskich, a jednocześnie rozszerzała udział szlachty w życiu publicznym - niektóre stanowiska były przeznaczone jedynie dla osób szlacheckiego pochodzenia. Wśród praw obywatelskich przewidzianych w konstytucji z 1815r. była choćby wolność druku oraz swoboda przenoszenia się osób i majątków. Konstytucja zapewniała przewagę władzy wykonawczej nad ustawodawczą - królowi bowiem przyznano rozległe kompetencje. Król zyskał znaczny udział w wymiarze sprawiedliwości i prawodawstwie. Podczas nieobecności zastępował go namiestnik. Władzę ustawodawczą stanowił dwuizbowy parlament. W konstytucji z 1815 r. zawarty był również zapis o niezawisłości sądownictwa. Ten akt prawny również jako jeden z nielicznych w Europie określił zasady pociągania ministrów do odpowiedzialności konstytucyjnej. </a:t>
            </a:r>
            <a:br>
              <a:rPr lang="pl-PL" sz="1700" dirty="0">
                <a:solidFill>
                  <a:schemeClr val="bg1"/>
                </a:solidFill>
                <a:effectLst/>
                <a:latin typeface="Calibri" panose="020F0502020204030204" pitchFamily="34" charset="0"/>
              </a:rPr>
            </a:br>
            <a:r>
              <a:rPr lang="pl-PL" sz="1700" dirty="0">
                <a:solidFill>
                  <a:schemeClr val="bg1"/>
                </a:solidFill>
                <a:effectLst/>
                <a:latin typeface="Calibri" panose="020F0502020204030204" pitchFamily="34" charset="0"/>
              </a:rPr>
              <a:t>Po klęsce powstania listopadowego dokument ten w praktyce przestał obowiązywać. W 1832 roku car Mikołaj I nadał Królestwu Polskiemu nowy akt prawny – statut organiczny.</a:t>
            </a:r>
          </a:p>
          <a:p>
            <a:pPr marL="0" marR="0">
              <a:spcBef>
                <a:spcPts val="0"/>
              </a:spcBef>
              <a:spcAft>
                <a:spcPts val="0"/>
              </a:spcAft>
            </a:pPr>
            <a:r>
              <a:rPr lang="pl-PL" sz="1700" dirty="0">
                <a:solidFill>
                  <a:srgbClr val="8064A2"/>
                </a:solidFill>
                <a:effectLst/>
                <a:latin typeface="Calibri" panose="020F0502020204030204" pitchFamily="34" charset="0"/>
              </a:rPr>
              <a:t> </a:t>
            </a:r>
          </a:p>
          <a:p>
            <a:pPr marL="0" marR="0">
              <a:spcBef>
                <a:spcPts val="0"/>
              </a:spcBef>
              <a:spcAft>
                <a:spcPts val="0"/>
              </a:spcAft>
            </a:pPr>
            <a:r>
              <a:rPr lang="pl-PL" sz="1700" dirty="0">
                <a:effectLst/>
                <a:latin typeface="Calibri" panose="020F0502020204030204" pitchFamily="34" charset="0"/>
              </a:rPr>
              <a:t> </a:t>
            </a:r>
          </a:p>
          <a:p>
            <a:pPr>
              <a:lnSpc>
                <a:spcPct val="90000"/>
              </a:lnSpc>
              <a:spcAft>
                <a:spcPts val="600"/>
              </a:spcAft>
            </a:pPr>
            <a:endParaRPr lang="pl-PL" sz="1850" dirty="0">
              <a:solidFill>
                <a:schemeClr val="bg1"/>
              </a:solidFill>
            </a:endParaRPr>
          </a:p>
        </p:txBody>
      </p:sp>
      <p:pic>
        <p:nvPicPr>
          <p:cNvPr id="9" name="Picture 2" descr="Konstytucja Królestwa Polskiego – Wikipedia, wolna encyklopedia">
            <a:extLst>
              <a:ext uri="{FF2B5EF4-FFF2-40B4-BE49-F238E27FC236}">
                <a16:creationId xmlns:a16="http://schemas.microsoft.com/office/drawing/2014/main" id="{102B4622-BF90-4A22-ABE9-6DECEF269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303"/>
          <a:stretch/>
        </p:blipFill>
        <p:spPr bwMode="auto">
          <a:xfrm>
            <a:off x="8325892" y="64008"/>
            <a:ext cx="3866108" cy="665683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2" name="Owal 11">
            <a:extLst>
              <a:ext uri="{FF2B5EF4-FFF2-40B4-BE49-F238E27FC236}">
                <a16:creationId xmlns:a16="http://schemas.microsoft.com/office/drawing/2014/main" id="{879899BB-AAB9-43A3-9180-42269E593A87}"/>
              </a:ext>
            </a:extLst>
          </p:cNvPr>
          <p:cNvSpPr/>
          <p:nvPr/>
        </p:nvSpPr>
        <p:spPr>
          <a:xfrm>
            <a:off x="11212562" y="6019213"/>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Owal 12">
            <a:extLst>
              <a:ext uri="{FF2B5EF4-FFF2-40B4-BE49-F238E27FC236}">
                <a16:creationId xmlns:a16="http://schemas.microsoft.com/office/drawing/2014/main" id="{D03469C5-9260-439C-849F-955D888ECA2B}"/>
              </a:ext>
            </a:extLst>
          </p:cNvPr>
          <p:cNvSpPr/>
          <p:nvPr/>
        </p:nvSpPr>
        <p:spPr>
          <a:xfrm>
            <a:off x="10736384" y="5830341"/>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Owal 13">
            <a:extLst>
              <a:ext uri="{FF2B5EF4-FFF2-40B4-BE49-F238E27FC236}">
                <a16:creationId xmlns:a16="http://schemas.microsoft.com/office/drawing/2014/main" id="{41244389-01A4-4FDB-BF20-FBF62F62BA25}"/>
              </a:ext>
            </a:extLst>
          </p:cNvPr>
          <p:cNvSpPr/>
          <p:nvPr/>
        </p:nvSpPr>
        <p:spPr>
          <a:xfrm>
            <a:off x="9914870" y="6070908"/>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Owal 14">
            <a:extLst>
              <a:ext uri="{FF2B5EF4-FFF2-40B4-BE49-F238E27FC236}">
                <a16:creationId xmlns:a16="http://schemas.microsoft.com/office/drawing/2014/main" id="{97F93D03-799C-48B0-B0AE-B61A24042CF9}"/>
              </a:ext>
            </a:extLst>
          </p:cNvPr>
          <p:cNvSpPr/>
          <p:nvPr/>
        </p:nvSpPr>
        <p:spPr>
          <a:xfrm>
            <a:off x="11618254" y="5215718"/>
            <a:ext cx="578840" cy="570451"/>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Owal 15">
            <a:extLst>
              <a:ext uri="{FF2B5EF4-FFF2-40B4-BE49-F238E27FC236}">
                <a16:creationId xmlns:a16="http://schemas.microsoft.com/office/drawing/2014/main" id="{D7577D4A-0B9C-4FFD-BC51-ECE200EC0FAD}"/>
              </a:ext>
            </a:extLst>
          </p:cNvPr>
          <p:cNvSpPr/>
          <p:nvPr/>
        </p:nvSpPr>
        <p:spPr>
          <a:xfrm>
            <a:off x="10290077" y="6448044"/>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Owal 16">
            <a:extLst>
              <a:ext uri="{FF2B5EF4-FFF2-40B4-BE49-F238E27FC236}">
                <a16:creationId xmlns:a16="http://schemas.microsoft.com/office/drawing/2014/main" id="{89993B61-15EA-4638-B789-F304F1B37689}"/>
              </a:ext>
            </a:extLst>
          </p:cNvPr>
          <p:cNvSpPr/>
          <p:nvPr/>
        </p:nvSpPr>
        <p:spPr>
          <a:xfrm>
            <a:off x="10864442" y="6720840"/>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Owal 17">
            <a:extLst>
              <a:ext uri="{FF2B5EF4-FFF2-40B4-BE49-F238E27FC236}">
                <a16:creationId xmlns:a16="http://schemas.microsoft.com/office/drawing/2014/main" id="{27A16E47-EA7D-4802-B891-1F206679F97F}"/>
              </a:ext>
            </a:extLst>
          </p:cNvPr>
          <p:cNvSpPr/>
          <p:nvPr/>
        </p:nvSpPr>
        <p:spPr>
          <a:xfrm>
            <a:off x="9542281" y="6365479"/>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Owal 18">
            <a:extLst>
              <a:ext uri="{FF2B5EF4-FFF2-40B4-BE49-F238E27FC236}">
                <a16:creationId xmlns:a16="http://schemas.microsoft.com/office/drawing/2014/main" id="{C3A6D187-49AE-4284-9D5F-103442D77CB1}"/>
              </a:ext>
            </a:extLst>
          </p:cNvPr>
          <p:cNvSpPr/>
          <p:nvPr/>
        </p:nvSpPr>
        <p:spPr>
          <a:xfrm>
            <a:off x="10745794" y="6448045"/>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Owal 19">
            <a:extLst>
              <a:ext uri="{FF2B5EF4-FFF2-40B4-BE49-F238E27FC236}">
                <a16:creationId xmlns:a16="http://schemas.microsoft.com/office/drawing/2014/main" id="{9AE0D3C2-691C-4518-82A4-E01210940B53}"/>
              </a:ext>
            </a:extLst>
          </p:cNvPr>
          <p:cNvSpPr/>
          <p:nvPr/>
        </p:nvSpPr>
        <p:spPr>
          <a:xfrm>
            <a:off x="11394339" y="5613862"/>
            <a:ext cx="123799" cy="114767"/>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Owal 20">
            <a:extLst>
              <a:ext uri="{FF2B5EF4-FFF2-40B4-BE49-F238E27FC236}">
                <a16:creationId xmlns:a16="http://schemas.microsoft.com/office/drawing/2014/main" id="{0D28D877-C81C-4141-9833-44EDA5C6FE17}"/>
              </a:ext>
            </a:extLst>
          </p:cNvPr>
          <p:cNvSpPr/>
          <p:nvPr/>
        </p:nvSpPr>
        <p:spPr>
          <a:xfrm>
            <a:off x="10535160" y="6628324"/>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Owal 21">
            <a:extLst>
              <a:ext uri="{FF2B5EF4-FFF2-40B4-BE49-F238E27FC236}">
                <a16:creationId xmlns:a16="http://schemas.microsoft.com/office/drawing/2014/main" id="{A66F5101-3202-4BDA-B9D3-D700F92F64B4}"/>
              </a:ext>
            </a:extLst>
          </p:cNvPr>
          <p:cNvSpPr/>
          <p:nvPr/>
        </p:nvSpPr>
        <p:spPr>
          <a:xfrm>
            <a:off x="9281005" y="6474506"/>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834082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a:extLst>
              <a:ext uri="{FF2B5EF4-FFF2-40B4-BE49-F238E27FC236}">
                <a16:creationId xmlns:a16="http://schemas.microsoft.com/office/drawing/2014/main" id="{F85452A0-B732-4522-82A8-9D31FD142D2E}"/>
              </a:ext>
            </a:extLst>
          </p:cNvPr>
          <p:cNvPicPr>
            <a:picLocks noChangeAspect="1"/>
          </p:cNvPicPr>
          <p:nvPr/>
        </p:nvPicPr>
        <p:blipFill rotWithShape="1">
          <a:blip r:embed="rId2">
            <a:alphaModFix amt="50000"/>
          </a:blip>
          <a:srcRect l="-1" t="13009" r="-1" b="27745"/>
          <a:stretch/>
        </p:blipFill>
        <p:spPr>
          <a:xfrm>
            <a:off x="0" y="0"/>
            <a:ext cx="8450297" cy="6857990"/>
          </a:xfrm>
          <a:prstGeom prst="rect">
            <a:avLst/>
          </a:prstGeom>
        </p:spPr>
      </p:pic>
      <p:pic>
        <p:nvPicPr>
          <p:cNvPr id="5" name="Obraz 4">
            <a:extLst>
              <a:ext uri="{FF2B5EF4-FFF2-40B4-BE49-F238E27FC236}">
                <a16:creationId xmlns:a16="http://schemas.microsoft.com/office/drawing/2014/main" id="{95C5E1D4-EAC4-4A55-98D9-12FEB869DD4F}"/>
              </a:ext>
            </a:extLst>
          </p:cNvPr>
          <p:cNvPicPr>
            <a:picLocks noChangeAspect="1"/>
          </p:cNvPicPr>
          <p:nvPr/>
        </p:nvPicPr>
        <p:blipFill rotWithShape="1">
          <a:blip r:embed="rId3"/>
          <a:srcRect r="-2" b="1690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ytuł 1">
            <a:extLst>
              <a:ext uri="{FF2B5EF4-FFF2-40B4-BE49-F238E27FC236}">
                <a16:creationId xmlns:a16="http://schemas.microsoft.com/office/drawing/2014/main" id="{00F15027-4CCA-42E8-9321-E29E12981815}"/>
              </a:ext>
            </a:extLst>
          </p:cNvPr>
          <p:cNvSpPr>
            <a:spLocks noGrp="1"/>
          </p:cNvSpPr>
          <p:nvPr>
            <p:ph type="title"/>
          </p:nvPr>
        </p:nvSpPr>
        <p:spPr>
          <a:xfrm>
            <a:off x="847288" y="155400"/>
            <a:ext cx="6182686" cy="1627636"/>
          </a:xfrm>
        </p:spPr>
        <p:txBody>
          <a:bodyPr>
            <a:noAutofit/>
          </a:bodyPr>
          <a:lstStyle/>
          <a:p>
            <a:pPr algn="ctr"/>
            <a:r>
              <a:rPr lang="pl-PL" sz="3200" b="1" dirty="0">
                <a:solidFill>
                  <a:srgbClr val="FF0000"/>
                </a:solidFill>
                <a:latin typeface="Lucida Calligraphy" panose="03010101010101010101" pitchFamily="66" charset="0"/>
              </a:rPr>
              <a:t>MAŁA KONSTYTUCJA Z 1919 R.</a:t>
            </a:r>
          </a:p>
        </p:txBody>
      </p:sp>
      <p:sp>
        <p:nvSpPr>
          <p:cNvPr id="3" name="Symbol zastępczy zawartości 2">
            <a:extLst>
              <a:ext uri="{FF2B5EF4-FFF2-40B4-BE49-F238E27FC236}">
                <a16:creationId xmlns:a16="http://schemas.microsoft.com/office/drawing/2014/main" id="{0EC553E8-5724-4F3B-B1B3-BACCD5377109}"/>
              </a:ext>
            </a:extLst>
          </p:cNvPr>
          <p:cNvSpPr>
            <a:spLocks noGrp="1"/>
          </p:cNvSpPr>
          <p:nvPr>
            <p:ph idx="1"/>
          </p:nvPr>
        </p:nvSpPr>
        <p:spPr>
          <a:xfrm>
            <a:off x="345627" y="1556677"/>
            <a:ext cx="7659148" cy="4999839"/>
          </a:xfrm>
          <a:solidFill>
            <a:srgbClr val="000000">
              <a:alpha val="23137"/>
            </a:srgbClr>
          </a:solidFill>
        </p:spPr>
        <p:txBody>
          <a:bodyPr>
            <a:normAutofit fontScale="92500"/>
          </a:bodyPr>
          <a:lstStyle/>
          <a:p>
            <a:pPr marL="0" marR="0" indent="0">
              <a:spcBef>
                <a:spcPts val="0"/>
              </a:spcBef>
              <a:spcAft>
                <a:spcPts val="0"/>
              </a:spcAft>
              <a:buNone/>
            </a:pPr>
            <a:r>
              <a:rPr lang="pl-PL" sz="1800" dirty="0">
                <a:solidFill>
                  <a:srgbClr val="FFFFFF"/>
                </a:solidFill>
                <a:effectLst/>
                <a:latin typeface="Calibri" panose="020F0502020204030204" pitchFamily="34" charset="0"/>
              </a:rPr>
              <a:t>Po odzyskaniu niepodległości przez Polskę w 1918 r. Polacy stanęli przed trudnym zadaniem - utworzeniem państwa składającego się z terytoriów stanowiących przez długi czas odrębną całość. Musieli też stworzyć prawo, które będzie obowiązywać na terenie państwa. W 1919 r., po wyborach parlamentarnych, powołano Sejm Ustawodawczy, którego głównym zadaniem stało się uchwalenie konstytucji. Politycy wchodzący w skład Sejmu zdawali sobie sprawę, że uchwalenie konstytucji może zająć dużo czasu m. in. przez niestabilną sytuację międzynarodową, dlatego postanowiono wprowadzić tymczasowe rozwiązanie, które miało obowiązywać do uchwalenia docelowej konstytucji Polski.</a:t>
            </a:r>
            <a:br>
              <a:rPr lang="pl-PL" sz="1800" dirty="0">
                <a:solidFill>
                  <a:srgbClr val="FFFFFF"/>
                </a:solidFill>
                <a:effectLst/>
                <a:latin typeface="Calibri" panose="020F0502020204030204" pitchFamily="34" charset="0"/>
              </a:rPr>
            </a:br>
            <a:r>
              <a:rPr lang="pl-PL" sz="1800" dirty="0">
                <a:solidFill>
                  <a:srgbClr val="FFFFFF"/>
                </a:solidFill>
                <a:effectLst/>
                <a:latin typeface="Calibri" panose="020F0502020204030204" pitchFamily="34" charset="0"/>
              </a:rPr>
              <a:t> Pierwszy konstytucyjny akt prawny określający ustrój państwa polskiego został przyjęty 20 lutego 1919 r. Akt ten nazywany jest Małą </a:t>
            </a:r>
            <a:r>
              <a:rPr lang="pl-PL" sz="1800" dirty="0">
                <a:solidFill>
                  <a:srgbClr val="FFFFFF"/>
                </a:solidFill>
                <a:latin typeface="Calibri" panose="020F0502020204030204" pitchFamily="34" charset="0"/>
              </a:rPr>
              <a:t>K</a:t>
            </a:r>
            <a:r>
              <a:rPr lang="pl-PL" sz="1800" dirty="0">
                <a:solidFill>
                  <a:srgbClr val="FFFFFF"/>
                </a:solidFill>
                <a:effectLst/>
                <a:latin typeface="Calibri" panose="020F0502020204030204" pitchFamily="34" charset="0"/>
              </a:rPr>
              <a:t>onstytucją z 1919 r. Głównym punktem tej konstytucji było przekazanie władzy wykonawczej w ręce naczelnika państwa, który to urząd powierzono Józefowi Piłsudskiemu (podczas pierwszego posiedzenia sejmu Józef Piłsudski zrzekł się bowiem urzędu naczelnika państwa, uchwała ta przywracała mu ten urząd i władzę). Odrodzona Polska na mocy Małej Konstytucji z 1919 r. stała się zatem republiką parlamentarną z komitetowym systemem rządów. Najwyższą władzę uzyskał Sejm Ustawodawczy, a Naczelnik Państwa został „najwyższym wykonawcą uchwał Sejmu”. Rząd miał być powoływany przez naczelnika w porozumieniu z sejmem, a każdy akt urzędowy głowy państwa wymagał odtąd kontrasygnaty odpowiedniego ministra. Zarówno rząd, jak i sam Naczelnik Państwa mieli ponosić odpowiedzialność przed Sejmem Ustawodawczym.</a:t>
            </a:r>
          </a:p>
          <a:p>
            <a:pPr marL="0" marR="0" indent="0">
              <a:spcBef>
                <a:spcPts val="0"/>
              </a:spcBef>
              <a:spcAft>
                <a:spcPts val="0"/>
              </a:spcAft>
              <a:buNone/>
            </a:pPr>
            <a:endParaRPr lang="pl-PL" sz="1800" dirty="0">
              <a:solidFill>
                <a:srgbClr val="FFFFFF"/>
              </a:solidFill>
              <a:effectLst/>
              <a:latin typeface="Calibri" panose="020F0502020204030204" pitchFamily="34" charset="0"/>
            </a:endParaRPr>
          </a:p>
          <a:p>
            <a:endParaRPr lang="pl-PL" sz="1100" dirty="0">
              <a:solidFill>
                <a:srgbClr val="FFFFFF"/>
              </a:solidFill>
            </a:endParaRPr>
          </a:p>
        </p:txBody>
      </p:sp>
      <p:sp>
        <p:nvSpPr>
          <p:cNvPr id="21" name="Owal 20">
            <a:extLst>
              <a:ext uri="{FF2B5EF4-FFF2-40B4-BE49-F238E27FC236}">
                <a16:creationId xmlns:a16="http://schemas.microsoft.com/office/drawing/2014/main" id="{6218F1A0-AB3F-4639-A620-0CDC2C2BD108}"/>
              </a:ext>
            </a:extLst>
          </p:cNvPr>
          <p:cNvSpPr/>
          <p:nvPr/>
        </p:nvSpPr>
        <p:spPr>
          <a:xfrm>
            <a:off x="11011226" y="5832638"/>
            <a:ext cx="1082179" cy="1025352"/>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Owal 21">
            <a:extLst>
              <a:ext uri="{FF2B5EF4-FFF2-40B4-BE49-F238E27FC236}">
                <a16:creationId xmlns:a16="http://schemas.microsoft.com/office/drawing/2014/main" id="{27D15A95-77DE-43FF-8285-B8FD452F16D4}"/>
              </a:ext>
            </a:extLst>
          </p:cNvPr>
          <p:cNvSpPr/>
          <p:nvPr/>
        </p:nvSpPr>
        <p:spPr>
          <a:xfrm>
            <a:off x="10535048" y="5643766"/>
            <a:ext cx="578840" cy="570451"/>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3" name="Owal 22">
            <a:extLst>
              <a:ext uri="{FF2B5EF4-FFF2-40B4-BE49-F238E27FC236}">
                <a16:creationId xmlns:a16="http://schemas.microsoft.com/office/drawing/2014/main" id="{AEDF75DB-FBE7-4927-BB70-3D1CD15E2104}"/>
              </a:ext>
            </a:extLst>
          </p:cNvPr>
          <p:cNvSpPr/>
          <p:nvPr/>
        </p:nvSpPr>
        <p:spPr>
          <a:xfrm>
            <a:off x="9713534" y="5884333"/>
            <a:ext cx="232286" cy="272320"/>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Owal 23">
            <a:extLst>
              <a:ext uri="{FF2B5EF4-FFF2-40B4-BE49-F238E27FC236}">
                <a16:creationId xmlns:a16="http://schemas.microsoft.com/office/drawing/2014/main" id="{A770C2A2-54E0-49DB-BA0C-07FC9B865D37}"/>
              </a:ext>
            </a:extLst>
          </p:cNvPr>
          <p:cNvSpPr/>
          <p:nvPr/>
        </p:nvSpPr>
        <p:spPr>
          <a:xfrm>
            <a:off x="11416918" y="5029143"/>
            <a:ext cx="578840" cy="570451"/>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Owal 24">
            <a:extLst>
              <a:ext uri="{FF2B5EF4-FFF2-40B4-BE49-F238E27FC236}">
                <a16:creationId xmlns:a16="http://schemas.microsoft.com/office/drawing/2014/main" id="{4E8BFE76-C100-44C7-B103-4F5E9D5DB95F}"/>
              </a:ext>
            </a:extLst>
          </p:cNvPr>
          <p:cNvSpPr/>
          <p:nvPr/>
        </p:nvSpPr>
        <p:spPr>
          <a:xfrm>
            <a:off x="10088741" y="6261469"/>
            <a:ext cx="201666" cy="199643"/>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Owal 25">
            <a:extLst>
              <a:ext uri="{FF2B5EF4-FFF2-40B4-BE49-F238E27FC236}">
                <a16:creationId xmlns:a16="http://schemas.microsoft.com/office/drawing/2014/main" id="{15EE50B6-A052-4E91-857D-9DAB43A2AF78}"/>
              </a:ext>
            </a:extLst>
          </p:cNvPr>
          <p:cNvSpPr/>
          <p:nvPr/>
        </p:nvSpPr>
        <p:spPr>
          <a:xfrm>
            <a:off x="10663106" y="6534265"/>
            <a:ext cx="386053" cy="437572"/>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Owal 26">
            <a:extLst>
              <a:ext uri="{FF2B5EF4-FFF2-40B4-BE49-F238E27FC236}">
                <a16:creationId xmlns:a16="http://schemas.microsoft.com/office/drawing/2014/main" id="{DF434ECE-A4D3-46D5-A6AD-D3FFAD3D587E}"/>
              </a:ext>
            </a:extLst>
          </p:cNvPr>
          <p:cNvSpPr/>
          <p:nvPr/>
        </p:nvSpPr>
        <p:spPr>
          <a:xfrm>
            <a:off x="9340945" y="6178904"/>
            <a:ext cx="491825" cy="492521"/>
          </a:xfrm>
          <a:prstGeom prst="ellipse">
            <a:avLst/>
          </a:prstGeom>
          <a:solidFill>
            <a:srgbClr val="FF6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Owal 27">
            <a:extLst>
              <a:ext uri="{FF2B5EF4-FFF2-40B4-BE49-F238E27FC236}">
                <a16:creationId xmlns:a16="http://schemas.microsoft.com/office/drawing/2014/main" id="{0A462D88-4A0D-4A50-83EE-1FF27FBDB620}"/>
              </a:ext>
            </a:extLst>
          </p:cNvPr>
          <p:cNvSpPr/>
          <p:nvPr/>
        </p:nvSpPr>
        <p:spPr>
          <a:xfrm>
            <a:off x="10544458" y="6261470"/>
            <a:ext cx="201666" cy="199643"/>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Owal 28">
            <a:extLst>
              <a:ext uri="{FF2B5EF4-FFF2-40B4-BE49-F238E27FC236}">
                <a16:creationId xmlns:a16="http://schemas.microsoft.com/office/drawing/2014/main" id="{A9847A99-2AB6-4555-B0DF-2234FE5EEFDB}"/>
              </a:ext>
            </a:extLst>
          </p:cNvPr>
          <p:cNvSpPr/>
          <p:nvPr/>
        </p:nvSpPr>
        <p:spPr>
          <a:xfrm>
            <a:off x="11193003" y="5427287"/>
            <a:ext cx="123799" cy="114767"/>
          </a:xfrm>
          <a:prstGeom prst="ellipse">
            <a:avLst/>
          </a:prstGeom>
          <a:solidFill>
            <a:srgbClr val="FE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Owal 29">
            <a:extLst>
              <a:ext uri="{FF2B5EF4-FFF2-40B4-BE49-F238E27FC236}">
                <a16:creationId xmlns:a16="http://schemas.microsoft.com/office/drawing/2014/main" id="{231E5BDD-E92F-4B31-B891-909ADB882A46}"/>
              </a:ext>
            </a:extLst>
          </p:cNvPr>
          <p:cNvSpPr/>
          <p:nvPr/>
        </p:nvSpPr>
        <p:spPr>
          <a:xfrm>
            <a:off x="10333824" y="6441749"/>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Owal 30">
            <a:extLst>
              <a:ext uri="{FF2B5EF4-FFF2-40B4-BE49-F238E27FC236}">
                <a16:creationId xmlns:a16="http://schemas.microsoft.com/office/drawing/2014/main" id="{449DED03-E19C-4B51-8AE2-12CEFD66EAEE}"/>
              </a:ext>
            </a:extLst>
          </p:cNvPr>
          <p:cNvSpPr/>
          <p:nvPr/>
        </p:nvSpPr>
        <p:spPr>
          <a:xfrm>
            <a:off x="9079669" y="6287931"/>
            <a:ext cx="123799" cy="114767"/>
          </a:xfrm>
          <a:prstGeom prst="ellipse">
            <a:avLst/>
          </a:prstGeom>
          <a:solidFill>
            <a:srgbClr val="FF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77676210"/>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1333</TotalTime>
  <Words>4169</Words>
  <Application>Microsoft Office PowerPoint</Application>
  <PresentationFormat>Panoramiczny</PresentationFormat>
  <Paragraphs>77</Paragraphs>
  <Slides>23</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23</vt:i4>
      </vt:variant>
    </vt:vector>
  </HeadingPairs>
  <TitlesOfParts>
    <vt:vector size="29" baseType="lpstr">
      <vt:lpstr>Arial</vt:lpstr>
      <vt:lpstr>Calibri</vt:lpstr>
      <vt:lpstr>Calibri Light</vt:lpstr>
      <vt:lpstr>Cambria Math</vt:lpstr>
      <vt:lpstr>Lucida Calligraphy</vt:lpstr>
      <vt:lpstr>Motyw pakietu Office</vt:lpstr>
      <vt:lpstr>Prezentacja programu PowerPoint</vt:lpstr>
      <vt:lpstr>WSTĘP</vt:lpstr>
      <vt:lpstr>Prezentacja programu PowerPoint</vt:lpstr>
      <vt:lpstr>KONSTYTUCJA 3 MAJA – TŁO HISTORYCZNE</vt:lpstr>
      <vt:lpstr>TREŚĆ KONSTYTUCJI 3 MAJA</vt:lpstr>
      <vt:lpstr>Prezentacja programu PowerPoint</vt:lpstr>
      <vt:lpstr>Prezentacja programu PowerPoint</vt:lpstr>
      <vt:lpstr>KONSTYTUCJA KRÓLESTWA POLSKIEGO</vt:lpstr>
      <vt:lpstr>MAŁA KONSTYTUCJA Z 1919 R.</vt:lpstr>
      <vt:lpstr>KONSTYTUCJA MARCOWA</vt:lpstr>
      <vt:lpstr>KONSTYTUCJA MARCOWA – WŁADZA USTAWODAWCZA</vt:lpstr>
      <vt:lpstr>KONSTYTUCJA MARCOWA – WŁADZA WYKONAWCZA I SĄDOWNICZA</vt:lpstr>
      <vt:lpstr>Prezentacja programu PowerPoint</vt:lpstr>
      <vt:lpstr>Prezentacja programu PowerPoint</vt:lpstr>
      <vt:lpstr>KONSTYTUCJA KWIETNIOWA</vt:lpstr>
      <vt:lpstr>WŁADZA WYKONAWCZA W KONSTYTUCJI KWIETNIOWEJ</vt:lpstr>
      <vt:lpstr>Prezentacja programu PowerPoint</vt:lpstr>
      <vt:lpstr>MAŁA KONSTYTUCJA Z 1947 R.</vt:lpstr>
      <vt:lpstr>Prezentacja programu PowerPoint</vt:lpstr>
      <vt:lpstr>KONSTYTUCJA PRL</vt:lpstr>
      <vt:lpstr>NOWELA GRUDNIOWA I MAŁA KONSTYTUCJA Z 1992 R.</vt:lpstr>
      <vt:lpstr>OBECNIE OBOWIĄZUJĄCA KONSTYTUCJA RP</vt:lpstr>
      <vt:lpstr>BIBLIOGRAFIA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Justyna Masiarz</dc:creator>
  <cp:lastModifiedBy>Justyna Masiarz</cp:lastModifiedBy>
  <cp:revision>5</cp:revision>
  <dcterms:created xsi:type="dcterms:W3CDTF">2021-04-25T15:37:24Z</dcterms:created>
  <dcterms:modified xsi:type="dcterms:W3CDTF">2021-04-28T20:33:49Z</dcterms:modified>
</cp:coreProperties>
</file>