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9759D-385A-4158-B29D-D839D43F099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E6191-0AEB-4757-952A-8FF28E4A4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8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6191-0AEB-4757-952A-8FF28E4A423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06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2033443-7FCD-4477-BCC0-EB48E9FD3844}" type="datetimeFigureOut">
              <a:rPr lang="sk-SK" smtClean="0"/>
              <a:t>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4F2DBD-6069-4CA6-9D8C-12A3FA3E65D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8180" y="5236271"/>
            <a:ext cx="5922992" cy="36004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sk-SK" sz="6600" dirty="0" smtClean="0">
                <a:solidFill>
                  <a:schemeClr val="tx1"/>
                </a:solidFill>
              </a:rPr>
              <a:t>Martin Kukučín</a:t>
            </a:r>
            <a:endParaRPr lang="sk-SK" sz="6600" dirty="0">
              <a:solidFill>
                <a:schemeClr val="tx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558194" y="2967335"/>
            <a:ext cx="6027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 teplého hniezda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1508"/>
            <a:ext cx="274737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050"/>
            <a:ext cx="20478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6" y="3890665"/>
            <a:ext cx="1855404" cy="26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1508"/>
            <a:ext cx="21145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1027665"/>
            <a:ext cx="4864386" cy="745152"/>
          </a:xfrm>
        </p:spPr>
        <p:txBody>
          <a:bodyPr/>
          <a:lstStyle/>
          <a:p>
            <a:r>
              <a:rPr lang="sk-SK" dirty="0" smtClean="0"/>
              <a:t>Martin Kukučín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03" y="367882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09120"/>
            <a:ext cx="319124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18" y="4653136"/>
            <a:ext cx="2613086" cy="171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39" y="2276871"/>
            <a:ext cx="2543175" cy="24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2" y="1772816"/>
            <a:ext cx="3367101" cy="28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635"/>
            <a:ext cx="2499482" cy="60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652120" y="6211669"/>
            <a:ext cx="3411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S manželkou </a:t>
            </a:r>
            <a:r>
              <a:rPr lang="sk-SK" sz="1400" b="1" dirty="0" err="1" smtClean="0"/>
              <a:t>Pericou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Didoličovou</a:t>
            </a:r>
            <a:endParaRPr lang="sk-SK" sz="1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652121" y="4385181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Rodný dom M. </a:t>
            </a:r>
            <a:r>
              <a:rPr lang="sk-SK" dirty="0" err="1" smtClean="0"/>
              <a:t>Kukučína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6211669"/>
            <a:ext cx="249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Hrob M. </a:t>
            </a:r>
            <a:r>
              <a:rPr lang="sk-SK" dirty="0" err="1" smtClean="0"/>
              <a:t>Kukučína</a:t>
            </a:r>
            <a:r>
              <a:rPr lang="sk-SK" dirty="0" smtClean="0"/>
              <a:t> v Martine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805603" y="1911527"/>
            <a:ext cx="182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Bronz. socha  M. </a:t>
            </a:r>
            <a:r>
              <a:rPr lang="sk-SK" dirty="0" err="1" smtClean="0"/>
              <a:t>Kukučína</a:t>
            </a:r>
            <a:endParaRPr lang="sk-SK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64" y="4597376"/>
            <a:ext cx="2738956" cy="19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20080"/>
          </a:xfrm>
        </p:spPr>
        <p:txBody>
          <a:bodyPr>
            <a:normAutofit/>
          </a:bodyPr>
          <a:lstStyle/>
          <a:p>
            <a:r>
              <a:rPr lang="sk-SK" dirty="0" smtClean="0"/>
              <a:t>Životopis M. </a:t>
            </a:r>
            <a:r>
              <a:rPr lang="sk-SK" dirty="0" err="1" smtClean="0"/>
              <a:t>Kukučína</a:t>
            </a:r>
            <a:endParaRPr lang="sk-SK" dirty="0"/>
          </a:p>
        </p:txBody>
      </p:sp>
      <p:sp useBgFill="1"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12776"/>
            <a:ext cx="7209249" cy="488513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sk-SK" dirty="0" smtClean="0"/>
              <a:t>17. 5. 1860 – Jasenová</a:t>
            </a:r>
          </a:p>
          <a:p>
            <a:pPr>
              <a:buFontTx/>
              <a:buChar char="-"/>
            </a:pPr>
            <a:r>
              <a:rPr lang="sk-SK" sz="2000" dirty="0" smtClean="0"/>
              <a:t>Vlastným menom </a:t>
            </a:r>
            <a:r>
              <a:rPr lang="sk-SK" b="1" i="1" dirty="0" smtClean="0"/>
              <a:t>Matej </a:t>
            </a:r>
            <a:r>
              <a:rPr lang="sk-SK" b="1" i="1" dirty="0" err="1" smtClean="0"/>
              <a:t>Bencúr</a:t>
            </a:r>
            <a:r>
              <a:rPr lang="sk-SK" i="1" dirty="0" smtClean="0"/>
              <a:t>;</a:t>
            </a:r>
          </a:p>
          <a:p>
            <a:pPr>
              <a:buFontTx/>
              <a:buChar char="-"/>
            </a:pPr>
            <a:r>
              <a:rPr lang="sk-SK" i="1" dirty="0" smtClean="0"/>
              <a:t>Vzdelanie: Revúca, Kežmarok, Martin, BB, Šopron </a:t>
            </a:r>
            <a:r>
              <a:rPr lang="sk-SK" sz="2000" i="1" dirty="0" smtClean="0"/>
              <a:t>(v Maď. blízko rak. </a:t>
            </a:r>
            <a:r>
              <a:rPr lang="sk-SK" sz="2000" i="1" dirty="0"/>
              <a:t>h</a:t>
            </a:r>
            <a:r>
              <a:rPr lang="sk-SK" sz="2000" i="1" dirty="0" smtClean="0"/>
              <a:t>raníc);</a:t>
            </a:r>
          </a:p>
          <a:p>
            <a:pPr>
              <a:buFontTx/>
              <a:buChar char="-"/>
            </a:pPr>
            <a:r>
              <a:rPr lang="sk-SK" i="1" dirty="0" err="1" smtClean="0"/>
              <a:t>Lek.fakulta</a:t>
            </a:r>
            <a:r>
              <a:rPr lang="sk-SK" i="1" dirty="0" smtClean="0"/>
              <a:t> v Prahe – </a:t>
            </a:r>
            <a:r>
              <a:rPr lang="sk-SK" sz="2000" i="1" dirty="0" smtClean="0"/>
              <a:t>prax: BA, </a:t>
            </a:r>
            <a:r>
              <a:rPr lang="sk-SK" sz="2000" i="1" dirty="0" err="1" smtClean="0"/>
              <a:t>Insbruck</a:t>
            </a:r>
            <a:r>
              <a:rPr lang="sk-SK" sz="2000" i="1" dirty="0" smtClean="0"/>
              <a:t>, Viedeň (stretnutie s veľkoobchodníkom </a:t>
            </a:r>
            <a:r>
              <a:rPr lang="sk-SK" sz="2000" i="1" dirty="0" err="1" smtClean="0"/>
              <a:t>Didoličom</a:t>
            </a:r>
            <a:r>
              <a:rPr lang="sk-SK" sz="2000" i="1" dirty="0"/>
              <a:t>)</a:t>
            </a:r>
            <a:r>
              <a:rPr lang="sk-SK" sz="2000" i="1" dirty="0" smtClean="0"/>
              <a:t> </a:t>
            </a:r>
          </a:p>
          <a:p>
            <a:pPr>
              <a:buFontTx/>
              <a:buChar char="-"/>
            </a:pPr>
            <a:r>
              <a:rPr lang="sk-SK" i="1" dirty="0" smtClean="0"/>
              <a:t>1893 – </a:t>
            </a:r>
            <a:r>
              <a:rPr lang="sk-SK" sz="2000" i="1" dirty="0" smtClean="0"/>
              <a:t>ako obecný </a:t>
            </a:r>
            <a:r>
              <a:rPr lang="sk-SK" i="1" dirty="0" smtClean="0"/>
              <a:t>lekár </a:t>
            </a:r>
            <a:r>
              <a:rPr lang="sk-SK" sz="2000" i="1" dirty="0" smtClean="0"/>
              <a:t>na ostrove </a:t>
            </a:r>
            <a:r>
              <a:rPr lang="sk-SK" i="1" dirty="0" smtClean="0"/>
              <a:t>Brač</a:t>
            </a:r>
          </a:p>
          <a:p>
            <a:pPr>
              <a:buFontTx/>
              <a:buChar char="-"/>
            </a:pPr>
            <a:r>
              <a:rPr lang="sk-SK" i="1" dirty="0" smtClean="0"/>
              <a:t>1904 sa oženil s </a:t>
            </a:r>
            <a:r>
              <a:rPr lang="sk-SK" b="1" i="1" dirty="0" err="1" smtClean="0"/>
              <a:t>Pericou</a:t>
            </a:r>
            <a:r>
              <a:rPr lang="sk-SK" b="1" i="1" dirty="0" smtClean="0"/>
              <a:t> </a:t>
            </a:r>
            <a:r>
              <a:rPr lang="sk-SK" b="1" i="1" dirty="0" err="1" smtClean="0"/>
              <a:t>Didoličovou</a:t>
            </a:r>
            <a:endParaRPr lang="sk-SK" b="1" i="1" dirty="0" smtClean="0"/>
          </a:p>
          <a:p>
            <a:pPr>
              <a:buFontTx/>
              <a:buChar char="-"/>
            </a:pPr>
            <a:r>
              <a:rPr lang="sk-SK" i="1" dirty="0" smtClean="0"/>
              <a:t>1908 –</a:t>
            </a:r>
            <a:r>
              <a:rPr lang="sk-SK" sz="2000" i="1" dirty="0" smtClean="0"/>
              <a:t>odchádzajú do </a:t>
            </a:r>
            <a:r>
              <a:rPr lang="sk-SK" i="1" dirty="0" smtClean="0"/>
              <a:t>Santiaga </a:t>
            </a:r>
          </a:p>
          <a:p>
            <a:pPr marL="68580" indent="0">
              <a:buNone/>
            </a:pPr>
            <a:r>
              <a:rPr lang="sk-SK" i="1" dirty="0" err="1" smtClean="0"/>
              <a:t>de</a:t>
            </a:r>
            <a:r>
              <a:rPr lang="sk-SK" i="1" dirty="0" smtClean="0"/>
              <a:t> </a:t>
            </a:r>
            <a:r>
              <a:rPr lang="sk-SK" i="1" dirty="0" err="1" smtClean="0"/>
              <a:t>Chille</a:t>
            </a:r>
            <a:r>
              <a:rPr lang="sk-SK" i="1" dirty="0" smtClean="0"/>
              <a:t>, </a:t>
            </a:r>
            <a:r>
              <a:rPr lang="sk-SK" i="1" dirty="0" err="1" smtClean="0"/>
              <a:t>Punta</a:t>
            </a:r>
            <a:r>
              <a:rPr lang="sk-SK" i="1" dirty="0" smtClean="0"/>
              <a:t> </a:t>
            </a:r>
            <a:r>
              <a:rPr lang="sk-SK" i="1" dirty="0" err="1" smtClean="0"/>
              <a:t>Arenas</a:t>
            </a:r>
            <a:endParaRPr lang="sk-SK" i="1" dirty="0" smtClean="0"/>
          </a:p>
          <a:p>
            <a:pPr>
              <a:buFontTx/>
              <a:buChar char="-"/>
            </a:pPr>
            <a:r>
              <a:rPr lang="sk-SK" dirty="0" smtClean="0"/>
              <a:t>1928 – zomrel v náručí svojej chorej ženy</a:t>
            </a:r>
          </a:p>
          <a:p>
            <a:pPr marL="68580" indent="0">
              <a:buNone/>
            </a:pPr>
            <a:r>
              <a:rPr lang="sk-SK" dirty="0" smtClean="0"/>
              <a:t>jeho pozostatky boli prevezené na </a:t>
            </a:r>
          </a:p>
          <a:p>
            <a:pPr marL="68580" indent="0">
              <a:buNone/>
            </a:pPr>
            <a:r>
              <a:rPr lang="sk-SK" dirty="0" smtClean="0"/>
              <a:t>Nár. cintorín v Martine 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9903"/>
            <a:ext cx="23145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98" y="2564904"/>
            <a:ext cx="1321482" cy="167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38578"/>
            <a:ext cx="2395612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48" y="4365104"/>
            <a:ext cx="1152128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Martin Kukučín – </a:t>
            </a:r>
            <a:r>
              <a:rPr lang="sk-SK" sz="3100" dirty="0" smtClean="0"/>
              <a:t>prozaik</a:t>
            </a:r>
            <a:r>
              <a:rPr lang="sk-SK" sz="3100" dirty="0" smtClean="0"/>
              <a:t>, dramatik</a:t>
            </a:r>
            <a:br>
              <a:rPr lang="sk-SK" sz="3100" dirty="0" smtClean="0"/>
            </a:br>
            <a:r>
              <a:rPr lang="sk-SK" sz="3100" dirty="0" smtClean="0"/>
              <a:t>predstaviteľ literárneho realizmu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4347845"/>
          </a:xfrm>
          <a:solidFill>
            <a:schemeClr val="accent6"/>
          </a:solidFill>
        </p:spPr>
        <p:txBody>
          <a:bodyPr/>
          <a:lstStyle/>
          <a:p>
            <a:pPr marL="68580" indent="0"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Literárna tvorba</a:t>
            </a:r>
          </a:p>
          <a:p>
            <a:pPr marL="68580" indent="0">
              <a:buNone/>
            </a:pPr>
            <a:endParaRPr lang="sk-SK" u="sng" dirty="0" smtClean="0"/>
          </a:p>
          <a:p>
            <a:pPr marL="68580" indent="0">
              <a:buNone/>
            </a:pPr>
            <a:r>
              <a:rPr lang="sk-SK" sz="2000" b="1" dirty="0" smtClean="0"/>
              <a:t>Poviedky a novely: </a:t>
            </a:r>
            <a:r>
              <a:rPr lang="sk-SK" sz="2000" dirty="0" smtClean="0"/>
              <a:t>	Z teplého hniezda</a:t>
            </a:r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Veľkou lyžicou</a:t>
            </a:r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Mladé letá</a:t>
            </a:r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Keď báčik z </a:t>
            </a:r>
            <a:r>
              <a:rPr lang="sk-SK" sz="2000" dirty="0" err="1" smtClean="0"/>
              <a:t>Chochoľova</a:t>
            </a:r>
            <a:r>
              <a:rPr lang="sk-SK" sz="2000" dirty="0" smtClean="0"/>
              <a:t> umrie</a:t>
            </a:r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</a:t>
            </a:r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</a:t>
            </a:r>
            <a:r>
              <a:rPr lang="sk-SK" sz="2000" dirty="0" err="1" smtClean="0"/>
              <a:t>Dies</a:t>
            </a:r>
            <a:r>
              <a:rPr lang="sk-SK" sz="2000" dirty="0" smtClean="0"/>
              <a:t> </a:t>
            </a:r>
            <a:r>
              <a:rPr lang="sk-SK" sz="2000" dirty="0" err="1" smtClean="0"/>
              <a:t>irae</a:t>
            </a:r>
            <a:endParaRPr lang="sk-SK" sz="2000" dirty="0" smtClean="0"/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Neprebudený</a:t>
            </a:r>
          </a:p>
          <a:p>
            <a:pPr marL="6858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	Rysavá jalovica	</a:t>
            </a:r>
            <a:endParaRPr lang="sk-SK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91" y="1494662"/>
            <a:ext cx="1561067" cy="22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80929"/>
            <a:ext cx="11521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9"/>
            <a:ext cx="151884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71" y="4080440"/>
            <a:ext cx="1526468" cy="209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330062"/>
            <a:ext cx="1612087" cy="21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Romány 	a 	divadelné hry:</a:t>
            </a:r>
            <a:endParaRPr lang="sk-SK" dirty="0"/>
          </a:p>
        </p:txBody>
      </p:sp>
      <p:sp useBgFill="1"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323652"/>
            <a:ext cx="7137241" cy="3508977"/>
          </a:xfrm>
        </p:spPr>
        <p:txBody>
          <a:bodyPr/>
          <a:lstStyle/>
          <a:p>
            <a:r>
              <a:rPr lang="sk-SK" dirty="0" smtClean="0"/>
              <a:t>Dom v stráni		</a:t>
            </a:r>
            <a:r>
              <a:rPr lang="sk-SK" dirty="0" err="1" smtClean="0"/>
              <a:t>Komasácie</a:t>
            </a:r>
            <a:endParaRPr lang="sk-SK" dirty="0" smtClean="0"/>
          </a:p>
          <a:p>
            <a:pPr marL="68580" indent="0">
              <a:buNone/>
            </a:pPr>
            <a:r>
              <a:rPr lang="sk-SK" dirty="0"/>
              <a:t>	</a:t>
            </a:r>
            <a:r>
              <a:rPr lang="sk-SK" dirty="0" smtClean="0"/>
              <a:t>			Obeta</a:t>
            </a:r>
          </a:p>
          <a:p>
            <a:r>
              <a:rPr lang="sk-SK" dirty="0" smtClean="0"/>
              <a:t>Mať volá 1 – 5		</a:t>
            </a:r>
            <a:r>
              <a:rPr lang="sk-SK" dirty="0" err="1" smtClean="0"/>
              <a:t>Bacúchovie</a:t>
            </a:r>
            <a:r>
              <a:rPr lang="sk-SK" dirty="0" smtClean="0"/>
              <a:t> dvor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224136" cy="18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90" y="3717032"/>
            <a:ext cx="1847850" cy="22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84016"/>
            <a:ext cx="14097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59" y="3194279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1524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29614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M. Kukučín</a:t>
            </a:r>
            <a:r>
              <a:rPr lang="sk-SK" dirty="0" smtClean="0"/>
              <a:t>: </a:t>
            </a:r>
            <a:br>
              <a:rPr lang="sk-SK" dirty="0" smtClean="0"/>
            </a:br>
            <a:r>
              <a:rPr lang="sk-SK" dirty="0" smtClean="0"/>
              <a:t>Z teplého hniezda</a:t>
            </a:r>
            <a:br>
              <a:rPr lang="sk-SK" dirty="0" smtClean="0"/>
            </a:br>
            <a:r>
              <a:rPr lang="sk-SK" sz="1800" dirty="0" smtClean="0"/>
              <a:t>Poznámky do zošitov</a:t>
            </a:r>
            <a:endParaRPr lang="sk-SK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36504"/>
          </a:xfrm>
        </p:spPr>
        <p:txBody>
          <a:bodyPr>
            <a:noAutofit/>
          </a:bodyPr>
          <a:lstStyle/>
          <a:p>
            <a:r>
              <a:rPr lang="sk-SK" dirty="0" smtClean="0"/>
              <a:t>Lit. </a:t>
            </a:r>
            <a:r>
              <a:rPr lang="sk-SK" dirty="0" smtClean="0"/>
              <a:t>žáner</a:t>
            </a:r>
            <a:r>
              <a:rPr lang="sk-SK" dirty="0" smtClean="0"/>
              <a:t>: </a:t>
            </a:r>
            <a:r>
              <a:rPr lang="sk-SK" b="1" dirty="0"/>
              <a:t>p</a:t>
            </a:r>
            <a:r>
              <a:rPr lang="sk-SK" b="1" dirty="0" smtClean="0"/>
              <a:t>oviedka</a:t>
            </a:r>
            <a:endParaRPr lang="sk-SK" b="1" dirty="0" smtClean="0"/>
          </a:p>
          <a:p>
            <a:r>
              <a:rPr lang="sk-SK" dirty="0" smtClean="0"/>
              <a:t>Lit. </a:t>
            </a:r>
            <a:r>
              <a:rPr lang="sk-SK" dirty="0" smtClean="0"/>
              <a:t>druh</a:t>
            </a:r>
            <a:r>
              <a:rPr lang="sk-SK" dirty="0" smtClean="0"/>
              <a:t>: </a:t>
            </a:r>
            <a:r>
              <a:rPr lang="sk-SK" b="1" dirty="0" smtClean="0"/>
              <a:t>epika</a:t>
            </a:r>
          </a:p>
          <a:p>
            <a:r>
              <a:rPr lang="sk-SK" dirty="0" smtClean="0"/>
              <a:t>Lit. </a:t>
            </a:r>
            <a:r>
              <a:rPr lang="sk-SK" dirty="0" smtClean="0"/>
              <a:t>forma</a:t>
            </a:r>
            <a:r>
              <a:rPr lang="sk-SK" dirty="0" smtClean="0"/>
              <a:t>: </a:t>
            </a:r>
            <a:r>
              <a:rPr lang="sk-SK" b="1" dirty="0" smtClean="0"/>
              <a:t>próza</a:t>
            </a:r>
          </a:p>
          <a:p>
            <a:pPr algn="just"/>
            <a:r>
              <a:rPr lang="sk-SK" dirty="0" smtClean="0"/>
              <a:t>Téma: pravdivý </a:t>
            </a:r>
            <a:r>
              <a:rPr lang="sk-SK" b="1" dirty="0" smtClean="0"/>
              <a:t>obraz života na dedine koncom 19. st</a:t>
            </a:r>
            <a:r>
              <a:rPr lang="sk-SK" dirty="0" smtClean="0"/>
              <a:t>., kde vládli dobré susedské vzťahy. Deti museli počúvať svojich rodičov – aj vo výbere remesla – postarať sa sami o svoju budúcnosť</a:t>
            </a:r>
          </a:p>
          <a:p>
            <a:pPr algn="just"/>
            <a:r>
              <a:rPr lang="sk-SK" dirty="0" smtClean="0"/>
              <a:t>Hlavná postava: </a:t>
            </a:r>
            <a:r>
              <a:rPr lang="sk-SK" b="1" dirty="0" smtClean="0"/>
              <a:t>Maťko </a:t>
            </a:r>
            <a:r>
              <a:rPr lang="sk-SK" b="1" dirty="0" err="1" smtClean="0"/>
              <a:t>Rafikovie</a:t>
            </a:r>
            <a:endParaRPr lang="sk-SK" b="1" dirty="0" smtClean="0"/>
          </a:p>
          <a:p>
            <a:pPr algn="just"/>
            <a:r>
              <a:rPr lang="sk-SK" dirty="0" smtClean="0"/>
              <a:t>Jazykové prostriedky – nárečové slová, historizmy, archaizmy – dokresľujú charakter postáv</a:t>
            </a:r>
          </a:p>
          <a:p>
            <a:pPr algn="just"/>
            <a:r>
              <a:rPr lang="sk-SK" dirty="0" smtClean="0"/>
              <a:t>Využitie </a:t>
            </a:r>
            <a:r>
              <a:rPr lang="sk-SK" dirty="0" smtClean="0"/>
              <a:t>humoru -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66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8762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M. Kukučín (horný rad sprava 3.) so spolužiakmi z gymnázia v Šoprone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0708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</TotalTime>
  <Words>306</Words>
  <Application>Microsoft Office PowerPoint</Application>
  <PresentationFormat>Prezentácia na obrazovke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Calibri</vt:lpstr>
      <vt:lpstr>Trebuchet MS</vt:lpstr>
      <vt:lpstr>Wingdings 2</vt:lpstr>
      <vt:lpstr>Austin</vt:lpstr>
      <vt:lpstr>Martin Kukučín</vt:lpstr>
      <vt:lpstr>Martin Kukučín</vt:lpstr>
      <vt:lpstr>Životopis M. Kukučína</vt:lpstr>
      <vt:lpstr>Martin Kukučín – prozaik, dramatik predstaviteľ literárneho realizmu</vt:lpstr>
      <vt:lpstr>Romány  a  divadelné hry:</vt:lpstr>
      <vt:lpstr>M. Kukučín:  Z teplého hniezda Poznámky do zošitov</vt:lpstr>
      <vt:lpstr>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Kukučín</dc:title>
  <dc:creator>ZUS BRUSNO</dc:creator>
  <cp:lastModifiedBy>Ucitel</cp:lastModifiedBy>
  <cp:revision>15</cp:revision>
  <dcterms:created xsi:type="dcterms:W3CDTF">2013-12-01T20:47:04Z</dcterms:created>
  <dcterms:modified xsi:type="dcterms:W3CDTF">2021-12-06T21:19:59Z</dcterms:modified>
</cp:coreProperties>
</file>