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  <p:sldMasterId id="2147483829" r:id="rId5"/>
  </p:sldMasterIdLst>
  <p:notesMasterIdLst>
    <p:notesMasterId r:id="rId14"/>
  </p:notesMasterIdLst>
  <p:handoutMasterIdLst>
    <p:handoutMasterId r:id="rId15"/>
  </p:handoutMasterIdLst>
  <p:sldIdLst>
    <p:sldId id="264" r:id="rId6"/>
    <p:sldId id="268" r:id="rId7"/>
    <p:sldId id="270" r:id="rId8"/>
    <p:sldId id="271" r:id="rId9"/>
    <p:sldId id="272" r:id="rId10"/>
    <p:sldId id="274" r:id="rId11"/>
    <p:sldId id="275" r:id="rId12"/>
    <p:sldId id="273" r:id="rId13"/>
  </p:sldIdLst>
  <p:sldSz cx="10058400" cy="7772400"/>
  <p:notesSz cx="6858000" cy="9144000"/>
  <p:defaultTextStyle>
    <a:defPPr rtl="0"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750" autoAdjust="0"/>
  </p:normalViewPr>
  <p:slideViewPr>
    <p:cSldViewPr snapToGrid="0">
      <p:cViewPr varScale="1">
        <p:scale>
          <a:sx n="64" d="100"/>
          <a:sy n="64" d="100"/>
        </p:scale>
        <p:origin x="1404" y="60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73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8D5ED20C-057E-42B8-812C-662E791F49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EF0F5BD-F2BF-490B-AF89-1861F0EFF1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9D474-1270-4832-BE53-239AC0DCC79E}" type="datetime1">
              <a:rPr lang="pl-PL" smtClean="0"/>
              <a:t>02.12.2020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4A13E6B-53FA-41AF-87C1-A6B1FCAA9C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3801553-1512-4C27-A208-08CE81B42C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6349B-A775-4655-B14C-A124B2CC2F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72919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652C3-3B20-4D5E-BB9A-CE20DF2B035F}" type="datetime1">
              <a:rPr lang="pl-PL" smtClean="0"/>
              <a:pPr/>
              <a:t>02.12.2020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A56C781-595C-4735-B257-C2F670AAB488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4075460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A56C781-595C-4735-B257-C2F670AAB488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584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emf"/><Relationship Id="rId2" Type="http://schemas.openxmlformats.org/officeDocument/2006/relationships/image" Target="../media/image5.png"/><Relationship Id="rId16" Type="http://schemas.openxmlformats.org/officeDocument/2006/relationships/image" Target="../media/image19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emf"/><Relationship Id="rId2" Type="http://schemas.openxmlformats.org/officeDocument/2006/relationships/image" Target="../media/image5.png"/><Relationship Id="rId16" Type="http://schemas.openxmlformats.org/officeDocument/2006/relationships/image" Target="../media/image19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a 4">
            <a:extLst>
              <a:ext uri="{FF2B5EF4-FFF2-40B4-BE49-F238E27FC236}">
                <a16:creationId xmlns:a16="http://schemas.microsoft.com/office/drawing/2014/main" id="{CD726594-28C5-49BB-9650-C73FEF4126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6476" y="602701"/>
            <a:ext cx="7701138" cy="6400800"/>
          </a:xfrm>
          <a:prstGeom prst="rect">
            <a:avLst/>
          </a:prstGeom>
        </p:spPr>
      </p:pic>
      <p:sp>
        <p:nvSpPr>
          <p:cNvPr id="7" name="Tekst — symbol zastępczy 6">
            <a:extLst>
              <a:ext uri="{FF2B5EF4-FFF2-40B4-BE49-F238E27FC236}">
                <a16:creationId xmlns:a16="http://schemas.microsoft.com/office/drawing/2014/main" id="{9B5EFF00-F523-47FB-8C8D-C3E3D048EC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2445" y="1490472"/>
            <a:ext cx="5029200" cy="457200"/>
          </a:xfrm>
        </p:spPr>
        <p:txBody>
          <a:bodyPr rtlCol="0"/>
          <a:lstStyle>
            <a:lvl1pPr algn="ctr">
              <a:defRPr sz="2000"/>
            </a:lvl1pPr>
          </a:lstStyle>
          <a:p>
            <a:pPr lvl="0" rtl="0"/>
            <a:r>
              <a:rPr lang="pl-PL" noProof="0"/>
              <a:t>Dodaj tekst</a:t>
            </a:r>
          </a:p>
        </p:txBody>
      </p:sp>
      <p:sp>
        <p:nvSpPr>
          <p:cNvPr id="6" name="Tekst — symbol zastępczy 6">
            <a:extLst>
              <a:ext uri="{FF2B5EF4-FFF2-40B4-BE49-F238E27FC236}">
                <a16:creationId xmlns:a16="http://schemas.microsoft.com/office/drawing/2014/main" id="{48388A6B-2E80-4B02-967B-5F07FF5FDA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3218688"/>
            <a:ext cx="5486400" cy="457200"/>
          </a:xfrm>
        </p:spPr>
        <p:txBody>
          <a:bodyPr rtlCol="0">
            <a:noAutofit/>
          </a:bodyPr>
          <a:lstStyle>
            <a:lvl1pPr algn="ctr">
              <a:defRPr sz="24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pl-PL" noProof="0"/>
              <a:t>Dodaj tekst</a:t>
            </a:r>
          </a:p>
        </p:txBody>
      </p:sp>
      <p:sp>
        <p:nvSpPr>
          <p:cNvPr id="8" name="Tekst — symbol zastępczy 6">
            <a:extLst>
              <a:ext uri="{FF2B5EF4-FFF2-40B4-BE49-F238E27FC236}">
                <a16:creationId xmlns:a16="http://schemas.microsoft.com/office/drawing/2014/main" id="{7E09718B-46DA-4611-8060-44868BFC15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0" y="3840480"/>
            <a:ext cx="5486400" cy="457200"/>
          </a:xfrm>
        </p:spPr>
        <p:txBody>
          <a:bodyPr rtlCol="0">
            <a:noAutofit/>
          </a:bodyPr>
          <a:lstStyle>
            <a:lvl1pPr algn="ctr">
              <a:defRPr sz="24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pl-PL" noProof="0"/>
              <a:t>Dodaj tekst</a:t>
            </a:r>
          </a:p>
        </p:txBody>
      </p:sp>
      <p:sp>
        <p:nvSpPr>
          <p:cNvPr id="9" name="Tekst — symbol zastępczy 6">
            <a:extLst>
              <a:ext uri="{FF2B5EF4-FFF2-40B4-BE49-F238E27FC236}">
                <a16:creationId xmlns:a16="http://schemas.microsoft.com/office/drawing/2014/main" id="{934E8D9F-9026-46FD-B26A-590CF532AF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86000" y="4471416"/>
            <a:ext cx="5486400" cy="457200"/>
          </a:xfrm>
        </p:spPr>
        <p:txBody>
          <a:bodyPr rtlCol="0">
            <a:noAutofit/>
          </a:bodyPr>
          <a:lstStyle>
            <a:lvl1pPr algn="ctr">
              <a:defRPr sz="24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pl-PL" noProof="0"/>
              <a:t>Dodaj tekst</a:t>
            </a:r>
          </a:p>
        </p:txBody>
      </p:sp>
      <p:sp>
        <p:nvSpPr>
          <p:cNvPr id="10" name="Tekst — symbol zastępczy 6">
            <a:extLst>
              <a:ext uri="{FF2B5EF4-FFF2-40B4-BE49-F238E27FC236}">
                <a16:creationId xmlns:a16="http://schemas.microsoft.com/office/drawing/2014/main" id="{41009B24-6BCC-481A-B6A9-57963FAAF4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5074920"/>
            <a:ext cx="5486400" cy="457200"/>
          </a:xfrm>
        </p:spPr>
        <p:txBody>
          <a:bodyPr rtlCol="0">
            <a:noAutofit/>
          </a:bodyPr>
          <a:lstStyle>
            <a:lvl1pPr algn="ctr">
              <a:defRPr sz="24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pl-PL" noProof="0"/>
              <a:t>Dodaj tekst</a:t>
            </a:r>
          </a:p>
        </p:txBody>
      </p:sp>
      <p:sp>
        <p:nvSpPr>
          <p:cNvPr id="11" name="Tekst — symbol zastępczy 6">
            <a:extLst>
              <a:ext uri="{FF2B5EF4-FFF2-40B4-BE49-F238E27FC236}">
                <a16:creationId xmlns:a16="http://schemas.microsoft.com/office/drawing/2014/main" id="{475874D6-993B-4386-9814-8A9B2CE7A5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6000" y="5715000"/>
            <a:ext cx="5486400" cy="457200"/>
          </a:xfrm>
        </p:spPr>
        <p:txBody>
          <a:bodyPr rtlCol="0">
            <a:noAutofit/>
          </a:bodyPr>
          <a:lstStyle>
            <a:lvl1pPr algn="ctr">
              <a:defRPr sz="24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pl-PL" noProof="0"/>
              <a:t>Dodaj tekst</a:t>
            </a: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2D9018A6-EC8E-46FC-A247-2D203FAFBB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42079" y="3012368"/>
            <a:ext cx="5400000" cy="224999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EB82EAE9-C244-4B7C-83DA-D78945255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2443" y="1983195"/>
            <a:ext cx="5029201" cy="741717"/>
          </a:xfrm>
        </p:spPr>
        <p:txBody>
          <a:bodyPr rtlCol="0">
            <a:normAutofit/>
          </a:bodyPr>
          <a:lstStyle>
            <a:lvl1pPr algn="ctr">
              <a:defRPr sz="4800"/>
            </a:lvl1pPr>
          </a:lstStyle>
          <a:p>
            <a:pPr rtl="0"/>
            <a:r>
              <a:rPr lang="pl-PL" noProof="0"/>
              <a:t>Dodaj tytuł</a:t>
            </a:r>
          </a:p>
        </p:txBody>
      </p:sp>
    </p:spTree>
    <p:extLst>
      <p:ext uri="{BB962C8B-B14F-4D97-AF65-F5344CB8AC3E}">
        <p14:creationId xmlns:p14="http://schemas.microsoft.com/office/powerpoint/2010/main" val="4228334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orient="horz" pos="144">
          <p15:clr>
            <a:srgbClr val="FBAE40"/>
          </p15:clr>
        </p15:guide>
        <p15:guide id="3" pos="6192">
          <p15:clr>
            <a:srgbClr val="FBAE40"/>
          </p15:clr>
        </p15:guide>
        <p15:guide id="4" orient="horz" pos="475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6096596" y="0"/>
            <a:ext cx="3961805" cy="77724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8755" y="518161"/>
            <a:ext cx="2550995" cy="135622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80" b="1" i="0" cap="all" spc="248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167" y="1043094"/>
            <a:ext cx="5080695" cy="5649807"/>
          </a:xfrm>
        </p:spPr>
        <p:txBody>
          <a:bodyPr/>
          <a:lstStyle>
            <a:lvl1pPr>
              <a:defRPr sz="2640"/>
            </a:lvl1pPr>
            <a:lvl2pPr>
              <a:defRPr sz="2310"/>
            </a:lvl2pPr>
            <a:lvl3pPr>
              <a:defRPr sz="198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8755" y="1973514"/>
            <a:ext cx="2550995" cy="471938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320"/>
              </a:spcBef>
              <a:buNone/>
              <a:defRPr sz="1540" baseline="0">
                <a:solidFill>
                  <a:schemeClr val="bg2"/>
                </a:solidFill>
              </a:defRPr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1168" y="7225769"/>
            <a:ext cx="1017518" cy="394924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35488" y="7225770"/>
            <a:ext cx="2872797" cy="39190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95087" y="7225770"/>
            <a:ext cx="1016776" cy="39190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33858" cy="77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33858" cy="77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5203970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3858" y="2"/>
            <a:ext cx="6068358" cy="7772399"/>
          </a:xfrm>
        </p:spPr>
        <p:txBody>
          <a:bodyPr anchor="t"/>
          <a:lstStyle>
            <a:lvl1pPr marL="0" indent="0">
              <a:buNone/>
              <a:defRPr sz="2640"/>
            </a:lvl1pPr>
            <a:lvl2pPr marL="377190" indent="0">
              <a:buNone/>
              <a:defRPr sz="2310"/>
            </a:lvl2pPr>
            <a:lvl3pPr marL="754380" indent="0">
              <a:buNone/>
              <a:defRPr sz="1980"/>
            </a:lvl3pPr>
            <a:lvl4pPr marL="1131570" indent="0">
              <a:buNone/>
              <a:defRPr sz="1650"/>
            </a:lvl4pPr>
            <a:lvl5pPr marL="1508760" indent="0">
              <a:buNone/>
              <a:defRPr sz="1650"/>
            </a:lvl5pPr>
            <a:lvl6pPr marL="1885950" indent="0">
              <a:buNone/>
              <a:defRPr sz="1650"/>
            </a:lvl6pPr>
            <a:lvl7pPr marL="2263140" indent="0">
              <a:buNone/>
              <a:defRPr sz="1650"/>
            </a:lvl7pPr>
            <a:lvl8pPr marL="2640330" indent="0">
              <a:buNone/>
              <a:defRPr sz="1650"/>
            </a:lvl8pPr>
            <a:lvl9pPr marL="3017520" indent="0">
              <a:buNone/>
              <a:defRPr sz="165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6096596" y="0"/>
            <a:ext cx="3961805" cy="77724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33858" cy="77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8754" y="518160"/>
            <a:ext cx="2550997" cy="1356226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80" b="1" i="0" spc="248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8754" y="1973514"/>
            <a:ext cx="2550997" cy="471938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320"/>
              </a:spcBef>
              <a:buNone/>
              <a:defRPr sz="1540" baseline="0">
                <a:solidFill>
                  <a:schemeClr val="bg2"/>
                </a:solidFill>
              </a:defRPr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1909" y="7225769"/>
            <a:ext cx="1016776" cy="394924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35488" y="7225770"/>
            <a:ext cx="2872797" cy="39190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81768" y="7225770"/>
            <a:ext cx="1042206" cy="39190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33858" cy="77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28408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92026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86602" y="433371"/>
            <a:ext cx="1949123" cy="634712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7272" y="433371"/>
            <a:ext cx="6390469" cy="63471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269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wa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a 23">
            <a:extLst>
              <a:ext uri="{FF2B5EF4-FFF2-40B4-BE49-F238E27FC236}">
                <a16:creationId xmlns:a16="http://schemas.microsoft.com/office/drawing/2014/main" id="{B194FA4C-2DE0-994F-9FE9-56269D16BF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345370">
            <a:off x="7414025" y="787985"/>
            <a:ext cx="2508972" cy="2676237"/>
          </a:xfrm>
          <a:prstGeom prst="rect">
            <a:avLst/>
          </a:prstGeom>
        </p:spPr>
      </p:pic>
      <p:pic>
        <p:nvPicPr>
          <p:cNvPr id="18" name="Grafika 17">
            <a:extLst>
              <a:ext uri="{FF2B5EF4-FFF2-40B4-BE49-F238E27FC236}">
                <a16:creationId xmlns:a16="http://schemas.microsoft.com/office/drawing/2014/main" id="{36C84385-BF2D-1A48-8ABF-182D8CFE8F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49040" y="5367525"/>
            <a:ext cx="2504662" cy="2237772"/>
          </a:xfrm>
          <a:prstGeom prst="rect">
            <a:avLst/>
          </a:prstGeom>
        </p:spPr>
      </p:pic>
      <p:pic>
        <p:nvPicPr>
          <p:cNvPr id="14" name="Grafika 13">
            <a:extLst>
              <a:ext uri="{FF2B5EF4-FFF2-40B4-BE49-F238E27FC236}">
                <a16:creationId xmlns:a16="http://schemas.microsoft.com/office/drawing/2014/main" id="{FC6B08E2-B34E-D842-A62E-52C605DD453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042650">
            <a:off x="658407" y="4434867"/>
            <a:ext cx="2235274" cy="2662891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36AA9A5D-001C-DB44-A987-D00CEBAFDF8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891533">
            <a:off x="7016427" y="4307121"/>
            <a:ext cx="2438140" cy="2403556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1F717B7B-8014-49A8-8DEE-0B76DC52BBB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06112" y="369605"/>
            <a:ext cx="4873868" cy="4873868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BDD0522-1B9F-4B49-9036-9D80455C400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280116" y="1179825"/>
            <a:ext cx="3324970" cy="3337061"/>
          </a:xfrm>
          <a:prstGeom prst="rect">
            <a:avLst/>
          </a:prstGeom>
        </p:spPr>
      </p:pic>
      <p:pic>
        <p:nvPicPr>
          <p:cNvPr id="13" name="Grafika 12">
            <a:extLst>
              <a:ext uri="{FF2B5EF4-FFF2-40B4-BE49-F238E27FC236}">
                <a16:creationId xmlns:a16="http://schemas.microsoft.com/office/drawing/2014/main" id="{AEFF3B96-43B8-4405-AB94-25EEBADE306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336419">
            <a:off x="366708" y="786539"/>
            <a:ext cx="1923169" cy="2604651"/>
          </a:xfrm>
          <a:prstGeom prst="rect">
            <a:avLst/>
          </a:prstGeom>
        </p:spPr>
      </p:pic>
      <p:pic>
        <p:nvPicPr>
          <p:cNvPr id="27" name="Grafika 26">
            <a:extLst>
              <a:ext uri="{FF2B5EF4-FFF2-40B4-BE49-F238E27FC236}">
                <a16:creationId xmlns:a16="http://schemas.microsoft.com/office/drawing/2014/main" id="{30283C0C-5422-43FF-BE18-A1A604B036B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496944">
            <a:off x="642492" y="1956383"/>
            <a:ext cx="1371600" cy="33867"/>
          </a:xfrm>
          <a:prstGeom prst="rect">
            <a:avLst/>
          </a:prstGeom>
        </p:spPr>
      </p:pic>
      <p:pic>
        <p:nvPicPr>
          <p:cNvPr id="29" name="Grafika 28">
            <a:extLst>
              <a:ext uri="{FF2B5EF4-FFF2-40B4-BE49-F238E27FC236}">
                <a16:creationId xmlns:a16="http://schemas.microsoft.com/office/drawing/2014/main" id="{7A44C2EB-B795-4B2E-90BF-763FDB6874F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1134069">
            <a:off x="1048976" y="5775753"/>
            <a:ext cx="1371600" cy="33867"/>
          </a:xfrm>
          <a:prstGeom prst="rect">
            <a:avLst/>
          </a:prstGeom>
        </p:spPr>
      </p:pic>
      <p:pic>
        <p:nvPicPr>
          <p:cNvPr id="31" name="Grafika 30">
            <a:extLst>
              <a:ext uri="{FF2B5EF4-FFF2-40B4-BE49-F238E27FC236}">
                <a16:creationId xmlns:a16="http://schemas.microsoft.com/office/drawing/2014/main" id="{BA76D571-91E0-48A9-8FCE-72376A6BD35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1387953">
            <a:off x="7928710" y="1892435"/>
            <a:ext cx="1371600" cy="3386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67CA9E3-AC82-42CE-84E2-9DD7091FD0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2736" y="2320160"/>
            <a:ext cx="2743200" cy="1472184"/>
          </a:xfrm>
        </p:spPr>
        <p:txBody>
          <a:bodyPr rtlCol="0">
            <a:normAutofit/>
          </a:bodyPr>
          <a:lstStyle>
            <a:lvl1pPr algn="ctr">
              <a:lnSpc>
                <a:spcPts val="54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pl-PL" noProof="0"/>
              <a:t>Dodaj tytuł</a:t>
            </a:r>
          </a:p>
        </p:txBody>
      </p:sp>
      <p:sp>
        <p:nvSpPr>
          <p:cNvPr id="33" name="Tekst — symbol zastępczy 32">
            <a:extLst>
              <a:ext uri="{FF2B5EF4-FFF2-40B4-BE49-F238E27FC236}">
                <a16:creationId xmlns:a16="http://schemas.microsoft.com/office/drawing/2014/main" id="{AE13F347-2D12-4D3C-B05A-1CAD54B29F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462530">
            <a:off x="493776" y="1517904"/>
            <a:ext cx="1746504" cy="402336"/>
          </a:xfrm>
        </p:spPr>
        <p:txBody>
          <a:bodyPr rtlCol="0">
            <a:normAutofit/>
          </a:bodyPr>
          <a:lstStyle>
            <a:lvl1pPr algn="ctr">
              <a:defRPr sz="2000"/>
            </a:lvl1pPr>
          </a:lstStyle>
          <a:p>
            <a:pPr lvl="0" rtl="0"/>
            <a:r>
              <a:rPr lang="pl-PL" noProof="0"/>
              <a:t>Dodaj tekst</a:t>
            </a:r>
          </a:p>
        </p:txBody>
      </p:sp>
      <p:sp>
        <p:nvSpPr>
          <p:cNvPr id="34" name="Tekst — symbol zastępczy 32">
            <a:extLst>
              <a:ext uri="{FF2B5EF4-FFF2-40B4-BE49-F238E27FC236}">
                <a16:creationId xmlns:a16="http://schemas.microsoft.com/office/drawing/2014/main" id="{38EF6AA3-FB4B-4FD2-A9F5-45B69D73F7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21076257">
            <a:off x="786384" y="5330952"/>
            <a:ext cx="1746504" cy="402336"/>
          </a:xfrm>
        </p:spPr>
        <p:txBody>
          <a:bodyPr rtlCol="0">
            <a:normAutofit/>
          </a:bodyPr>
          <a:lstStyle>
            <a:lvl1pPr algn="ctr">
              <a:defRPr sz="2000"/>
            </a:lvl1pPr>
          </a:lstStyle>
          <a:p>
            <a:pPr lvl="0" rtl="0"/>
            <a:r>
              <a:rPr lang="pl-PL" noProof="0"/>
              <a:t>Dodaj tekst</a:t>
            </a:r>
          </a:p>
        </p:txBody>
      </p:sp>
      <p:sp>
        <p:nvSpPr>
          <p:cNvPr id="35" name="Tekst — symbol zastępczy 32">
            <a:extLst>
              <a:ext uri="{FF2B5EF4-FFF2-40B4-BE49-F238E27FC236}">
                <a16:creationId xmlns:a16="http://schemas.microsoft.com/office/drawing/2014/main" id="{0E42CCB3-AA1A-4EDC-9889-6138E5A43B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90975" y="5769864"/>
            <a:ext cx="2057400" cy="402336"/>
          </a:xfrm>
        </p:spPr>
        <p:txBody>
          <a:bodyPr rtlCol="0">
            <a:normAutofit/>
          </a:bodyPr>
          <a:lstStyle>
            <a:lvl1pPr algn="ctr">
              <a:defRPr sz="2000"/>
            </a:lvl1pPr>
          </a:lstStyle>
          <a:p>
            <a:pPr lvl="0" rtl="0"/>
            <a:r>
              <a:rPr lang="pl-PL" noProof="0"/>
              <a:t>Dodaj tekst</a:t>
            </a:r>
          </a:p>
        </p:txBody>
      </p:sp>
      <p:sp>
        <p:nvSpPr>
          <p:cNvPr id="36" name="Tekst — symbol zastępczy 32">
            <a:extLst>
              <a:ext uri="{FF2B5EF4-FFF2-40B4-BE49-F238E27FC236}">
                <a16:creationId xmlns:a16="http://schemas.microsoft.com/office/drawing/2014/main" id="{65CD2D70-E5CE-4005-898D-ADEBF2BDB9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20865409">
            <a:off x="7319200" y="4932921"/>
            <a:ext cx="1408176" cy="402336"/>
          </a:xfrm>
        </p:spPr>
        <p:txBody>
          <a:bodyPr rtlCol="0">
            <a:normAutofit/>
          </a:bodyPr>
          <a:lstStyle>
            <a:lvl1pPr algn="ctr">
              <a:defRPr sz="2000"/>
            </a:lvl1pPr>
          </a:lstStyle>
          <a:p>
            <a:pPr lvl="0" rtl="0"/>
            <a:r>
              <a:rPr lang="pl-PL" noProof="0"/>
              <a:t>Dodaj tekst</a:t>
            </a:r>
          </a:p>
        </p:txBody>
      </p:sp>
      <p:sp>
        <p:nvSpPr>
          <p:cNvPr id="38" name="Tekst — symbol zastępczy 32">
            <a:extLst>
              <a:ext uri="{FF2B5EF4-FFF2-40B4-BE49-F238E27FC236}">
                <a16:creationId xmlns:a16="http://schemas.microsoft.com/office/drawing/2014/main" id="{66CAC128-DAA4-4DEB-B22C-6FD6222E6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424352">
            <a:off x="7735824" y="1467368"/>
            <a:ext cx="1746504" cy="402336"/>
          </a:xfrm>
        </p:spPr>
        <p:txBody>
          <a:bodyPr rtlCol="0">
            <a:normAutofit/>
          </a:bodyPr>
          <a:lstStyle>
            <a:lvl1pPr algn="ctr">
              <a:defRPr sz="2000"/>
            </a:lvl1pPr>
          </a:lstStyle>
          <a:p>
            <a:pPr lvl="0" rtl="0"/>
            <a:r>
              <a:rPr lang="pl-PL" noProof="0"/>
              <a:t>Dodaj tekst</a:t>
            </a:r>
          </a:p>
        </p:txBody>
      </p:sp>
      <p:sp>
        <p:nvSpPr>
          <p:cNvPr id="40" name="Tekst — symbol zastępczy 39">
            <a:extLst>
              <a:ext uri="{FF2B5EF4-FFF2-40B4-BE49-F238E27FC236}">
                <a16:creationId xmlns:a16="http://schemas.microsoft.com/office/drawing/2014/main" id="{9217FCA8-AD80-4367-8B93-77947ECD4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35466">
            <a:off x="311201" y="2153171"/>
            <a:ext cx="1828800" cy="832104"/>
          </a:xfrm>
        </p:spPr>
        <p:txBody>
          <a:bodyPr rtlCol="0">
            <a:noAutofit/>
          </a:bodyPr>
          <a:lstStyle>
            <a:lvl1pPr algn="ctr">
              <a:defRPr sz="2400">
                <a:solidFill>
                  <a:schemeClr val="accent5"/>
                </a:solidFill>
                <a:latin typeface="Arial" panose="020B0604020202020204" pitchFamily="34" charset="0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 rtl="0"/>
            <a:r>
              <a:rPr lang="pl-PL" noProof="0"/>
              <a:t>Dodaj tekst</a:t>
            </a:r>
          </a:p>
        </p:txBody>
      </p:sp>
      <p:sp>
        <p:nvSpPr>
          <p:cNvPr id="41" name="Tekst — symbol zastępczy 39">
            <a:extLst>
              <a:ext uri="{FF2B5EF4-FFF2-40B4-BE49-F238E27FC236}">
                <a16:creationId xmlns:a16="http://schemas.microsoft.com/office/drawing/2014/main" id="{A26EB10B-C1B7-4602-8644-638ABFBF90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1014892">
            <a:off x="950976" y="5916168"/>
            <a:ext cx="1691640" cy="832104"/>
          </a:xfrm>
        </p:spPr>
        <p:txBody>
          <a:bodyPr rtlCol="0">
            <a:noAutofit/>
          </a:bodyPr>
          <a:lstStyle>
            <a:lvl1pPr algn="ctr">
              <a:defRPr sz="2400">
                <a:solidFill>
                  <a:schemeClr val="accent6"/>
                </a:solidFill>
                <a:latin typeface="Arial" panose="020B0604020202020204" pitchFamily="34" charset="0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 rtl="0"/>
            <a:r>
              <a:rPr lang="pl-PL" noProof="0"/>
              <a:t>Dodaj tekst</a:t>
            </a:r>
          </a:p>
        </p:txBody>
      </p:sp>
      <p:sp>
        <p:nvSpPr>
          <p:cNvPr id="42" name="Tekst — symbol zastępczy 39">
            <a:extLst>
              <a:ext uri="{FF2B5EF4-FFF2-40B4-BE49-F238E27FC236}">
                <a16:creationId xmlns:a16="http://schemas.microsoft.com/office/drawing/2014/main" id="{462471B7-CE57-4BBA-9FD0-5E5FAF6AA7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1648" y="6345936"/>
            <a:ext cx="1901952" cy="832104"/>
          </a:xfrm>
        </p:spPr>
        <p:txBody>
          <a:bodyPr rtlCol="0">
            <a:noAutofit/>
          </a:bodyPr>
          <a:lstStyle>
            <a:lvl1pPr algn="ctr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 rtl="0"/>
            <a:r>
              <a:rPr lang="pl-PL" noProof="0"/>
              <a:t>Dodaj tekst</a:t>
            </a:r>
          </a:p>
        </p:txBody>
      </p:sp>
      <p:sp>
        <p:nvSpPr>
          <p:cNvPr id="43" name="Tekst — symbol zastępczy 39">
            <a:extLst>
              <a:ext uri="{FF2B5EF4-FFF2-40B4-BE49-F238E27FC236}">
                <a16:creationId xmlns:a16="http://schemas.microsoft.com/office/drawing/2014/main" id="{2D23A9D7-FC3D-44F2-A43B-EB186586CA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20934260">
            <a:off x="7319200" y="5481561"/>
            <a:ext cx="1828800" cy="832104"/>
          </a:xfrm>
        </p:spPr>
        <p:txBody>
          <a:bodyPr rtlCol="0">
            <a:noAutofit/>
          </a:bodyPr>
          <a:lstStyle>
            <a:lvl1pPr algn="ctr">
              <a:defRPr sz="240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 rtl="0"/>
            <a:r>
              <a:rPr lang="pl-PL" noProof="0"/>
              <a:t>Dodaj tekst</a:t>
            </a:r>
          </a:p>
        </p:txBody>
      </p:sp>
      <p:sp>
        <p:nvSpPr>
          <p:cNvPr id="44" name="Tekst — symbol zastępczy 39">
            <a:extLst>
              <a:ext uri="{FF2B5EF4-FFF2-40B4-BE49-F238E27FC236}">
                <a16:creationId xmlns:a16="http://schemas.microsoft.com/office/drawing/2014/main" id="{93C58976-3720-42C0-A62D-E3CD4143E1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21378385">
            <a:off x="7717536" y="2055952"/>
            <a:ext cx="1901952" cy="832104"/>
          </a:xfrm>
        </p:spPr>
        <p:txBody>
          <a:bodyPr rtlCol="0">
            <a:noAutofit/>
          </a:bodyPr>
          <a:lstStyle>
            <a:lvl1pPr algn="ctr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 rtl="0"/>
            <a:r>
              <a:rPr lang="pl-PL" noProof="0"/>
              <a:t>Dodaj tekst</a:t>
            </a:r>
          </a:p>
        </p:txBody>
      </p:sp>
      <p:sp>
        <p:nvSpPr>
          <p:cNvPr id="45" name="Tekst — symbol zastępczy 32">
            <a:extLst>
              <a:ext uri="{FF2B5EF4-FFF2-40B4-BE49-F238E27FC236}">
                <a16:creationId xmlns:a16="http://schemas.microsoft.com/office/drawing/2014/main" id="{E39D7B93-907E-435D-A657-DCF26F92750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49040" y="1837944"/>
            <a:ext cx="2560320" cy="419047"/>
          </a:xfrm>
        </p:spPr>
        <p:txBody>
          <a:bodyPr rtlCol="0">
            <a:normAutofit/>
          </a:bodyPr>
          <a:lstStyle>
            <a:lvl1pPr algn="ctr">
              <a:defRPr sz="2000"/>
            </a:lvl1pPr>
          </a:lstStyle>
          <a:p>
            <a:pPr lvl="0" rtl="0"/>
            <a:r>
              <a:rPr lang="pl-PL" noProof="0"/>
              <a:t>Dodaj tekst</a:t>
            </a:r>
          </a:p>
        </p:txBody>
      </p:sp>
      <p:pic>
        <p:nvPicPr>
          <p:cNvPr id="39" name="Grafika 38">
            <a:extLst>
              <a:ext uri="{FF2B5EF4-FFF2-40B4-BE49-F238E27FC236}">
                <a16:creationId xmlns:a16="http://schemas.microsoft.com/office/drawing/2014/main" id="{0EA9CD02-09B3-204C-8C79-BDC98ACBC62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288536" y="6133761"/>
            <a:ext cx="1371600" cy="33867"/>
          </a:xfrm>
          <a:prstGeom prst="rect">
            <a:avLst/>
          </a:prstGeom>
        </p:spPr>
      </p:pic>
      <p:pic>
        <p:nvPicPr>
          <p:cNvPr id="46" name="Grafika 45">
            <a:extLst>
              <a:ext uri="{FF2B5EF4-FFF2-40B4-BE49-F238E27FC236}">
                <a16:creationId xmlns:a16="http://schemas.microsoft.com/office/drawing/2014/main" id="{D6849C06-4809-7445-B720-4AB527FE71E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0828177">
            <a:off x="7395864" y="5353656"/>
            <a:ext cx="1371600" cy="3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9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a 23">
            <a:extLst>
              <a:ext uri="{FF2B5EF4-FFF2-40B4-BE49-F238E27FC236}">
                <a16:creationId xmlns:a16="http://schemas.microsoft.com/office/drawing/2014/main" id="{B194FA4C-2DE0-994F-9FE9-56269D16BF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345370">
            <a:off x="7414025" y="787985"/>
            <a:ext cx="2508972" cy="2676237"/>
          </a:xfrm>
          <a:prstGeom prst="rect">
            <a:avLst/>
          </a:prstGeom>
        </p:spPr>
      </p:pic>
      <p:pic>
        <p:nvPicPr>
          <p:cNvPr id="18" name="Grafika 17">
            <a:extLst>
              <a:ext uri="{FF2B5EF4-FFF2-40B4-BE49-F238E27FC236}">
                <a16:creationId xmlns:a16="http://schemas.microsoft.com/office/drawing/2014/main" id="{36C84385-BF2D-1A48-8ABF-182D8CFE8F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49040" y="5367525"/>
            <a:ext cx="2504662" cy="2237772"/>
          </a:xfrm>
          <a:prstGeom prst="rect">
            <a:avLst/>
          </a:prstGeom>
        </p:spPr>
      </p:pic>
      <p:pic>
        <p:nvPicPr>
          <p:cNvPr id="14" name="Grafika 13">
            <a:extLst>
              <a:ext uri="{FF2B5EF4-FFF2-40B4-BE49-F238E27FC236}">
                <a16:creationId xmlns:a16="http://schemas.microsoft.com/office/drawing/2014/main" id="{FC6B08E2-B34E-D842-A62E-52C605DD453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042650">
            <a:off x="658407" y="4434867"/>
            <a:ext cx="2235274" cy="2662891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36AA9A5D-001C-DB44-A987-D00CEBAFDF8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891533">
            <a:off x="7016427" y="4307121"/>
            <a:ext cx="2438140" cy="2403556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1F717B7B-8014-49A8-8DEE-0B76DC52BBB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06112" y="369605"/>
            <a:ext cx="4873868" cy="4873868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BDD0522-1B9F-4B49-9036-9D80455C400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280116" y="1179825"/>
            <a:ext cx="3324970" cy="3337061"/>
          </a:xfrm>
          <a:prstGeom prst="rect">
            <a:avLst/>
          </a:prstGeom>
        </p:spPr>
      </p:pic>
      <p:pic>
        <p:nvPicPr>
          <p:cNvPr id="13" name="Grafika 12">
            <a:extLst>
              <a:ext uri="{FF2B5EF4-FFF2-40B4-BE49-F238E27FC236}">
                <a16:creationId xmlns:a16="http://schemas.microsoft.com/office/drawing/2014/main" id="{AEFF3B96-43B8-4405-AB94-25EEBADE306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336419">
            <a:off x="366708" y="786539"/>
            <a:ext cx="1923169" cy="2604651"/>
          </a:xfrm>
          <a:prstGeom prst="rect">
            <a:avLst/>
          </a:prstGeom>
        </p:spPr>
      </p:pic>
      <p:pic>
        <p:nvPicPr>
          <p:cNvPr id="27" name="Grafika 26">
            <a:extLst>
              <a:ext uri="{FF2B5EF4-FFF2-40B4-BE49-F238E27FC236}">
                <a16:creationId xmlns:a16="http://schemas.microsoft.com/office/drawing/2014/main" id="{30283C0C-5422-43FF-BE18-A1A604B036B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496944">
            <a:off x="642492" y="1956383"/>
            <a:ext cx="1371600" cy="33867"/>
          </a:xfrm>
          <a:prstGeom prst="rect">
            <a:avLst/>
          </a:prstGeom>
        </p:spPr>
      </p:pic>
      <p:pic>
        <p:nvPicPr>
          <p:cNvPr id="29" name="Grafika 28">
            <a:extLst>
              <a:ext uri="{FF2B5EF4-FFF2-40B4-BE49-F238E27FC236}">
                <a16:creationId xmlns:a16="http://schemas.microsoft.com/office/drawing/2014/main" id="{7A44C2EB-B795-4B2E-90BF-763FDB6874F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1134069">
            <a:off x="1048976" y="5775753"/>
            <a:ext cx="1371600" cy="33867"/>
          </a:xfrm>
          <a:prstGeom prst="rect">
            <a:avLst/>
          </a:prstGeom>
        </p:spPr>
      </p:pic>
      <p:pic>
        <p:nvPicPr>
          <p:cNvPr id="31" name="Grafika 30">
            <a:extLst>
              <a:ext uri="{FF2B5EF4-FFF2-40B4-BE49-F238E27FC236}">
                <a16:creationId xmlns:a16="http://schemas.microsoft.com/office/drawing/2014/main" id="{BA76D571-91E0-48A9-8FCE-72376A6BD35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1387953">
            <a:off x="7928710" y="1892435"/>
            <a:ext cx="1371600" cy="3386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67CA9E3-AC82-42CE-84E2-9DD7091FD0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2736" y="2320160"/>
            <a:ext cx="2743200" cy="1472184"/>
          </a:xfrm>
        </p:spPr>
        <p:txBody>
          <a:bodyPr rtlCol="0">
            <a:normAutofit/>
          </a:bodyPr>
          <a:lstStyle>
            <a:lvl1pPr algn="ctr">
              <a:lnSpc>
                <a:spcPts val="54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pl-PL" noProof="0"/>
              <a:t>Dodaj tytuł</a:t>
            </a:r>
          </a:p>
        </p:txBody>
      </p:sp>
      <p:sp>
        <p:nvSpPr>
          <p:cNvPr id="33" name="Tekst — symbol zastępczy 32">
            <a:extLst>
              <a:ext uri="{FF2B5EF4-FFF2-40B4-BE49-F238E27FC236}">
                <a16:creationId xmlns:a16="http://schemas.microsoft.com/office/drawing/2014/main" id="{AE13F347-2D12-4D3C-B05A-1CAD54B29F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462530">
            <a:off x="493776" y="1517904"/>
            <a:ext cx="1746504" cy="402336"/>
          </a:xfrm>
        </p:spPr>
        <p:txBody>
          <a:bodyPr rtlCol="0">
            <a:normAutofit/>
          </a:bodyPr>
          <a:lstStyle>
            <a:lvl1pPr algn="ctr">
              <a:defRPr sz="2000"/>
            </a:lvl1pPr>
          </a:lstStyle>
          <a:p>
            <a:pPr lvl="0" rtl="0"/>
            <a:r>
              <a:rPr lang="pl-PL" noProof="0"/>
              <a:t>Dodaj tekst</a:t>
            </a:r>
          </a:p>
        </p:txBody>
      </p:sp>
      <p:sp>
        <p:nvSpPr>
          <p:cNvPr id="34" name="Tekst — symbol zastępczy 32">
            <a:extLst>
              <a:ext uri="{FF2B5EF4-FFF2-40B4-BE49-F238E27FC236}">
                <a16:creationId xmlns:a16="http://schemas.microsoft.com/office/drawing/2014/main" id="{38EF6AA3-FB4B-4FD2-A9F5-45B69D73F7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21076257">
            <a:off x="786384" y="5330952"/>
            <a:ext cx="1746504" cy="402336"/>
          </a:xfrm>
        </p:spPr>
        <p:txBody>
          <a:bodyPr rtlCol="0">
            <a:normAutofit/>
          </a:bodyPr>
          <a:lstStyle>
            <a:lvl1pPr algn="ctr">
              <a:defRPr sz="2000"/>
            </a:lvl1pPr>
          </a:lstStyle>
          <a:p>
            <a:pPr lvl="0" rtl="0"/>
            <a:r>
              <a:rPr lang="pl-PL" noProof="0"/>
              <a:t>Dodaj tekst</a:t>
            </a:r>
          </a:p>
        </p:txBody>
      </p:sp>
      <p:sp>
        <p:nvSpPr>
          <p:cNvPr id="35" name="Tekst — symbol zastępczy 32">
            <a:extLst>
              <a:ext uri="{FF2B5EF4-FFF2-40B4-BE49-F238E27FC236}">
                <a16:creationId xmlns:a16="http://schemas.microsoft.com/office/drawing/2014/main" id="{0E42CCB3-AA1A-4EDC-9889-6138E5A43B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90975" y="5769864"/>
            <a:ext cx="2057400" cy="402336"/>
          </a:xfrm>
        </p:spPr>
        <p:txBody>
          <a:bodyPr rtlCol="0">
            <a:normAutofit/>
          </a:bodyPr>
          <a:lstStyle>
            <a:lvl1pPr algn="ctr">
              <a:defRPr sz="2000"/>
            </a:lvl1pPr>
          </a:lstStyle>
          <a:p>
            <a:pPr lvl="0" rtl="0"/>
            <a:r>
              <a:rPr lang="pl-PL" noProof="0"/>
              <a:t>Dodaj tekst</a:t>
            </a:r>
          </a:p>
        </p:txBody>
      </p:sp>
      <p:sp>
        <p:nvSpPr>
          <p:cNvPr id="36" name="Tekst — symbol zastępczy 32">
            <a:extLst>
              <a:ext uri="{FF2B5EF4-FFF2-40B4-BE49-F238E27FC236}">
                <a16:creationId xmlns:a16="http://schemas.microsoft.com/office/drawing/2014/main" id="{65CD2D70-E5CE-4005-898D-ADEBF2BDB9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20865409">
            <a:off x="7319200" y="4932921"/>
            <a:ext cx="1408176" cy="402336"/>
          </a:xfrm>
        </p:spPr>
        <p:txBody>
          <a:bodyPr rtlCol="0">
            <a:normAutofit/>
          </a:bodyPr>
          <a:lstStyle>
            <a:lvl1pPr algn="ctr">
              <a:defRPr sz="2000"/>
            </a:lvl1pPr>
          </a:lstStyle>
          <a:p>
            <a:pPr lvl="0" rtl="0"/>
            <a:r>
              <a:rPr lang="pl-PL" noProof="0"/>
              <a:t>Dodaj tekst</a:t>
            </a:r>
          </a:p>
        </p:txBody>
      </p:sp>
      <p:sp>
        <p:nvSpPr>
          <p:cNvPr id="38" name="Tekst — symbol zastępczy 32">
            <a:extLst>
              <a:ext uri="{FF2B5EF4-FFF2-40B4-BE49-F238E27FC236}">
                <a16:creationId xmlns:a16="http://schemas.microsoft.com/office/drawing/2014/main" id="{66CAC128-DAA4-4DEB-B22C-6FD6222E6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424352">
            <a:off x="7735824" y="1467368"/>
            <a:ext cx="1746504" cy="402336"/>
          </a:xfrm>
        </p:spPr>
        <p:txBody>
          <a:bodyPr rtlCol="0">
            <a:normAutofit/>
          </a:bodyPr>
          <a:lstStyle>
            <a:lvl1pPr algn="ctr">
              <a:defRPr sz="2000"/>
            </a:lvl1pPr>
          </a:lstStyle>
          <a:p>
            <a:pPr lvl="0" rtl="0"/>
            <a:r>
              <a:rPr lang="pl-PL" noProof="0"/>
              <a:t>Dodaj tekst</a:t>
            </a:r>
          </a:p>
        </p:txBody>
      </p:sp>
      <p:sp>
        <p:nvSpPr>
          <p:cNvPr id="40" name="Tekst — symbol zastępczy 39">
            <a:extLst>
              <a:ext uri="{FF2B5EF4-FFF2-40B4-BE49-F238E27FC236}">
                <a16:creationId xmlns:a16="http://schemas.microsoft.com/office/drawing/2014/main" id="{9217FCA8-AD80-4367-8B93-77947ECD4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35466">
            <a:off x="311201" y="2153171"/>
            <a:ext cx="1828800" cy="832104"/>
          </a:xfrm>
        </p:spPr>
        <p:txBody>
          <a:bodyPr rtlCol="0">
            <a:noAutofit/>
          </a:bodyPr>
          <a:lstStyle>
            <a:lvl1pPr algn="ctr">
              <a:defRPr sz="2400">
                <a:solidFill>
                  <a:schemeClr val="accent5"/>
                </a:solidFill>
                <a:latin typeface="Arial" panose="020B0604020202020204" pitchFamily="34" charset="0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 rtl="0"/>
            <a:r>
              <a:rPr lang="pl-PL" noProof="0"/>
              <a:t>Dodaj tekst</a:t>
            </a:r>
          </a:p>
        </p:txBody>
      </p:sp>
      <p:sp>
        <p:nvSpPr>
          <p:cNvPr id="41" name="Tekst — symbol zastępczy 39">
            <a:extLst>
              <a:ext uri="{FF2B5EF4-FFF2-40B4-BE49-F238E27FC236}">
                <a16:creationId xmlns:a16="http://schemas.microsoft.com/office/drawing/2014/main" id="{A26EB10B-C1B7-4602-8644-638ABFBF90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1014892">
            <a:off x="950976" y="5916168"/>
            <a:ext cx="1691640" cy="832104"/>
          </a:xfrm>
        </p:spPr>
        <p:txBody>
          <a:bodyPr rtlCol="0">
            <a:noAutofit/>
          </a:bodyPr>
          <a:lstStyle>
            <a:lvl1pPr algn="ctr">
              <a:defRPr sz="2400">
                <a:solidFill>
                  <a:schemeClr val="accent6"/>
                </a:solidFill>
                <a:latin typeface="Arial" panose="020B0604020202020204" pitchFamily="34" charset="0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 rtl="0"/>
            <a:r>
              <a:rPr lang="pl-PL" noProof="0"/>
              <a:t>Dodaj tekst</a:t>
            </a:r>
          </a:p>
        </p:txBody>
      </p:sp>
      <p:sp>
        <p:nvSpPr>
          <p:cNvPr id="42" name="Tekst — symbol zastępczy 39">
            <a:extLst>
              <a:ext uri="{FF2B5EF4-FFF2-40B4-BE49-F238E27FC236}">
                <a16:creationId xmlns:a16="http://schemas.microsoft.com/office/drawing/2014/main" id="{462471B7-CE57-4BBA-9FD0-5E5FAF6AA7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1648" y="6345936"/>
            <a:ext cx="1901952" cy="832104"/>
          </a:xfrm>
        </p:spPr>
        <p:txBody>
          <a:bodyPr rtlCol="0">
            <a:noAutofit/>
          </a:bodyPr>
          <a:lstStyle>
            <a:lvl1pPr algn="ctr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 rtl="0"/>
            <a:r>
              <a:rPr lang="pl-PL" noProof="0"/>
              <a:t>Dodaj tekst</a:t>
            </a:r>
          </a:p>
        </p:txBody>
      </p:sp>
      <p:sp>
        <p:nvSpPr>
          <p:cNvPr id="43" name="Tekst — symbol zastępczy 39">
            <a:extLst>
              <a:ext uri="{FF2B5EF4-FFF2-40B4-BE49-F238E27FC236}">
                <a16:creationId xmlns:a16="http://schemas.microsoft.com/office/drawing/2014/main" id="{2D23A9D7-FC3D-44F2-A43B-EB186586CA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20934260">
            <a:off x="7319200" y="5481561"/>
            <a:ext cx="1828800" cy="832104"/>
          </a:xfrm>
        </p:spPr>
        <p:txBody>
          <a:bodyPr rtlCol="0">
            <a:noAutofit/>
          </a:bodyPr>
          <a:lstStyle>
            <a:lvl1pPr algn="ctr">
              <a:defRPr sz="240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 rtl="0"/>
            <a:r>
              <a:rPr lang="pl-PL" noProof="0"/>
              <a:t>Dodaj tekst</a:t>
            </a:r>
          </a:p>
        </p:txBody>
      </p:sp>
      <p:sp>
        <p:nvSpPr>
          <p:cNvPr id="44" name="Tekst — symbol zastępczy 39">
            <a:extLst>
              <a:ext uri="{FF2B5EF4-FFF2-40B4-BE49-F238E27FC236}">
                <a16:creationId xmlns:a16="http://schemas.microsoft.com/office/drawing/2014/main" id="{93C58976-3720-42C0-A62D-E3CD4143E1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21378385">
            <a:off x="7717536" y="2055952"/>
            <a:ext cx="1901952" cy="832104"/>
          </a:xfrm>
        </p:spPr>
        <p:txBody>
          <a:bodyPr rtlCol="0">
            <a:noAutofit/>
          </a:bodyPr>
          <a:lstStyle>
            <a:lvl1pPr algn="ctr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 rtl="0"/>
            <a:r>
              <a:rPr lang="pl-PL" noProof="0"/>
              <a:t>Dodaj tekst</a:t>
            </a:r>
          </a:p>
        </p:txBody>
      </p:sp>
      <p:sp>
        <p:nvSpPr>
          <p:cNvPr id="45" name="Tekst — symbol zastępczy 32">
            <a:extLst>
              <a:ext uri="{FF2B5EF4-FFF2-40B4-BE49-F238E27FC236}">
                <a16:creationId xmlns:a16="http://schemas.microsoft.com/office/drawing/2014/main" id="{E39D7B93-907E-435D-A657-DCF26F92750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49040" y="1837944"/>
            <a:ext cx="2560320" cy="419047"/>
          </a:xfrm>
        </p:spPr>
        <p:txBody>
          <a:bodyPr rtlCol="0">
            <a:normAutofit/>
          </a:bodyPr>
          <a:lstStyle>
            <a:lvl1pPr algn="ctr">
              <a:defRPr sz="2000"/>
            </a:lvl1pPr>
          </a:lstStyle>
          <a:p>
            <a:pPr lvl="0" rtl="0"/>
            <a:r>
              <a:rPr lang="pl-PL" noProof="0"/>
              <a:t>Dodaj tekst</a:t>
            </a:r>
          </a:p>
        </p:txBody>
      </p:sp>
      <p:pic>
        <p:nvPicPr>
          <p:cNvPr id="39" name="Grafika 38">
            <a:extLst>
              <a:ext uri="{FF2B5EF4-FFF2-40B4-BE49-F238E27FC236}">
                <a16:creationId xmlns:a16="http://schemas.microsoft.com/office/drawing/2014/main" id="{0EA9CD02-09B3-204C-8C79-BDC98ACBC62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288536" y="6133761"/>
            <a:ext cx="1371600" cy="33867"/>
          </a:xfrm>
          <a:prstGeom prst="rect">
            <a:avLst/>
          </a:prstGeom>
        </p:spPr>
      </p:pic>
      <p:pic>
        <p:nvPicPr>
          <p:cNvPr id="46" name="Grafika 45">
            <a:extLst>
              <a:ext uri="{FF2B5EF4-FFF2-40B4-BE49-F238E27FC236}">
                <a16:creationId xmlns:a16="http://schemas.microsoft.com/office/drawing/2014/main" id="{D6849C06-4809-7445-B720-4AB527FE71E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0828177">
            <a:off x="7395864" y="5353656"/>
            <a:ext cx="1371600" cy="3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38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269426" y="715063"/>
            <a:ext cx="5753405" cy="592645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9781" y="1244840"/>
            <a:ext cx="8512695" cy="4980986"/>
          </a:xfrm>
        </p:spPr>
        <p:txBody>
          <a:bodyPr anchor="ctr">
            <a:noAutofit/>
          </a:bodyPr>
          <a:lstStyle>
            <a:lvl1pPr algn="ctr">
              <a:defRPr sz="8250" spc="66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7412" y="6776424"/>
            <a:ext cx="6637433" cy="841250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650" b="1" i="0" cap="all" spc="330" baseline="0">
                <a:solidFill>
                  <a:schemeClr val="tx2"/>
                </a:solidFill>
              </a:defRPr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9781" y="7225769"/>
            <a:ext cx="1922021" cy="394924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8774" y="7225770"/>
            <a:ext cx="3394710" cy="39190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80456" y="7225770"/>
            <a:ext cx="1922021" cy="39190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33858" cy="777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33858" cy="777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4208635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41728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1" y="0"/>
            <a:ext cx="2322077" cy="77724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5417" y="1217075"/>
            <a:ext cx="6754333" cy="4606577"/>
          </a:xfrm>
        </p:spPr>
        <p:txBody>
          <a:bodyPr anchor="b">
            <a:normAutofit/>
          </a:bodyPr>
          <a:lstStyle>
            <a:lvl1pPr>
              <a:defRPr sz="6930" spc="66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75418" y="5847754"/>
            <a:ext cx="5789428" cy="10779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50" b="1" i="0" cap="all" spc="330" baseline="0">
                <a:solidFill>
                  <a:schemeClr val="accent1"/>
                </a:solidFill>
              </a:defRPr>
            </a:lvl1pPr>
            <a:lvl2pPr marL="377190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2pPr>
            <a:lvl3pPr marL="75438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3pPr>
            <a:lvl4pPr marL="113157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50876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188595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26314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264033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01752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70151" y="7225769"/>
            <a:ext cx="1232506" cy="39492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5228" y="7225770"/>
            <a:ext cx="3394710" cy="39190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2508" y="7225770"/>
            <a:ext cx="1227243" cy="39190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reeform 11"/>
          <p:cNvSpPr/>
          <p:nvPr/>
        </p:nvSpPr>
        <p:spPr bwMode="auto">
          <a:xfrm>
            <a:off x="721365" y="0"/>
            <a:ext cx="1358147" cy="77724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1" y="0"/>
            <a:ext cx="2322077" cy="77724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276366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7273" y="2590800"/>
            <a:ext cx="3952951" cy="41021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4431" y="2590800"/>
            <a:ext cx="3952951" cy="41021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20200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273" y="431802"/>
            <a:ext cx="8392478" cy="169265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6015" y="2492919"/>
            <a:ext cx="3973068" cy="716866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80" b="1" cap="all" spc="165" baseline="0">
                <a:solidFill>
                  <a:schemeClr val="tx2"/>
                </a:solidFill>
              </a:defRPr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6015" y="3296982"/>
            <a:ext cx="3973068" cy="33959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72938" y="2492919"/>
            <a:ext cx="3973068" cy="716866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80" b="1" cap="all" spc="165" baseline="0">
                <a:solidFill>
                  <a:schemeClr val="tx2"/>
                </a:solidFill>
              </a:defRPr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72938" y="3296982"/>
            <a:ext cx="3973068" cy="33959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46889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65182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81310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88059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2" r:id="rId2"/>
  </p:sldLayoutIdLst>
  <p:hf sldNum="0" hdr="0" ftr="0" dt="0"/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None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None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None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indent="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None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4">
          <p15:clr>
            <a:srgbClr val="F26B43"/>
          </p15:clr>
        </p15:guide>
        <p15:guide id="2" orient="horz" pos="144">
          <p15:clr>
            <a:srgbClr val="F26B43"/>
          </p15:clr>
        </p15:guide>
        <p15:guide id="3" pos="6192">
          <p15:clr>
            <a:srgbClr val="F26B43"/>
          </p15:clr>
        </p15:guide>
        <p15:guide id="4" orient="horz" pos="475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2634" y="433370"/>
            <a:ext cx="8397116" cy="16910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2634" y="2590803"/>
            <a:ext cx="8397116" cy="4072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2634" y="7225769"/>
            <a:ext cx="1922021" cy="3949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25770"/>
            <a:ext cx="3394710" cy="391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7" y="7225770"/>
            <a:ext cx="2326004" cy="391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824542" y="0"/>
            <a:ext cx="233858" cy="77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9824542" y="0"/>
            <a:ext cx="233858" cy="77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746999" cy="77724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3495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sldNum="0" hdr="0" ftr="0" dt="0"/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5610" kern="1200" cap="all" spc="165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754380" rtl="0" eaLnBrk="1" latinLnBrk="0" hangingPunct="1">
        <a:lnSpc>
          <a:spcPct val="110000"/>
        </a:lnSpc>
        <a:spcBef>
          <a:spcPts val="77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54380" indent="-251460" algn="l" defTabSz="754380" rtl="0" eaLnBrk="1" latinLnBrk="0" hangingPunct="1">
        <a:lnSpc>
          <a:spcPct val="110000"/>
        </a:lnSpc>
        <a:spcBef>
          <a:spcPts val="770"/>
        </a:spcBef>
        <a:buClr>
          <a:schemeClr val="tx2"/>
        </a:buClr>
        <a:buFont typeface="Gill Sans MT" panose="020B0502020104020203" pitchFamily="34" charset="0"/>
        <a:buChar char="–"/>
        <a:defRPr sz="198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257300" indent="-251460" algn="l" defTabSz="754380" rtl="0" eaLnBrk="1" latinLnBrk="0" hangingPunct="1">
        <a:lnSpc>
          <a:spcPct val="110000"/>
        </a:lnSpc>
        <a:spcBef>
          <a:spcPts val="770"/>
        </a:spcBef>
        <a:buClr>
          <a:schemeClr val="tx2"/>
        </a:buClr>
        <a:buFont typeface="Arial" panose="020B0604020202020204" pitchFamily="34" charset="0"/>
        <a:buChar char="•"/>
        <a:defRPr sz="176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760220" indent="-251460" algn="l" defTabSz="754380" rtl="0" eaLnBrk="1" latinLnBrk="0" hangingPunct="1">
        <a:lnSpc>
          <a:spcPct val="110000"/>
        </a:lnSpc>
        <a:spcBef>
          <a:spcPts val="770"/>
        </a:spcBef>
        <a:buClr>
          <a:schemeClr val="tx2"/>
        </a:buClr>
        <a:buFont typeface="Gill Sans MT" panose="020B0502020104020203" pitchFamily="34" charset="0"/>
        <a:buChar char="–"/>
        <a:defRPr sz="154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263140" indent="-251460" algn="l" defTabSz="754380" rtl="0" eaLnBrk="1" latinLnBrk="0" hangingPunct="1">
        <a:lnSpc>
          <a:spcPct val="110000"/>
        </a:lnSpc>
        <a:spcBef>
          <a:spcPts val="770"/>
        </a:spcBef>
        <a:buClr>
          <a:schemeClr val="tx2"/>
        </a:buClr>
        <a:buFont typeface="Arial" panose="020B0604020202020204" pitchFamily="34" charset="0"/>
        <a:buChar char="•"/>
        <a:defRPr sz="154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766060" indent="-251460" algn="l" defTabSz="754380" rtl="0" eaLnBrk="1" latinLnBrk="0" hangingPunct="1">
        <a:lnSpc>
          <a:spcPct val="110000"/>
        </a:lnSpc>
        <a:spcBef>
          <a:spcPts val="770"/>
        </a:spcBef>
        <a:buClr>
          <a:schemeClr val="tx2"/>
        </a:buClr>
        <a:buFont typeface="Gill Sans MT" panose="020B0502020104020203" pitchFamily="34" charset="0"/>
        <a:buChar char="–"/>
        <a:defRPr sz="154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3268980" indent="-251460" algn="l" defTabSz="754380" rtl="0" eaLnBrk="1" latinLnBrk="0" hangingPunct="1">
        <a:lnSpc>
          <a:spcPct val="110000"/>
        </a:lnSpc>
        <a:spcBef>
          <a:spcPts val="770"/>
        </a:spcBef>
        <a:buClr>
          <a:schemeClr val="tx2"/>
        </a:buClr>
        <a:buFont typeface="Arial" panose="020B0604020202020204" pitchFamily="34" charset="0"/>
        <a:buChar char="•"/>
        <a:defRPr sz="154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771900" indent="-251460" algn="l" defTabSz="754380" rtl="0" eaLnBrk="1" latinLnBrk="0" hangingPunct="1">
        <a:lnSpc>
          <a:spcPct val="110000"/>
        </a:lnSpc>
        <a:spcBef>
          <a:spcPts val="770"/>
        </a:spcBef>
        <a:buClr>
          <a:schemeClr val="tx2"/>
        </a:buClr>
        <a:buFont typeface="Gill Sans MT" panose="020B0502020104020203" pitchFamily="34" charset="0"/>
        <a:buChar char="–"/>
        <a:defRPr sz="154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4274820" indent="-251460" algn="l" defTabSz="754380" rtl="0" eaLnBrk="1" latinLnBrk="0" hangingPunct="1">
        <a:lnSpc>
          <a:spcPct val="110000"/>
        </a:lnSpc>
        <a:spcBef>
          <a:spcPts val="770"/>
        </a:spcBef>
        <a:buClr>
          <a:schemeClr val="tx2"/>
        </a:buClr>
        <a:buFont typeface="Arial" panose="020B0604020202020204" pitchFamily="34" charset="0"/>
        <a:buChar char="•"/>
        <a:defRPr sz="154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594">
          <p15:clr>
            <a:srgbClr val="F26B43"/>
          </p15:clr>
        </p15:guide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B90F7D-ECD7-D747-B505-79711CEE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7373" y="1995553"/>
            <a:ext cx="2743200" cy="1472184"/>
          </a:xfrm>
        </p:spPr>
        <p:txBody>
          <a:bodyPr rtlCol="0">
            <a:noAutofit/>
          </a:bodyPr>
          <a:lstStyle/>
          <a:p>
            <a:pPr rtl="0">
              <a:lnSpc>
                <a:spcPct val="100000"/>
              </a:lnSpc>
            </a:pPr>
            <a:r>
              <a:rPr lang="pl-PL" dirty="0"/>
              <a:t>Mikołaj Kopernik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CE8B8A9F-1C9D-2E43-9EA9-FDB2FF82A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rmAutofit lnSpcReduction="10000"/>
          </a:bodyPr>
          <a:lstStyle/>
          <a:p>
            <a:pPr marL="0" indent="0" rtl="0">
              <a:buNone/>
            </a:pPr>
            <a:r>
              <a:rPr lang="pl-PL" dirty="0"/>
              <a:t>Edukacja</a:t>
            </a:r>
          </a:p>
        </p:txBody>
      </p:sp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id="{314526EE-F8C9-674F-9684-302D92F809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rot="21076257">
            <a:off x="750995" y="5254672"/>
            <a:ext cx="1746504" cy="402336"/>
          </a:xfrm>
        </p:spPr>
        <p:txBody>
          <a:bodyPr rtlCol="0">
            <a:normAutofit lnSpcReduction="10000"/>
          </a:bodyPr>
          <a:lstStyle/>
          <a:p>
            <a:pPr marL="0" indent="0" rtl="0">
              <a:buNone/>
            </a:pPr>
            <a:r>
              <a:rPr lang="pl-PL" dirty="0"/>
              <a:t>Rodzice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189F5A8D-D98F-7144-8BC7-9CE06F3848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>
            <a:normAutofit lnSpcReduction="10000"/>
          </a:bodyPr>
          <a:lstStyle/>
          <a:p>
            <a:pPr marL="0" indent="0" rtl="0">
              <a:buNone/>
            </a:pPr>
            <a:r>
              <a:rPr lang="pl-PL" dirty="0"/>
              <a:t>Zawód, zajęcie</a:t>
            </a:r>
          </a:p>
        </p:txBody>
      </p:sp>
      <p:sp>
        <p:nvSpPr>
          <p:cNvPr id="6" name="Tekst — symbol zastępczy 5">
            <a:extLst>
              <a:ext uri="{FF2B5EF4-FFF2-40B4-BE49-F238E27FC236}">
                <a16:creationId xmlns:a16="http://schemas.microsoft.com/office/drawing/2014/main" id="{FD3C0C8A-E12A-1B40-8C55-F83731930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 lnSpcReduction="10000"/>
          </a:bodyPr>
          <a:lstStyle/>
          <a:p>
            <a:pPr marL="0" indent="0" rtl="0">
              <a:buNone/>
            </a:pPr>
            <a:r>
              <a:rPr lang="pl-PL" dirty="0"/>
              <a:t>Zm.</a:t>
            </a:r>
          </a:p>
        </p:txBody>
      </p:sp>
      <p:sp>
        <p:nvSpPr>
          <p:cNvPr id="7" name="Tekst — symbol zastępczy 6">
            <a:extLst>
              <a:ext uri="{FF2B5EF4-FFF2-40B4-BE49-F238E27FC236}">
                <a16:creationId xmlns:a16="http://schemas.microsoft.com/office/drawing/2014/main" id="{B9815EB3-2ADF-9443-8812-46525D00F6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>
            <a:normAutofit lnSpcReduction="10000"/>
          </a:bodyPr>
          <a:lstStyle/>
          <a:p>
            <a:pPr marL="0" indent="0" rtl="0">
              <a:buNone/>
            </a:pPr>
            <a:r>
              <a:rPr lang="pl-PL" dirty="0"/>
              <a:t>Ur.</a:t>
            </a:r>
          </a:p>
        </p:txBody>
      </p:sp>
      <p:sp>
        <p:nvSpPr>
          <p:cNvPr id="8" name="Tekst — symbol zastępczy 7">
            <a:extLst>
              <a:ext uri="{FF2B5EF4-FFF2-40B4-BE49-F238E27FC236}">
                <a16:creationId xmlns:a16="http://schemas.microsoft.com/office/drawing/2014/main" id="{F4EC51AE-8C2A-634E-8BC0-C5A5627C42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494122">
            <a:off x="215228" y="1982427"/>
            <a:ext cx="1967369" cy="1233523"/>
          </a:xfrm>
        </p:spPr>
        <p:txBody>
          <a:bodyPr rtlCol="0"/>
          <a:lstStyle/>
          <a:p>
            <a:pPr marL="0" indent="0" rtl="0">
              <a:buNone/>
            </a:pPr>
            <a:r>
              <a:rPr lang="pl-PL" sz="1600" dirty="0"/>
              <a:t>Akademia Krakowska, Uniwersytet    Boloński i Padewski</a:t>
            </a:r>
          </a:p>
        </p:txBody>
      </p:sp>
      <p:sp>
        <p:nvSpPr>
          <p:cNvPr id="9" name="Tekst — symbol zastępczy 8">
            <a:extLst>
              <a:ext uri="{FF2B5EF4-FFF2-40B4-BE49-F238E27FC236}">
                <a16:creationId xmlns:a16="http://schemas.microsoft.com/office/drawing/2014/main" id="{879FD21D-44D5-834D-BD2C-7D5CC43F9D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21014892">
            <a:off x="797059" y="5862235"/>
            <a:ext cx="2138613" cy="967401"/>
          </a:xfrm>
        </p:spPr>
        <p:txBody>
          <a:bodyPr rtlCol="0"/>
          <a:lstStyle/>
          <a:p>
            <a:pPr marL="0" indent="0" rtl="0">
              <a:buNone/>
            </a:pPr>
            <a:r>
              <a:rPr lang="pl-PL" sz="1800" dirty="0"/>
              <a:t>Mikołaj Kopernik i Barbara Watzenrode</a:t>
            </a:r>
          </a:p>
        </p:txBody>
      </p:sp>
      <p:sp>
        <p:nvSpPr>
          <p:cNvPr id="10" name="Tekst — symbol zastępczy 9">
            <a:extLst>
              <a:ext uri="{FF2B5EF4-FFF2-40B4-BE49-F238E27FC236}">
                <a16:creationId xmlns:a16="http://schemas.microsoft.com/office/drawing/2014/main" id="{EAAB06AF-D72B-C943-BC9A-73C4485B02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pl-PL" sz="2000" dirty="0"/>
              <a:t>astronom, lekarz, ekonomista</a:t>
            </a:r>
          </a:p>
        </p:txBody>
      </p:sp>
      <p:sp>
        <p:nvSpPr>
          <p:cNvPr id="11" name="Tekst — symbol zastępczy 10">
            <a:extLst>
              <a:ext uri="{FF2B5EF4-FFF2-40B4-BE49-F238E27FC236}">
                <a16:creationId xmlns:a16="http://schemas.microsoft.com/office/drawing/2014/main" id="{66FC23DB-1BF2-F24F-832F-BBD972F132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 rot="20934260">
            <a:off x="7349261" y="5386174"/>
            <a:ext cx="1828800" cy="1144513"/>
          </a:xfrm>
        </p:spPr>
        <p:txBody>
          <a:bodyPr rtlCol="0"/>
          <a:lstStyle/>
          <a:p>
            <a:pPr marL="0" indent="0" rtl="0">
              <a:buNone/>
            </a:pPr>
            <a:r>
              <a:rPr lang="pl-PL" sz="2000" dirty="0"/>
              <a:t>21.05.1543Frombork</a:t>
            </a:r>
          </a:p>
        </p:txBody>
      </p:sp>
      <p:sp>
        <p:nvSpPr>
          <p:cNvPr id="12" name="Tekst — symbol zastępczy 11">
            <a:extLst>
              <a:ext uri="{FF2B5EF4-FFF2-40B4-BE49-F238E27FC236}">
                <a16:creationId xmlns:a16="http://schemas.microsoft.com/office/drawing/2014/main" id="{A7CCACFC-4D80-9B4B-A9A3-90B221E91C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pl-PL" sz="2000" dirty="0"/>
              <a:t>19.02.1473</a:t>
            </a:r>
            <a:br>
              <a:rPr lang="pl-PL" dirty="0"/>
            </a:br>
            <a:r>
              <a:rPr lang="pl-PL" dirty="0"/>
              <a:t>Toruń</a:t>
            </a:r>
          </a:p>
        </p:txBody>
      </p:sp>
    </p:spTree>
    <p:extLst>
      <p:ext uri="{BB962C8B-B14F-4D97-AF65-F5344CB8AC3E}">
        <p14:creationId xmlns:p14="http://schemas.microsoft.com/office/powerpoint/2010/main" val="2313368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0DCA2D-CECF-4AB9-BB30-5AF9E7C17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633" y="731119"/>
            <a:ext cx="3594937" cy="1496969"/>
          </a:xfrm>
        </p:spPr>
        <p:txBody>
          <a:bodyPr>
            <a:normAutofit/>
          </a:bodyPr>
          <a:lstStyle/>
          <a:p>
            <a:r>
              <a:rPr lang="pl-PL" sz="4300"/>
              <a:t>Pochodzenie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61EF0C-DD7C-40A2-8659-2CBEC1D45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722" y="1479603"/>
            <a:ext cx="3994758" cy="543434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>
                <a:solidFill>
                  <a:srgbClr val="000000"/>
                </a:solidFill>
              </a:rPr>
              <a:t>Ród Koperników pochodził ze śląskiej wsi Koperniki, położonej między Nysą </a:t>
            </a:r>
            <a:br>
              <a:rPr lang="pl-PL" sz="2600" dirty="0">
                <a:solidFill>
                  <a:srgbClr val="000000"/>
                </a:solidFill>
              </a:rPr>
            </a:br>
            <a:r>
              <a:rPr lang="pl-PL" sz="2600" dirty="0">
                <a:solidFill>
                  <a:srgbClr val="000000"/>
                </a:solidFill>
              </a:rPr>
              <a:t>i Prudnikiem. W XIV wieku członkowie tej rodziny osiedlali się w miastach księstw śląskich (Ząbkowice, Nysa, Wrocław)</a:t>
            </a:r>
            <a:br>
              <a:rPr lang="pl-PL" sz="2600" dirty="0">
                <a:solidFill>
                  <a:srgbClr val="000000"/>
                </a:solidFill>
              </a:rPr>
            </a:br>
            <a:r>
              <a:rPr lang="pl-PL" sz="2600" dirty="0">
                <a:solidFill>
                  <a:srgbClr val="000000"/>
                </a:solidFill>
              </a:rPr>
              <a:t>i w Zgorzelcu, a następnie </a:t>
            </a:r>
            <a:br>
              <a:rPr lang="pl-PL" sz="2600" dirty="0">
                <a:solidFill>
                  <a:srgbClr val="000000"/>
                </a:solidFill>
              </a:rPr>
            </a:br>
            <a:r>
              <a:rPr lang="pl-PL" sz="2600" dirty="0">
                <a:solidFill>
                  <a:srgbClr val="000000"/>
                </a:solidFill>
              </a:rPr>
              <a:t>w dużych miastach Polski (Kraków – 1367, Lwów – 1439) i państwa zakonu krzyżackiego (Toruń).</a:t>
            </a:r>
          </a:p>
          <a:p>
            <a:pPr>
              <a:lnSpc>
                <a:spcPct val="100000"/>
              </a:lnSpc>
            </a:pPr>
            <a:endParaRPr lang="pl-PL" sz="2000" dirty="0">
              <a:solidFill>
                <a:srgbClr val="000000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E6DBE09-3A5D-41D6-AEBA-2C44C1A70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009" y="1021880"/>
            <a:ext cx="4270814" cy="57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58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0DCA2D-CECF-4AB9-BB30-5AF9E7C17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635" y="731121"/>
            <a:ext cx="2792071" cy="1859680"/>
          </a:xfrm>
        </p:spPr>
        <p:txBody>
          <a:bodyPr anchor="t">
            <a:normAutofit/>
          </a:bodyPr>
          <a:lstStyle/>
          <a:p>
            <a:r>
              <a:rPr lang="pl-PL" sz="3900"/>
              <a:t>Studia W krakowie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61EF0C-DD7C-40A2-8659-2CBEC1D45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577" y="2036165"/>
            <a:ext cx="3509385" cy="446629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1800" dirty="0">
                <a:solidFill>
                  <a:schemeClr val="tx1"/>
                </a:solidFill>
              </a:rPr>
              <a:t>Dzięki protekcji Łukasza Watzenrodego w roku 1491 Andrzej i Mikołaj Kopernikowie rozpoczęli studia na Akademii Krakowskiej. Czasy jego krakowskich studiów przypadły na okres świetności tzw. krakowskiej szkoły astronomiczno-matematycznej. Mikołaj studiował na jednym roku z Pawłem z Krosna, Piotrem Tomickim i Bernardem Wapowskim z Radochoniec,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z którym przyjaźnił się do końca życia. Studia ukończył w 1495 r., bez uzyskania żadnego tytułu, gdyż utrudniłoby to kontynuowanie nauki we Włoszech, dokąd wyjechał z bratem dzięki wsparciu finansowemu Łukasza 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Watzenrodego.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5267DF4-D96F-411B-9B17-70B8609377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90" r="23948" b="1"/>
          <a:stretch/>
        </p:blipFill>
        <p:spPr>
          <a:xfrm>
            <a:off x="4355564" y="731121"/>
            <a:ext cx="4946259" cy="633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20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0DCA2D-CECF-4AB9-BB30-5AF9E7C17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635" y="731121"/>
            <a:ext cx="2792071" cy="1859680"/>
          </a:xfrm>
        </p:spPr>
        <p:txBody>
          <a:bodyPr anchor="t">
            <a:normAutofit/>
          </a:bodyPr>
          <a:lstStyle/>
          <a:p>
            <a:r>
              <a:rPr lang="pl-PL" sz="3900" dirty="0"/>
              <a:t>Studia W Bolonii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61EF0C-DD7C-40A2-8659-2CBEC1D45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544" y="1843790"/>
            <a:ext cx="3194591" cy="504840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1800" dirty="0">
                <a:solidFill>
                  <a:schemeClr val="tx1"/>
                </a:solidFill>
              </a:rPr>
              <a:t>Dzięki staraniom wuja Łukasza 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w 1496 r. rozpoczął studia prawnicze na Uniwersytecie 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w Bolonii, wpisując się 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w styczniu 1497 r. do albumu nacji niemieckiej bolońskiego Uniwersytetu Jurystów. Przyjaciółmi Mikołaja 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z tamtego okresu byli m.in.: przyszły poeta Ermico Caiado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i kanonik Erhard Truchsess. 20 października 1497 Kopernik pełnoprawnie objął kanonię warmińską, co zapewniło mu utrzymanie do końca życia. 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W 1500 r. odbył wraz z bratem Andrzejem Kopernikiem podróż do Rzymu, gdzie wygłosił kilka prywatnych wykładów. Tam, 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w nocy z 5 na 6 listopada 1500, obserwował zaćmienie Księżyca.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C30AAB5-5D59-4A40-BC91-B19012EED1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97" r="32120" b="-1"/>
          <a:stretch/>
        </p:blipFill>
        <p:spPr>
          <a:xfrm>
            <a:off x="4355564" y="731121"/>
            <a:ext cx="4946259" cy="633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86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0DCA2D-CECF-4AB9-BB30-5AF9E7C17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016" y="56562"/>
            <a:ext cx="3594937" cy="1496969"/>
          </a:xfrm>
        </p:spPr>
        <p:txBody>
          <a:bodyPr>
            <a:normAutofit/>
          </a:bodyPr>
          <a:lstStyle/>
          <a:p>
            <a:r>
              <a:rPr lang="pl-PL" sz="4300"/>
              <a:t>Studia W Padwie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61EF0C-DD7C-40A2-8659-2CBEC1D45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104" y="1319135"/>
            <a:ext cx="3994759" cy="592111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1800" dirty="0">
                <a:solidFill>
                  <a:srgbClr val="000000"/>
                </a:solidFill>
              </a:rPr>
              <a:t>W 1501 r. Kopernik na krótko powrócił na Warmię, po czym 28 sierpnia 1501 uzyskał zgodę kapituły warmińskiej na rozpoczęcie kolejnych studiów medycznych na Uniwersytecie w Padwie, kontynuując studia prawnicze. Wraz </a:t>
            </a:r>
            <a:br>
              <a:rPr lang="pl-PL" sz="1800" dirty="0">
                <a:solidFill>
                  <a:srgbClr val="000000"/>
                </a:solidFill>
              </a:rPr>
            </a:br>
            <a:r>
              <a:rPr lang="pl-PL" sz="1800" dirty="0">
                <a:solidFill>
                  <a:srgbClr val="000000"/>
                </a:solidFill>
              </a:rPr>
              <a:t>z bratem Andrzejem wkrótce udał się do Italii. Najprawdopodobniej uzyskał on stopień licencjata, który pozwalał mu na prowadzenie praktyki lekarskiej, co przemawia za twierdzeniem, że studiował medycynę przez rok w Bolonii </a:t>
            </a:r>
            <a:br>
              <a:rPr lang="pl-PL" sz="1800" dirty="0">
                <a:solidFill>
                  <a:srgbClr val="000000"/>
                </a:solidFill>
              </a:rPr>
            </a:br>
            <a:r>
              <a:rPr lang="pl-PL" sz="1800" dirty="0">
                <a:solidFill>
                  <a:srgbClr val="000000"/>
                </a:solidFill>
              </a:rPr>
              <a:t>i kontynuował studia </a:t>
            </a:r>
            <a:br>
              <a:rPr lang="pl-PL" sz="1800" dirty="0">
                <a:solidFill>
                  <a:srgbClr val="000000"/>
                </a:solidFill>
              </a:rPr>
            </a:br>
            <a:r>
              <a:rPr lang="pl-PL" sz="1800" dirty="0">
                <a:solidFill>
                  <a:srgbClr val="000000"/>
                </a:solidFill>
              </a:rPr>
              <a:t>w Padwie przez dwa lata. Latem 1503 r. dobiegał koniec jego studiów i podjął się on obrony doktoratu z prawa kanonicznego na Uniwersytecie </a:t>
            </a:r>
            <a:br>
              <a:rPr lang="pl-PL" sz="1800" dirty="0">
                <a:solidFill>
                  <a:srgbClr val="000000"/>
                </a:solidFill>
              </a:rPr>
            </a:br>
            <a:r>
              <a:rPr lang="pl-PL" sz="1800" dirty="0">
                <a:solidFill>
                  <a:srgbClr val="000000"/>
                </a:solidFill>
              </a:rPr>
              <a:t>w Ferrarze – pomyślny egzamin doktorski odbył się 31 maja 1503. Przed 10 stycznia 1503 Kopernik objął scholasterię wrocławską św. Krzyża.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F126930-FA31-4A6F-99B3-34D89B583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009" y="1872443"/>
            <a:ext cx="4270814" cy="405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33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0DCA2D-CECF-4AB9-BB30-5AF9E7C17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635" y="731121"/>
            <a:ext cx="2792072" cy="767895"/>
          </a:xfrm>
        </p:spPr>
        <p:txBody>
          <a:bodyPr anchor="t">
            <a:normAutofit/>
          </a:bodyPr>
          <a:lstStyle/>
          <a:p>
            <a:r>
              <a:rPr lang="pl-PL" sz="3600"/>
              <a:t>ASTRONOMIA</a:t>
            </a:r>
            <a:endParaRPr lang="pl-PL" sz="3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61EF0C-DD7C-40A2-8659-2CBEC1D45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577" y="1214203"/>
            <a:ext cx="3996565" cy="451539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000" dirty="0">
                <a:solidFill>
                  <a:schemeClr val="tx1"/>
                </a:solidFill>
              </a:rPr>
              <a:t>Na apel Soboru Laterańskiego Kopernik w 1513 r. opracował 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i wysłał do Rzymu własny projekt reformy kalendarza. Wówczas też otrzymał od kapituły warmińskiej dom we Fromborku. W 1514 r. kupił na własność za 175 grzywien srebra basztę północno-zachodnią 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w obrębie wewnętrznych murów warowni fromborskiej. Na zapleczu swojego domu zbudował płytę obserwacyjną i sporządził wzorowane na starożytnych instrumenty astronomiczne. We Fromborku przeprowadził około 30 zarejestrowanych obserwacji astronomicznych. Obserwował m.in. Marsa i Saturna. Odkrył wówczas zmienność mimośrodu Ziemi i ruch apogeum słonecznego względem gwiazd stałych.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32EF501-0E53-4541-AAD8-71D10BD3F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3142" y="2390958"/>
            <a:ext cx="4946259" cy="272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37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0DCA2D-CECF-4AB9-BB30-5AF9E7C17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577" y="506267"/>
            <a:ext cx="3594937" cy="1496969"/>
          </a:xfrm>
        </p:spPr>
        <p:txBody>
          <a:bodyPr>
            <a:normAutofit/>
          </a:bodyPr>
          <a:lstStyle/>
          <a:p>
            <a:r>
              <a:rPr lang="pl-PL" sz="4300"/>
              <a:t>ekONOMIA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61EF0C-DD7C-40A2-8659-2CBEC1D45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577" y="1439054"/>
            <a:ext cx="4415030" cy="608191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1800" dirty="0">
                <a:solidFill>
                  <a:srgbClr val="000000"/>
                </a:solidFill>
              </a:rPr>
              <a:t>W 1517 r. powstała nieoficjalnie pierwsza wersja traktatu monetarnego zidentyfikowana jako napisana przez Mikołaja Kopernika. </a:t>
            </a:r>
            <a:br>
              <a:rPr lang="pl-PL" sz="1800" dirty="0">
                <a:solidFill>
                  <a:srgbClr val="000000"/>
                </a:solidFill>
              </a:rPr>
            </a:br>
            <a:r>
              <a:rPr lang="pl-PL" sz="1800" dirty="0">
                <a:solidFill>
                  <a:srgbClr val="000000"/>
                </a:solidFill>
              </a:rPr>
              <a:t>W 1519 r. napisał on drugą wersję traktatu monetarnego, różnie nazywaną, w zależności od tłumaczenia i przekładu, m.in. Traktatem </a:t>
            </a:r>
            <a:br>
              <a:rPr lang="pl-PL" sz="1800" dirty="0">
                <a:solidFill>
                  <a:srgbClr val="000000"/>
                </a:solidFill>
              </a:rPr>
            </a:br>
            <a:r>
              <a:rPr lang="pl-PL" sz="1800" dirty="0">
                <a:solidFill>
                  <a:srgbClr val="000000"/>
                </a:solidFill>
              </a:rPr>
              <a:t>o monetach. Na zjeździe stanów Prus Królewskich w Grudziądzu wygłosił publicznie traktat o monetach. W swoim wystąpieniu zaapelował o unifikację systemu monetarnego, z jednoczesnym zachowaniem szeląga jako waluty. Po hołdzie pruskim Prusy Zakonne straciły prawo do bicia własnej monety, a mennice większych miast zostały zamknięte. W lipcu 1526 r. ustalono, że zostanie wprowadzona nowa, „lepsza” moneta z wizerunkiem króla. Myśl ekonomiczna, w dziedzinie określanej obecnie jako polityka pieniężna, została później jeszcze bardziej rozwinięta. W 1528 r. Kopernik ukończył dzieło tłumaczone jako Sposób bicia monety.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3E5B9FA-6757-4EC0-858C-948A2FE9F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009" y="2699914"/>
            <a:ext cx="4270814" cy="240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48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0DCA2D-CECF-4AB9-BB30-5AF9E7C17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635" y="731121"/>
            <a:ext cx="2792071" cy="1859680"/>
          </a:xfrm>
        </p:spPr>
        <p:txBody>
          <a:bodyPr anchor="t">
            <a:normAutofit/>
          </a:bodyPr>
          <a:lstStyle/>
          <a:p>
            <a:r>
              <a:rPr lang="pl-PL" sz="3300"/>
              <a:t>Śmierć i dziedzictwo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61EF0C-DD7C-40A2-8659-2CBEC1D45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178" y="1660961"/>
            <a:ext cx="3509386" cy="546813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1800" dirty="0">
                <a:solidFill>
                  <a:schemeClr val="tx1"/>
                </a:solidFill>
              </a:rPr>
              <a:t>W grudniu 1542 r. astronom doznał wylewu krwi do mózgu, w wyniku czego utracił mowę, a prawa strona jego ciała została sparaliżowana. Przy chorym czuwali wówczas Fabian Emmerich oraz Jerzy Donner. W czasie choroby 21 marca 1543 została wydana książka astronoma i według legendy dotarła ona do Kopernika w ostatnim dniu jego życia. Astronom zmarł przed 21 maja 1543 we Fromborku. Swój bogaty księgozbiór przekazał 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w testamencie diecezji warmińskiej. Książki te wraz z archiwum biskupów warmińskich i księgozbiorem kapituły warmińskiej[f] w 1626 r. trafiły 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w ręce Szwedów, którzy splądrowali bibliotekę przy katedrze we Fromborku.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B0038EE-723D-4F2D-94C6-88768DE112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48" r="20129" b="1"/>
          <a:stretch/>
        </p:blipFill>
        <p:spPr>
          <a:xfrm>
            <a:off x="4355564" y="731121"/>
            <a:ext cx="4946259" cy="633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5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omocniczy">
  <a:themeElements>
    <a:clrScheme name="Custom 12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Elementary">
      <a:majorFont>
        <a:latin typeface="Kristen ITC"/>
        <a:ea typeface=""/>
        <a:cs typeface=""/>
      </a:majorFont>
      <a:minorFont>
        <a:latin typeface="Quire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6870159_TF33600810_Win32" id="{4CEC65D7-936A-48B5-AF93-BBE164BD5808}" vid="{33A7FC28-655B-4035-80B3-E97B2446F958}"/>
    </a:ext>
  </a:extLst>
</a:theme>
</file>

<file path=ppt/theme/theme2.xml><?xml version="1.0" encoding="utf-8"?>
<a:theme xmlns:a="http://schemas.openxmlformats.org/drawingml/2006/main" name="Znaczek">
  <a:themeElements>
    <a:clrScheme name="Znaczek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Znaczek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naczek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01ECCB1-5CA9-4F89-9EFC-AE888E928E70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70CC412-9C71-4939-BF6B-4F0BA09EA1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7895CB-A0E1-4FF2-B760-22F50D121A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0DF301-1170-4031-A998-B82F8558666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786</Words>
  <Application>Microsoft Office PowerPoint</Application>
  <PresentationFormat>Niestandardowy</PresentationFormat>
  <Paragraphs>26</Paragraphs>
  <Slides>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8</vt:i4>
      </vt:variant>
    </vt:vector>
  </HeadingPairs>
  <TitlesOfParts>
    <vt:vector size="15" baseType="lpstr">
      <vt:lpstr>Arial</vt:lpstr>
      <vt:lpstr>Calibri</vt:lpstr>
      <vt:lpstr>Gill Sans MT</vt:lpstr>
      <vt:lpstr>Impact</vt:lpstr>
      <vt:lpstr>Quire Sans</vt:lpstr>
      <vt:lpstr>Pomocniczy</vt:lpstr>
      <vt:lpstr>Znaczek</vt:lpstr>
      <vt:lpstr>Mikołaj Kopernik</vt:lpstr>
      <vt:lpstr>Pochodzenie</vt:lpstr>
      <vt:lpstr>Studia W krakowie</vt:lpstr>
      <vt:lpstr>Studia W Bolonii</vt:lpstr>
      <vt:lpstr>Studia W Padwie</vt:lpstr>
      <vt:lpstr>ASTRONOMIA</vt:lpstr>
      <vt:lpstr>ekONOMIA</vt:lpstr>
      <vt:lpstr>Śmierć i dziedzictwo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Mikołaj Kopernik</dc:title>
  <dc:creator>Natalia Natalia</dc:creator>
  <cp:lastModifiedBy>Natalia Natalia</cp:lastModifiedBy>
  <cp:revision>2</cp:revision>
  <dcterms:created xsi:type="dcterms:W3CDTF">2020-12-02T09:04:58Z</dcterms:created>
  <dcterms:modified xsi:type="dcterms:W3CDTF">2020-12-02T09:09:31Z</dcterms:modified>
</cp:coreProperties>
</file>