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B7D64D-9F2B-4A74-A66A-68F741775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5DD7911-8004-4420-9499-67DBF639F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8D0085-2F8D-41FE-8E94-ECB60544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5023CC-2853-44C0-9883-931E130A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7795C6-7063-4814-9246-11DF3B30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44314-2FEC-48B5-B949-B03E22B2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3CE7EBE-D2A6-49FE-AE86-0BB093BDE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310B01-6E38-44A9-8524-36EA8406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E94EEB-DE08-45FD-8232-F9F70871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7CD493-D19D-4797-9103-03084C72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BF3A513-DB6C-4C63-B175-C84548F73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18778BB-F543-4C2C-BE69-AC08617A2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4DA475-7966-4496-9BBF-B4D31F6F3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BBA074-B379-43AE-89AA-8E34DECA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A399E7-A35D-440E-BC7B-3EDCDC90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0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47DDE-BAB4-4253-AA1E-39B18A42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2D4F4D-DAE9-474B-841B-5A4C98B39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AB9A7E-3A69-4D7C-983B-7442E27D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92996-CD54-4F5F-8276-A7096093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3E855A-5982-44DD-80D7-67489C98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443E6B-A6E7-42E0-A400-76AECE36B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42402D3-0028-42E4-9462-F2E830547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95B796-1E4E-40B6-89C0-12CBDA53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89C3C4-729E-45BC-8A9D-46E220E76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02CD08-146D-4405-A766-9BB02699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3DFD6-E591-49B9-A462-0DD9ABFA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FA93E-A4C5-4547-BA6E-88F5C2AE8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09B083-C5C1-4D3A-A624-65DFDEBC7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B08AB0F-06F2-4438-8D01-0CA1E7AB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286FAF0-156F-4CDE-A01D-D8682C9F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C8D903-49D3-4E09-8D4D-C8BA6D0F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471DFD-4BF2-40FE-93B8-357A912A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B7D12B-8833-4868-8F7F-FB58881AF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880841-E063-4AF1-A965-4B8525C5E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C4DA9AF-4004-49AC-9BB6-28734F8E5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878EB77-E578-4BA1-887C-C1BD8663F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B2B4A32-51C0-4E07-942F-D2214849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DEC5C6C-2DED-4721-AAC1-2F09A551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134AED-BAA8-489C-B1BC-76C526F3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1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A35F87-356F-4B65-A834-B4FABD67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0224EB-902A-4F32-9216-8FDAE7D3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D29B6B1-26A5-47A9-A317-73535F32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FA0FC06-3857-445A-A007-73481518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6323102-FD7B-4402-92EA-0894CDAD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3E9D03-9D38-4EDF-A5DB-8FCE4BC0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CE0353-1221-4961-A8AF-A8FE34A6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8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E5ED94-F02C-444A-979C-0E500DE7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6CCD0-D281-4336-8000-2DE6ED5B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A9A065-394D-48B9-9E6B-BB1B4D20E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F4E1249-13ED-4BDF-9254-8A961A2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615821-DE35-4C7E-ACAE-74262D71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60D5B6-94EF-475E-8E53-AE3CAC62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FC3F10-AC40-42F4-BFCA-C58E9AEC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ECDE7F-779B-424F-BA0D-15F233F15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362FB24-2AA9-471E-B217-8AD29F10F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B299DB4-3419-4650-97A1-0CA92F35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F636E1-63FB-4407-B1FB-71408222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2B6B0E-D2A8-43B2-BE63-F4496C13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7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173E2FA-54C0-45C1-9C00-F671FB14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1A8601-1EBD-4C6C-B14F-99BE878B4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7E4B75-1E6B-4392-93B2-6D6556D05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E2CE6D-CD02-47FE-ABF7-791D562CA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5C5678-2052-4FA4-8919-624E314C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4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zgapa.pl/media/Uniwersytet_Jagiello&#324;ski.html,Maius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Plik:Lidzbark_Warmi%C5%84ski_0795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kołaj Kopernik – Wikipedia, wolna encyklopedia">
            <a:extLst>
              <a:ext uri="{FF2B5EF4-FFF2-40B4-BE49-F238E27FC236}">
                <a16:creationId xmlns:a16="http://schemas.microsoft.com/office/drawing/2014/main" id="{82F6D7A1-D244-4D34-9974-4CBEE66554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2" r="2" b="11200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1E45B8D-59B9-4CA2-94F7-BC41E1361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 dirty="0">
                <a:latin typeface="Berlin Sans FB Demi" panose="020E0802020502020306" pitchFamily="34" charset="0"/>
              </a:rPr>
              <a:t>MIKOŁAJ KOPERNIK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3EF5E79-3DEE-47F1-94F2-C5A6093AD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pl-PL" sz="2000" dirty="0"/>
              <a:t>Prezentacja wykonana przez Kacpra Stasiaka</a:t>
            </a:r>
          </a:p>
        </p:txBody>
      </p:sp>
    </p:spTree>
    <p:extLst>
      <p:ext uri="{BB962C8B-B14F-4D97-AF65-F5344CB8AC3E}">
        <p14:creationId xmlns:p14="http://schemas.microsoft.com/office/powerpoint/2010/main" val="827876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naleziony dla: o obrotach sfer niebieskich">
            <a:extLst>
              <a:ext uri="{FF2B5EF4-FFF2-40B4-BE49-F238E27FC236}">
                <a16:creationId xmlns:a16="http://schemas.microsoft.com/office/drawing/2014/main" id="{6578139C-165E-4D63-AD6C-C87D34F7DC9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9" r="-1" b="16598"/>
          <a:stretch/>
        </p:blipFill>
        <p:spPr bwMode="auto">
          <a:xfrm>
            <a:off x="1" y="10"/>
            <a:ext cx="6865165" cy="6857990"/>
          </a:xfrm>
          <a:custGeom>
            <a:avLst/>
            <a:gdLst/>
            <a:ahLst/>
            <a:cxnLst/>
            <a:rect l="l" t="t" r="r" b="b"/>
            <a:pathLst>
              <a:path w="6865165" h="6858000">
                <a:moveTo>
                  <a:pt x="0" y="0"/>
                </a:moveTo>
                <a:lnTo>
                  <a:pt x="6865165" y="0"/>
                </a:lnTo>
                <a:lnTo>
                  <a:pt x="6859621" y="22952"/>
                </a:lnTo>
                <a:cubicBezTo>
                  <a:pt x="6623056" y="1069835"/>
                  <a:pt x="6492240" y="2220824"/>
                  <a:pt x="6492240" y="3429001"/>
                </a:cubicBezTo>
                <a:cubicBezTo>
                  <a:pt x="6492240" y="4637179"/>
                  <a:pt x="6623056" y="5788167"/>
                  <a:pt x="6859621" y="6835050"/>
                </a:cubicBezTo>
                <a:lnTo>
                  <a:pt x="686516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590D6D-5F82-4D43-8058-CED1BEB6D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1351" y="361950"/>
            <a:ext cx="4791074" cy="6134099"/>
          </a:xfrm>
        </p:spPr>
        <p:txBody>
          <a:bodyPr anchor="t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5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MIKOŁAJ KOPERNIK</a:t>
            </a: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zajmował się matematyką, prawem, ekonomią, strategią wojskową, astrologią, był także lekarzem oraz tłumaczem</a:t>
            </a:r>
            <a:r>
              <a:rPr lang="pl-PL" sz="59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ale </a:t>
            </a: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przede wszystkim  polskim astronomem, autorem dzieła:</a:t>
            </a:r>
            <a:endParaRPr lang="pl-PL" sz="5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pl-PL" sz="59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obrotach sfer niebieskich</a:t>
            </a: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pl-PL" sz="5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590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rzedstawiającego szczegółowo i w naukowo użytecznej  formie heliocentryczną wizję     Wszechświata</a:t>
            </a:r>
            <a:r>
              <a:rPr lang="pl-PL" sz="59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nazywaną przewrotem  kopernikańskim. </a:t>
            </a:r>
            <a:r>
              <a:rPr lang="pl-PL" sz="5900" dirty="0">
                <a:latin typeface="Calibri" panose="020F0502020204030204" pitchFamily="34" charset="0"/>
                <a:ea typeface="Times New Roman" panose="02020603050405020304" pitchFamily="18" charset="0"/>
              </a:rPr>
              <a:t>W</a:t>
            </a:r>
            <a:r>
              <a:rPr lang="pl-PL" sz="5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edług której to Ziemia kręci się wokół Słońca, a nie odwrotnie, jak ówcześnie sądzono.</a:t>
            </a:r>
            <a:endParaRPr lang="pl-PL" sz="5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4710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naleziony dla: uniwesytet w bolonii">
            <a:extLst>
              <a:ext uri="{FF2B5EF4-FFF2-40B4-BE49-F238E27FC236}">
                <a16:creationId xmlns:a16="http://schemas.microsoft.com/office/drawing/2014/main" id="{7859F895-311E-4E57-AE2B-80A4F311A67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6" r="27677" b="3"/>
          <a:stretch/>
        </p:blipFill>
        <p:spPr bwMode="auto">
          <a:xfrm>
            <a:off x="8529321" y="10"/>
            <a:ext cx="3662680" cy="3401558"/>
          </a:xfrm>
          <a:custGeom>
            <a:avLst/>
            <a:gdLst/>
            <a:ahLst/>
            <a:cxnLst/>
            <a:rect l="l" t="t" r="r" b="b"/>
            <a:pathLst>
              <a:path w="3662680" h="3401568">
                <a:moveTo>
                  <a:pt x="0" y="0"/>
                </a:moveTo>
                <a:lnTo>
                  <a:pt x="3662680" y="0"/>
                </a:lnTo>
                <a:lnTo>
                  <a:pt x="3662680" y="3401568"/>
                </a:lnTo>
                <a:lnTo>
                  <a:pt x="774527" y="3401568"/>
                </a:lnTo>
                <a:lnTo>
                  <a:pt x="769892" y="3133175"/>
                </a:lnTo>
                <a:cubicBezTo>
                  <a:pt x="732577" y="2055441"/>
                  <a:pt x="492520" y="1056020"/>
                  <a:pt x="104445" y="215033"/>
                </a:cubicBezTo>
                <a:close/>
              </a:path>
            </a:pathLst>
          </a:custGeom>
          <a:noFill/>
        </p:spPr>
      </p:pic>
      <p:pic>
        <p:nvPicPr>
          <p:cNvPr id="9" name="Obraz 8" descr="Obraz znaleziony dla: uniwesytet w PADWIE">
            <a:extLst>
              <a:ext uri="{FF2B5EF4-FFF2-40B4-BE49-F238E27FC236}">
                <a16:creationId xmlns:a16="http://schemas.microsoft.com/office/drawing/2014/main" id="{A1FDA2BB-8FBA-4A14-A407-ED33F3350C9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" r="15539" b="1"/>
          <a:stretch/>
        </p:blipFill>
        <p:spPr bwMode="auto">
          <a:xfrm>
            <a:off x="5115314" y="10"/>
            <a:ext cx="4118110" cy="3401558"/>
          </a:xfrm>
          <a:custGeom>
            <a:avLst/>
            <a:gdLst/>
            <a:ahLst/>
            <a:cxnLst/>
            <a:rect l="l" t="t" r="r" b="b"/>
            <a:pathLst>
              <a:path w="4118110" h="3401568">
                <a:moveTo>
                  <a:pt x="0" y="0"/>
                </a:moveTo>
                <a:lnTo>
                  <a:pt x="3343575" y="0"/>
                </a:lnTo>
                <a:lnTo>
                  <a:pt x="3448028" y="215050"/>
                </a:lnTo>
                <a:cubicBezTo>
                  <a:pt x="3836103" y="1056037"/>
                  <a:pt x="4076161" y="2055458"/>
                  <a:pt x="4113475" y="3133192"/>
                </a:cubicBezTo>
                <a:lnTo>
                  <a:pt x="4118110" y="3401568"/>
                </a:lnTo>
                <a:lnTo>
                  <a:pt x="801224" y="3401568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  <a:noFill/>
        </p:spPr>
      </p:pic>
      <p:pic>
        <p:nvPicPr>
          <p:cNvPr id="7" name="Obraz 6" descr="Akademia_Krakowska - ">
            <a:hlinkClick r:id="rId4" tooltip="&quot;&quot;"/>
            <a:extLst>
              <a:ext uri="{FF2B5EF4-FFF2-40B4-BE49-F238E27FC236}">
                <a16:creationId xmlns:a16="http://schemas.microsoft.com/office/drawing/2014/main" id="{1DD1E015-BEC7-4768-A721-22BC64FCC420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8" r="-1" b="2637"/>
          <a:stretch/>
        </p:blipFill>
        <p:spPr bwMode="auto">
          <a:xfrm>
            <a:off x="5168353" y="3456432"/>
            <a:ext cx="7023646" cy="3401568"/>
          </a:xfrm>
          <a:custGeom>
            <a:avLst/>
            <a:gdLst/>
            <a:ahLst/>
            <a:cxnLst/>
            <a:rect l="l" t="t" r="r" b="b"/>
            <a:pathLst>
              <a:path w="7023646" h="3401568">
                <a:moveTo>
                  <a:pt x="749132" y="0"/>
                </a:moveTo>
                <a:lnTo>
                  <a:pt x="7023646" y="0"/>
                </a:lnTo>
                <a:lnTo>
                  <a:pt x="7023646" y="3401568"/>
                </a:lnTo>
                <a:lnTo>
                  <a:pt x="0" y="3401568"/>
                </a:lnTo>
                <a:lnTo>
                  <a:pt x="79008" y="3238906"/>
                </a:lnTo>
                <a:cubicBezTo>
                  <a:pt x="502362" y="2321466"/>
                  <a:pt x="749563" y="1215476"/>
                  <a:pt x="749563" y="24956"/>
                </a:cubicBezTo>
                <a:close/>
              </a:path>
            </a:pathLst>
          </a:custGeom>
          <a:noFill/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3F022C46-C67A-40D9-9740-73ED8421E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965771"/>
            <a:ext cx="5051895" cy="521557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MIKOŁAJ KOPERNIK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U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rodził się w rodzinie kupca Mikołaja i Barbary. Miał troje starszego rodzeństwa:  brata Andrzeja , siostrę Barbarę oraz Katarzynę. 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roku 1491 Mikołaj rozpoczął studia na Akademii Krakowskiej.</a:t>
            </a:r>
          </a:p>
          <a:p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1496r rozpoczął studia prawnicze na Uniwersytecie w Bolonii.</a:t>
            </a:r>
          </a:p>
          <a:p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1497r Kopernik pełnoprawnie objął kanonię warmińską.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1500r odbył wraz z bratem Andrzejem Kopernikiem odbył podróż do Rzymu, gdzie wygłosił kilka prywatnych wykładów i tam, w nocy z 5 na 6 listopada 1500r, obserwował zaćmienie Księżyca.</a:t>
            </a:r>
          </a:p>
          <a:p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1501r uzyskał zgodę kapituły warmińskiej na rozpoczęcie kolejnych studiów medycznych na 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Uniwersytecie w Padwie.</a:t>
            </a:r>
            <a:endParaRPr lang="pl-P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84362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ADEFAEE-97C6-491B-A9C0-CF5FBF28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270" y="1016793"/>
            <a:ext cx="5771385" cy="624446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 przyjeździe do </a:t>
            </a:r>
            <a:r>
              <a:rPr lang="pl-PL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Padwy</a:t>
            </a: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wznowił również studia medyczne.  W Padwie Kopernik studiował także filologię grecką.</a:t>
            </a:r>
            <a:endParaRPr lang="pl-PL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Mikołaj Kopernik powrócił do Polski pod koniec 1503 roku i w kilku następujących latach towarzyszył swojemu wujowi biskupowi warmińskiemu Łukaszowi Watzenrode.</a:t>
            </a:r>
          </a:p>
          <a:p>
            <a:pPr>
              <a:spcAft>
                <a:spcPts val="800"/>
              </a:spcAft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1507r najprawdopodobniej był obecny na koronacji Zygmunta I Starego w katedrze wawelskiej.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1509r uczestniczył w sejmie krakowskim.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pierwszej połowie 1510 roku astronom opuścił Lidzbark i przeniósł się do Fromborka. Od 1510 pełnił tam rolę kanclerza kapituły </a:t>
            </a:r>
            <a:r>
              <a:rPr lang="pl-PL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 warmińskiej</a:t>
            </a:r>
            <a:r>
              <a:rPr lang="pl-PL" sz="19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l-PL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200" dirty="0"/>
          </a:p>
        </p:txBody>
      </p:sp>
      <p:pic>
        <p:nvPicPr>
          <p:cNvPr id="7" name="Obraz 6" descr="Obraz znaleziony dla: zamek w olsztynie">
            <a:extLst>
              <a:ext uri="{FF2B5EF4-FFF2-40B4-BE49-F238E27FC236}">
                <a16:creationId xmlns:a16="http://schemas.microsoft.com/office/drawing/2014/main" id="{FB5B9621-EFC7-409C-B082-6FB8B087E18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" r="17020" b="-1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</p:spPr>
      </p:pic>
      <p:pic>
        <p:nvPicPr>
          <p:cNvPr id="6" name="Obraz 5">
            <a:hlinkClick r:id="rId3"/>
            <a:extLst>
              <a:ext uri="{FF2B5EF4-FFF2-40B4-BE49-F238E27FC236}">
                <a16:creationId xmlns:a16="http://schemas.microsoft.com/office/drawing/2014/main" id="{9824C4F2-63CE-4D91-AEDA-D6BC567E16A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50" b="1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673695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ombork - najlepsze atrakcje - Polskie Szlaki">
            <a:extLst>
              <a:ext uri="{FF2B5EF4-FFF2-40B4-BE49-F238E27FC236}">
                <a16:creationId xmlns:a16="http://schemas.microsoft.com/office/drawing/2014/main" id="{6BC149EA-A68D-4686-A33E-B44BE181BD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7" r="23451" b="2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66B39A22-D75E-4656-B1E3-64586DB0A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56" y="1534585"/>
            <a:ext cx="4706803" cy="3788830"/>
          </a:xfrm>
        </p:spPr>
        <p:txBody>
          <a:bodyPr anchor="ctr">
            <a:noAutofit/>
          </a:bodyPr>
          <a:lstStyle/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Kiedy wybuchła wojna polsko-krzyżacka 1519–1521, astronom, wraz z Janem Scultetim, został oddelegowany do negocjacji z wielkim mistrzem zakonu krzyżackiego Albrechtem Hohenzollernem. Wkrótce potem Frombork, w którym przebywał Kopernik, został napadnięty i spalony przez Krzyżaków.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1520 został mianowany administratorem dóbr Olsztyna (rezydując na zamku w Olsztynie).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Kopernik, jako administrator przygotowuje miasto i zamek olsztyński do obrony przed najazdem Krzyżaków. Dzięki wzorowemu przygotowaniu atak krzyżacki został odparty i miasto nie zostało zdobyte. Była w tym wielka zasługa Kopernika.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grudniu 1542 astronom doznał wylewu krwi do mózgu, w wyniku czego utracił mowę, a prawa strona jego ciała została sparaliżowana. Astronom zmarł przed 21 maja 1543 we Fromborku.</a:t>
            </a:r>
          </a:p>
        </p:txBody>
      </p:sp>
    </p:spTree>
    <p:extLst>
      <p:ext uri="{BB962C8B-B14F-4D97-AF65-F5344CB8AC3E}">
        <p14:creationId xmlns:p14="http://schemas.microsoft.com/office/powerpoint/2010/main" val="6356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żywność, koszula&#10;&#10;Opis wygenerowany automatycznie">
            <a:extLst>
              <a:ext uri="{FF2B5EF4-FFF2-40B4-BE49-F238E27FC236}">
                <a16:creationId xmlns:a16="http://schemas.microsoft.com/office/drawing/2014/main" id="{2E558F43-34F7-4400-9594-7D83B396F37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7" r="-2" b="29471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</p:spPr>
      </p:pic>
      <p:pic>
        <p:nvPicPr>
          <p:cNvPr id="5" name="Obraz 4" descr="Obraz znaleziony dla: ciekawostki o koperniku">
            <a:extLst>
              <a:ext uri="{FF2B5EF4-FFF2-40B4-BE49-F238E27FC236}">
                <a16:creationId xmlns:a16="http://schemas.microsoft.com/office/drawing/2014/main" id="{4AF75D55-1A16-4B9C-BAB3-DFFEE3BF13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5" r="-2" b="18627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A5F47EC-4B1D-42F4-9071-4F3D11FF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7" y="313362"/>
            <a:ext cx="4832802" cy="1243584"/>
          </a:xfrm>
        </p:spPr>
        <p:txBody>
          <a:bodyPr>
            <a:normAutofit/>
          </a:bodyPr>
          <a:lstStyle/>
          <a:p>
            <a:r>
              <a:rPr lang="pl-PL" sz="3400" dirty="0">
                <a:latin typeface="Berlin Sans FB Demi" panose="020E0802020502020306" pitchFamily="34" charset="0"/>
              </a:rPr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A2FF7B-0ECB-442E-8888-D9CA7AB57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40" y="1556946"/>
            <a:ext cx="4832803" cy="455600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Jesienią 2005 roku odnaleziono w katedrze fromborskiej szczątki Mikołaja Kopernika. Na podstawie czaszki specjaliści dokonali rekonstrukcji prawdopodobnego wyglądu Kopernika w wieku   70 lat. Komputerowa wizualizacja jest porównywalna z najsłynniejszym wizerunkiem astronoma - tzw. toruńskim portretem Kopernika</a:t>
            </a:r>
          </a:p>
          <a:p>
            <a:pPr marL="0" lvl="0" indent="0">
              <a:buNone/>
            </a:pPr>
            <a:r>
              <a:rPr lang="pl-P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Zalecił smarowanie chleba masłem i … uchronił ludność przed zarazą</a:t>
            </a: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Kopernik badając przyczyny zarazy w Olsztynie odkrył, że jej głównym powodem był spożywany zanieczyszczony chleb, który często lądował na ziemi, po czym był zjadany razem z brudem i zarazkami. Uczony wpadł na pomysł, aby smarować pieczywo masłem. Przywierający do niego bród zniechęcał do jedzenia. W efekcie, ludność zaczęła dostrzegać problem i przestała jeść zanieczyszczone pieczywo. Zaraza ustąpiła, a smarowanie chleba masłem stało się popularne   w całej Europie.</a:t>
            </a: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Kopernik zakazany</a:t>
            </a: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 śmierci Kopernika  papież Paweł IV podjął decyzję, aby sporządzić wykaz „zatrutych ksiąg”, których katolicy nie powinni czytać, posiadać ani rozpowszechniać. </a:t>
            </a: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3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7DA578-14CD-4A22-AC02-8056EBD17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037" y="1826570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kern="1200" dirty="0">
                <a:solidFill>
                  <a:srgbClr val="FFFFFF"/>
                </a:solidFill>
                <a:latin typeface="Haettenschweiler" panose="020B0706040902060204" pitchFamily="34" charset="0"/>
              </a:rPr>
              <a:t>KONIEC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BBC0A4-5865-4D36-ABCE-C3DE66F47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3403" y="4013745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pl-PL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Dziękuję za uwagę.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393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Panoramiczny</PresentationFormat>
  <Paragraphs>30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Berlin Sans FB Demi</vt:lpstr>
      <vt:lpstr>Calibri</vt:lpstr>
      <vt:lpstr>Calibri Light</vt:lpstr>
      <vt:lpstr>Haettenschweiler</vt:lpstr>
      <vt:lpstr>Times New Roman</vt:lpstr>
      <vt:lpstr>Motyw pakietu Office</vt:lpstr>
      <vt:lpstr>MIKOŁAJ KOPERNIK</vt:lpstr>
      <vt:lpstr>Prezentacja programu PowerPoint</vt:lpstr>
      <vt:lpstr>Prezentacja programu PowerPoint</vt:lpstr>
      <vt:lpstr>Prezentacja programu PowerPoint</vt:lpstr>
      <vt:lpstr>Prezentacja programu PowerPoint</vt:lpstr>
      <vt:lpstr>CIEKAWOSTKI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MIKOŁAJ KOPERNIK</dc:title>
  <dc:creator>Kacperek</dc:creator>
  <cp:lastModifiedBy>Kacperek</cp:lastModifiedBy>
  <cp:revision>1</cp:revision>
  <dcterms:created xsi:type="dcterms:W3CDTF">2020-12-02T12:18:24Z</dcterms:created>
  <dcterms:modified xsi:type="dcterms:W3CDTF">2020-12-02T12:18:44Z</dcterms:modified>
</cp:coreProperties>
</file>