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72" r:id="rId6"/>
    <p:sldId id="260" r:id="rId7"/>
    <p:sldId id="261" r:id="rId8"/>
    <p:sldId id="263" r:id="rId9"/>
    <p:sldId id="274" r:id="rId10"/>
    <p:sldId id="275" r:id="rId11"/>
    <p:sldId id="27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ice-lieskove.sk/Pamatna-izba-Jana-Cieteka-Smreka/" TargetMode="External"/><Relationship Id="rId2" Type="http://schemas.openxmlformats.org/officeDocument/2006/relationships/hyperlink" Target="http://sk.wikipedia.org/wiki/J%C3%A1n_Smre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sobnosti.sk/index.php?os=zivotopis&amp;ID=175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2976" y="2000240"/>
            <a:ext cx="65722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Ján </a:t>
            </a:r>
            <a:r>
              <a:rPr lang="cs-CZ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Smrek</a:t>
            </a:r>
            <a:endParaRPr lang="cs-CZ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Najčistejšia</a:t>
            </a:r>
            <a:r>
              <a:rPr lang="cs-CZ" dirty="0" smtClean="0">
                <a:solidFill>
                  <a:schemeClr val="bg1"/>
                </a:solidFill>
              </a:rPr>
              <a:t> láska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1357298"/>
            <a:ext cx="8143932" cy="48936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literárny</a:t>
            </a: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druh: </a:t>
            </a:r>
            <a:r>
              <a:rPr lang="cs-CZ" sz="2000" b="1" dirty="0" smtClean="0">
                <a:latin typeface="Arial Black" panose="020B0A04020102020204" pitchFamily="34" charset="0"/>
              </a:rPr>
              <a:t>lyrika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literárny</a:t>
            </a: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žáner</a:t>
            </a: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cs-CZ" sz="2000" b="1" dirty="0" smtClean="0">
                <a:latin typeface="Arial Black" panose="020B0A04020102020204" pitchFamily="34" charset="0"/>
              </a:rPr>
              <a:t>báseň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literárna</a:t>
            </a:r>
            <a:r>
              <a:rPr lang="cs-CZ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forma: </a:t>
            </a:r>
            <a:r>
              <a:rPr lang="cs-CZ" sz="2000" b="1" dirty="0" err="1" smtClean="0">
                <a:latin typeface="Arial Black" panose="020B0A04020102020204" pitchFamily="34" charset="0"/>
              </a:rPr>
              <a:t>poézia</a:t>
            </a:r>
            <a:endParaRPr lang="cs-CZ" sz="2000" b="1" dirty="0" smtClean="0">
              <a:latin typeface="Arial Black" panose="020B0A040201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počet </a:t>
            </a:r>
            <a:r>
              <a:rPr lang="cs-CZ" sz="2400" b="1" dirty="0" err="1" smtClean="0">
                <a:solidFill>
                  <a:schemeClr val="bg1"/>
                </a:solidFill>
              </a:rPr>
              <a:t>veršov</a:t>
            </a:r>
            <a:r>
              <a:rPr lang="cs-CZ" sz="2400" b="1" dirty="0" smtClean="0">
                <a:solidFill>
                  <a:schemeClr val="bg1"/>
                </a:solidFill>
              </a:rPr>
              <a:t>:  </a:t>
            </a:r>
            <a:r>
              <a:rPr lang="cs-CZ" sz="2400" b="1" dirty="0" smtClean="0"/>
              <a:t>12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počet strof:	</a:t>
            </a:r>
            <a:r>
              <a:rPr lang="cs-CZ" sz="2400" b="1" dirty="0" smtClean="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rým: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striedavý</a:t>
            </a:r>
            <a:r>
              <a:rPr lang="cs-CZ" sz="2400" b="1" dirty="0" smtClean="0"/>
              <a:t>  (</a:t>
            </a:r>
            <a:r>
              <a:rPr lang="cs-CZ" sz="2400" b="1" dirty="0" err="1" smtClean="0"/>
              <a:t>abab</a:t>
            </a:r>
            <a:r>
              <a:rPr lang="cs-CZ" sz="2400" b="1" dirty="0" smtClean="0"/>
              <a:t>)</a:t>
            </a:r>
          </a:p>
          <a:p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téma </a:t>
            </a:r>
            <a:r>
              <a:rPr lang="cs-CZ" sz="2400" b="1" dirty="0" err="1" smtClean="0">
                <a:solidFill>
                  <a:schemeClr val="bg1"/>
                </a:solidFill>
              </a:rPr>
              <a:t>básne</a:t>
            </a:r>
            <a:r>
              <a:rPr lang="cs-CZ" sz="2400" b="1" dirty="0" smtClean="0">
                <a:solidFill>
                  <a:schemeClr val="bg1"/>
                </a:solidFill>
              </a:rPr>
              <a:t>: </a:t>
            </a:r>
            <a:r>
              <a:rPr lang="cs-CZ" sz="2400" b="1" dirty="0" smtClean="0"/>
              <a:t>o </a:t>
            </a:r>
            <a:r>
              <a:rPr lang="cs-CZ" sz="2400" b="1" dirty="0" err="1" smtClean="0"/>
              <a:t>láske</a:t>
            </a:r>
            <a:r>
              <a:rPr lang="cs-CZ" sz="2400" b="1" dirty="0" smtClean="0"/>
              <a:t> k </a:t>
            </a:r>
            <a:r>
              <a:rPr lang="cs-CZ" sz="2400" b="1" dirty="0" err="1" smtClean="0"/>
              <a:t>deťom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hlavná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myšlienka:</a:t>
            </a:r>
            <a:r>
              <a:rPr lang="cs-CZ" sz="2400" b="1" dirty="0" err="1" smtClean="0"/>
              <a:t>najčistejšia</a:t>
            </a:r>
            <a:r>
              <a:rPr lang="cs-CZ" sz="2400" b="1" dirty="0" smtClean="0"/>
              <a:t> podoba lásky je láska </a:t>
            </a:r>
            <a:r>
              <a:rPr lang="cs-CZ" sz="2400" b="1" dirty="0" err="1" smtClean="0"/>
              <a:t>otca</a:t>
            </a:r>
            <a:r>
              <a:rPr lang="cs-CZ" sz="2400" b="1" dirty="0" smtClean="0"/>
              <a:t> a matky  k  </a:t>
            </a:r>
            <a:r>
              <a:rPr lang="cs-CZ" sz="2400" b="1" dirty="0" err="1" smtClean="0"/>
              <a:t>svojim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deťom</a:t>
            </a: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vypíš z </a:t>
            </a:r>
            <a:r>
              <a:rPr lang="cs-CZ" sz="2400" b="1" dirty="0" err="1" smtClean="0">
                <a:solidFill>
                  <a:schemeClr val="bg1"/>
                </a:solidFill>
              </a:rPr>
              <a:t>básne</a:t>
            </a:r>
            <a:r>
              <a:rPr lang="cs-CZ" sz="2400" b="1" dirty="0" smtClean="0">
                <a:solidFill>
                  <a:schemeClr val="bg1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/>
              <a:t>3 </a:t>
            </a:r>
            <a:r>
              <a:rPr lang="cs-CZ" sz="2400" b="1" dirty="0" err="1" smtClean="0"/>
              <a:t>zdrobeniny</a:t>
            </a:r>
            <a:r>
              <a:rPr lang="cs-CZ" sz="2400" b="1" dirty="0" smtClean="0"/>
              <a:t> </a:t>
            </a:r>
            <a:r>
              <a:rPr lang="cs-CZ" sz="2400" b="1" dirty="0" smtClean="0"/>
              <a:t>- 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smtClean="0"/>
              <a:t>2 </a:t>
            </a:r>
            <a:r>
              <a:rPr lang="cs-CZ" sz="2400" b="1" dirty="0" err="1" smtClean="0"/>
              <a:t>epitetá</a:t>
            </a:r>
            <a:r>
              <a:rPr lang="cs-CZ" sz="2400" b="1" dirty="0" smtClean="0"/>
              <a:t> </a:t>
            </a:r>
            <a:r>
              <a:rPr lang="cs-CZ" sz="2400" b="1" dirty="0" smtClean="0"/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smtClean="0"/>
              <a:t> </a:t>
            </a:r>
            <a:r>
              <a:rPr lang="cs-CZ" sz="2400" b="1" smtClean="0"/>
              <a:t>2 metafory </a:t>
            </a:r>
            <a:r>
              <a:rPr lang="cs-CZ" sz="2400" b="1" dirty="0" smtClean="0"/>
              <a:t>– </a:t>
            </a:r>
          </a:p>
          <a:p>
            <a:r>
              <a:rPr lang="cs-CZ" sz="2400" b="1" dirty="0" smtClean="0"/>
              <a:t>	</a:t>
            </a:r>
            <a:endParaRPr lang="cs-CZ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4143380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hlinkClick r:id="rId2"/>
              </a:rPr>
              <a:t>http://sk.wikipedia.org/wiki/J%C3%A1n_Smrek</a:t>
            </a:r>
            <a:endParaRPr lang="cs-CZ" b="1" dirty="0" smtClean="0"/>
          </a:p>
          <a:p>
            <a:r>
              <a:rPr lang="cs-CZ" b="1" dirty="0" smtClean="0">
                <a:hlinkClick r:id="rId3"/>
              </a:rPr>
              <a:t>http://www.</a:t>
            </a:r>
            <a:r>
              <a:rPr lang="cs-CZ" b="1" dirty="0" err="1" smtClean="0">
                <a:hlinkClick r:id="rId3"/>
              </a:rPr>
              <a:t>melcice</a:t>
            </a:r>
            <a:r>
              <a:rPr lang="cs-CZ" b="1" dirty="0" smtClean="0">
                <a:hlinkClick r:id="rId3"/>
              </a:rPr>
              <a:t>-</a:t>
            </a:r>
            <a:r>
              <a:rPr lang="cs-CZ" b="1" dirty="0" err="1" smtClean="0">
                <a:hlinkClick r:id="rId3"/>
              </a:rPr>
              <a:t>lieskove.sk</a:t>
            </a:r>
            <a:r>
              <a:rPr lang="cs-CZ" b="1" dirty="0" smtClean="0">
                <a:hlinkClick r:id="rId3"/>
              </a:rPr>
              <a:t>/</a:t>
            </a:r>
            <a:r>
              <a:rPr lang="cs-CZ" b="1" dirty="0" err="1" smtClean="0">
                <a:hlinkClick r:id="rId3"/>
              </a:rPr>
              <a:t>Pamatna</a:t>
            </a:r>
            <a:r>
              <a:rPr lang="cs-CZ" b="1" dirty="0" smtClean="0">
                <a:hlinkClick r:id="rId3"/>
              </a:rPr>
              <a:t>-</a:t>
            </a:r>
            <a:r>
              <a:rPr lang="cs-CZ" b="1" dirty="0" err="1" smtClean="0">
                <a:hlinkClick r:id="rId3"/>
              </a:rPr>
              <a:t>izba</a:t>
            </a:r>
            <a:r>
              <a:rPr lang="cs-CZ" b="1" dirty="0" smtClean="0">
                <a:hlinkClick r:id="rId3"/>
              </a:rPr>
              <a:t>-</a:t>
            </a:r>
            <a:r>
              <a:rPr lang="cs-CZ" b="1" dirty="0" err="1" smtClean="0">
                <a:hlinkClick r:id="rId3"/>
              </a:rPr>
              <a:t>Jana</a:t>
            </a:r>
            <a:r>
              <a:rPr lang="cs-CZ" b="1" dirty="0" smtClean="0">
                <a:hlinkClick r:id="rId3"/>
              </a:rPr>
              <a:t>-</a:t>
            </a:r>
            <a:r>
              <a:rPr lang="cs-CZ" b="1" dirty="0" err="1" smtClean="0">
                <a:hlinkClick r:id="rId3"/>
              </a:rPr>
              <a:t>Cieteka</a:t>
            </a:r>
            <a:r>
              <a:rPr lang="cs-CZ" b="1" dirty="0" smtClean="0">
                <a:hlinkClick r:id="rId3"/>
              </a:rPr>
              <a:t>-</a:t>
            </a:r>
            <a:r>
              <a:rPr lang="cs-CZ" b="1" dirty="0" err="1" smtClean="0">
                <a:hlinkClick r:id="rId3"/>
              </a:rPr>
              <a:t>Smreka</a:t>
            </a:r>
            <a:r>
              <a:rPr lang="cs-CZ" b="1" dirty="0" smtClean="0">
                <a:hlinkClick r:id="rId3"/>
              </a:rPr>
              <a:t>/</a:t>
            </a:r>
            <a:endParaRPr lang="cs-CZ" b="1" dirty="0" smtClean="0"/>
          </a:p>
          <a:p>
            <a:r>
              <a:rPr lang="cs-CZ" b="1" dirty="0" smtClean="0">
                <a:hlinkClick r:id="rId4"/>
              </a:rPr>
              <a:t>http://www.osobnosti.</a:t>
            </a:r>
            <a:r>
              <a:rPr lang="cs-CZ" b="1" dirty="0" err="1" smtClean="0">
                <a:hlinkClick r:id="rId4"/>
              </a:rPr>
              <a:t>sk</a:t>
            </a:r>
            <a:r>
              <a:rPr lang="cs-CZ" b="1" dirty="0" smtClean="0">
                <a:hlinkClick r:id="rId4"/>
              </a:rPr>
              <a:t>/index.</a:t>
            </a:r>
            <a:r>
              <a:rPr lang="cs-CZ" b="1" dirty="0" err="1" smtClean="0">
                <a:hlinkClick r:id="rId4"/>
              </a:rPr>
              <a:t>php</a:t>
            </a:r>
            <a:r>
              <a:rPr lang="cs-CZ" b="1" dirty="0" smtClean="0">
                <a:hlinkClick r:id="rId4"/>
              </a:rPr>
              <a:t>?os=</a:t>
            </a:r>
            <a:r>
              <a:rPr lang="cs-CZ" b="1" dirty="0" err="1" smtClean="0">
                <a:hlinkClick r:id="rId4"/>
              </a:rPr>
              <a:t>zivotopis</a:t>
            </a:r>
            <a:r>
              <a:rPr lang="cs-CZ" b="1" dirty="0" smtClean="0">
                <a:hlinkClick r:id="rId4"/>
              </a:rPr>
              <a:t>&amp;ID=1752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5514956" cy="11430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Ján </a:t>
            </a:r>
            <a:r>
              <a:rPr lang="cs-CZ" dirty="0" err="1" smtClean="0">
                <a:solidFill>
                  <a:schemeClr val="bg1"/>
                </a:solidFill>
              </a:rPr>
              <a:t>Smrek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me.sk/vydania/20081217/photo/c0903ea77257811e373fb9e9dde9bf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572428" cy="5250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Ján </a:t>
            </a:r>
            <a:r>
              <a:rPr lang="cs-CZ" dirty="0" err="1" smtClean="0">
                <a:solidFill>
                  <a:schemeClr val="bg1"/>
                </a:solidFill>
              </a:rPr>
              <a:t>Smrek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600" b="1" dirty="0" smtClean="0"/>
              <a:t> </a:t>
            </a:r>
            <a:r>
              <a:rPr lang="cs-CZ" sz="3600" b="1" dirty="0" err="1" smtClean="0"/>
              <a:t>vlastným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menom</a:t>
            </a:r>
            <a:r>
              <a:rPr lang="cs-CZ" sz="3600" b="1" dirty="0" smtClean="0"/>
              <a:t> Ján </a:t>
            </a:r>
            <a:r>
              <a:rPr lang="cs-CZ" sz="3600" b="1" dirty="0" err="1" smtClean="0"/>
              <a:t>Čietek</a:t>
            </a:r>
            <a:r>
              <a:rPr lang="cs-CZ" sz="36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cs-CZ" sz="3600" b="1" dirty="0" smtClean="0"/>
              <a:t> pseudonymy - Ilja </a:t>
            </a:r>
            <a:r>
              <a:rPr lang="cs-CZ" sz="3600" b="1" dirty="0" err="1" smtClean="0"/>
              <a:t>Volžanin</a:t>
            </a:r>
            <a:r>
              <a:rPr lang="cs-CZ" sz="3600" b="1" dirty="0" smtClean="0"/>
              <a:t>, Janko      </a:t>
            </a:r>
            <a:r>
              <a:rPr lang="cs-CZ" sz="3600" b="1" dirty="0" err="1" smtClean="0"/>
              <a:t>Smrek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Larix</a:t>
            </a:r>
            <a:r>
              <a:rPr lang="cs-CZ" sz="3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sz="3600" b="1" dirty="0" smtClean="0"/>
          </a:p>
          <a:p>
            <a:pPr lvl="7" algn="r">
              <a:buFont typeface="Wingdings" pitchFamily="2" charset="2"/>
              <a:buChar char="Ø"/>
            </a:pPr>
            <a:endParaRPr lang="cs-CZ" sz="36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323528" y="5445224"/>
            <a:ext cx="5151516" cy="806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lgerian" pitchFamily="82" charset="0"/>
              </a:rPr>
              <a:t>Pseudonym  </a:t>
            </a:r>
            <a:r>
              <a:rPr lang="cs-CZ" sz="2400" b="1" dirty="0" smtClean="0">
                <a:solidFill>
                  <a:schemeClr val="tx1"/>
                </a:solidFill>
              </a:rPr>
              <a:t>= </a:t>
            </a:r>
            <a:r>
              <a:rPr lang="cs-CZ" sz="2400" b="1" dirty="0" err="1" smtClean="0">
                <a:solidFill>
                  <a:schemeClr val="tx1"/>
                </a:solidFill>
              </a:rPr>
              <a:t>umelecké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meno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Ján </a:t>
            </a:r>
            <a:r>
              <a:rPr lang="cs-CZ" dirty="0" err="1" smtClean="0">
                <a:solidFill>
                  <a:schemeClr val="bg1"/>
                </a:solidFill>
              </a:rPr>
              <a:t>Smrek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slovenský </a:t>
            </a:r>
            <a:r>
              <a:rPr lang="cs-CZ" b="1" dirty="0" err="1" smtClean="0"/>
              <a:t>básnik</a:t>
            </a:r>
            <a:r>
              <a:rPr lang="cs-CZ" b="1" dirty="0" smtClean="0"/>
              <a:t>, </a:t>
            </a:r>
            <a:r>
              <a:rPr lang="cs-CZ" b="1" dirty="0" err="1" smtClean="0"/>
              <a:t>spisovateľ</a:t>
            </a:r>
            <a:r>
              <a:rPr lang="cs-CZ" b="1" dirty="0" smtClean="0"/>
              <a:t>, redaktor, publicista, </a:t>
            </a:r>
            <a:r>
              <a:rPr lang="cs-CZ" b="1" dirty="0" err="1" smtClean="0"/>
              <a:t>vydavateľ</a:t>
            </a:r>
            <a:r>
              <a:rPr lang="cs-CZ" b="1" dirty="0" smtClean="0"/>
              <a:t> a organizátor </a:t>
            </a:r>
            <a:r>
              <a:rPr lang="cs-CZ" b="1" dirty="0" err="1" smtClean="0"/>
              <a:t>kultúrneho</a:t>
            </a:r>
            <a:r>
              <a:rPr lang="cs-CZ" b="1" dirty="0" smtClean="0"/>
              <a:t> života;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predstaviteľ</a:t>
            </a:r>
            <a:r>
              <a:rPr lang="cs-CZ" b="1" dirty="0" smtClean="0"/>
              <a:t> vitalizmu</a:t>
            </a:r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619672" y="4077072"/>
            <a:ext cx="4000528" cy="1843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2"/>
                </a:solidFill>
                <a:latin typeface="Algerian" pitchFamily="82" charset="0"/>
              </a:rPr>
              <a:t>Vitalizmus</a:t>
            </a:r>
            <a:r>
              <a:rPr lang="cs-CZ" b="1" dirty="0" smtClean="0">
                <a:solidFill>
                  <a:schemeClr val="bg2"/>
                </a:solidFill>
              </a:rPr>
              <a:t> =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literárny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smer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zo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začiatku</a:t>
            </a:r>
            <a:r>
              <a:rPr lang="cs-CZ" sz="2400" b="1" dirty="0" smtClean="0">
                <a:solidFill>
                  <a:schemeClr val="bg1"/>
                </a:solidFill>
              </a:rPr>
              <a:t> 20.storočia. Jeho </a:t>
            </a:r>
            <a:r>
              <a:rPr lang="cs-CZ" sz="2400" b="1" dirty="0" err="1" smtClean="0">
                <a:solidFill>
                  <a:schemeClr val="bg1"/>
                </a:solidFill>
              </a:rPr>
              <a:t>predstavitelia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prejavili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radosť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z jednoduchých </a:t>
            </a:r>
            <a:r>
              <a:rPr lang="cs-CZ" sz="2400" b="1" dirty="0" err="1" smtClean="0">
                <a:solidFill>
                  <a:schemeClr val="bg1"/>
                </a:solidFill>
              </a:rPr>
              <a:t>vecí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básne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boli</a:t>
            </a:r>
            <a:r>
              <a:rPr lang="cs-CZ" sz="2400" b="1" dirty="0" smtClean="0">
                <a:solidFill>
                  <a:schemeClr val="bg1"/>
                </a:solidFill>
              </a:rPr>
              <a:t> plné optimizmu, radosti.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5" name="Obrázek 4" descr="jjjj.jpg"/>
          <p:cNvPicPr>
            <a:picLocks noChangeAspect="1"/>
          </p:cNvPicPr>
          <p:nvPr/>
        </p:nvPicPr>
        <p:blipFill>
          <a:blip r:embed="rId2" cstate="print"/>
          <a:srcRect l="32422" t="14844" r="33301" b="16056"/>
          <a:stretch>
            <a:fillRect/>
          </a:stretch>
        </p:blipFill>
        <p:spPr>
          <a:xfrm>
            <a:off x="6106037" y="2786058"/>
            <a:ext cx="2466491" cy="3604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543692" cy="1143000"/>
          </a:xfrm>
        </p:spPr>
        <p:txBody>
          <a:bodyPr/>
          <a:lstStyle/>
          <a:p>
            <a:pPr algn="r"/>
            <a:r>
              <a:rPr lang="cs-CZ" dirty="0" err="1" smtClean="0">
                <a:solidFill>
                  <a:schemeClr val="bg1"/>
                </a:solidFill>
              </a:rPr>
              <a:t>Pȏsobenie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redaktor Slovenského </a:t>
            </a:r>
            <a:r>
              <a:rPr lang="cs-CZ" b="1" dirty="0" err="1" smtClean="0"/>
              <a:t>denníka</a:t>
            </a:r>
            <a:r>
              <a:rPr lang="cs-CZ" b="1" dirty="0" smtClean="0"/>
              <a:t> 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redaktor  </a:t>
            </a:r>
            <a:r>
              <a:rPr lang="cs-CZ" b="1" dirty="0" err="1" smtClean="0"/>
              <a:t>Národných</a:t>
            </a:r>
            <a:r>
              <a:rPr lang="cs-CZ" b="1" dirty="0" smtClean="0"/>
              <a:t> </a:t>
            </a:r>
            <a:r>
              <a:rPr lang="cs-CZ" b="1" dirty="0" err="1" smtClean="0"/>
              <a:t>novín</a:t>
            </a:r>
            <a:r>
              <a:rPr lang="cs-CZ" b="1" dirty="0" smtClean="0"/>
              <a:t> v Martine;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zakladateľ</a:t>
            </a:r>
            <a:r>
              <a:rPr lang="cs-CZ" b="1" dirty="0" smtClean="0"/>
              <a:t> </a:t>
            </a:r>
            <a:r>
              <a:rPr lang="cs-CZ" b="1" dirty="0" err="1" smtClean="0"/>
              <a:t>Edície</a:t>
            </a:r>
            <a:r>
              <a:rPr lang="cs-CZ" b="1" dirty="0" smtClean="0"/>
              <a:t> mladých slovenských </a:t>
            </a:r>
            <a:r>
              <a:rPr lang="cs-CZ" b="1" dirty="0" err="1" smtClean="0"/>
              <a:t>autorov</a:t>
            </a:r>
            <a:r>
              <a:rPr lang="cs-CZ" b="1" dirty="0" smtClean="0"/>
              <a:t> (EMSA);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vydávateľ</a:t>
            </a:r>
            <a:r>
              <a:rPr lang="cs-CZ" b="1" dirty="0" smtClean="0"/>
              <a:t>  </a:t>
            </a:r>
            <a:r>
              <a:rPr lang="cs-CZ" b="1" dirty="0" err="1" smtClean="0"/>
              <a:t>literárneho</a:t>
            </a:r>
            <a:r>
              <a:rPr lang="cs-CZ" b="1" dirty="0" smtClean="0"/>
              <a:t> časopisu Elán;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zakladateľ</a:t>
            </a:r>
            <a:r>
              <a:rPr lang="cs-CZ" b="1" dirty="0" smtClean="0"/>
              <a:t> </a:t>
            </a:r>
            <a:r>
              <a:rPr lang="cs-CZ" b="1" dirty="0" err="1" smtClean="0"/>
              <a:t>Komornej</a:t>
            </a:r>
            <a:r>
              <a:rPr lang="cs-CZ" b="1" dirty="0" smtClean="0"/>
              <a:t>  knižnice Elánu.</a:t>
            </a:r>
          </a:p>
          <a:p>
            <a:pPr algn="just">
              <a:buNone/>
            </a:pPr>
            <a:endParaRPr lang="cs-CZ" b="1" dirty="0" smtClean="0"/>
          </a:p>
          <a:p>
            <a:pPr algn="just">
              <a:buNone/>
            </a:pPr>
            <a:endParaRPr lang="cs-CZ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Tvorba </a:t>
            </a:r>
            <a:r>
              <a:rPr lang="cs-CZ" dirty="0" err="1" smtClean="0">
                <a:solidFill>
                  <a:schemeClr val="bg1"/>
                </a:solidFill>
              </a:rPr>
              <a:t>pre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deti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m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3100126" cy="4313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6" name="Obrázek 5" descr="smrek.jpg"/>
          <p:cNvPicPr>
            <a:picLocks noChangeAspect="1"/>
          </p:cNvPicPr>
          <p:nvPr/>
        </p:nvPicPr>
        <p:blipFill>
          <a:blip r:embed="rId3" cstate="print"/>
          <a:srcRect l="330" t="2813"/>
          <a:stretch>
            <a:fillRect/>
          </a:stretch>
        </p:blipFill>
        <p:spPr>
          <a:xfrm>
            <a:off x="571472" y="1571612"/>
            <a:ext cx="4822231" cy="4313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2198" y="571480"/>
            <a:ext cx="2543164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Básnické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zbierky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2" name="Obrázek 11" descr="b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071678"/>
            <a:ext cx="242889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13" name="Obrázek 12" descr="hg.jpg"/>
          <p:cNvPicPr>
            <a:picLocks noChangeAspect="1"/>
          </p:cNvPicPr>
          <p:nvPr/>
        </p:nvPicPr>
        <p:blipFill>
          <a:blip r:embed="rId3" cstate="print"/>
          <a:srcRect l="17179" t="8229" b="20833"/>
          <a:stretch>
            <a:fillRect/>
          </a:stretch>
        </p:blipFill>
        <p:spPr>
          <a:xfrm>
            <a:off x="857224" y="214290"/>
            <a:ext cx="242889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14" name="Obrázek 13" descr="mnmn.jpg"/>
          <p:cNvPicPr>
            <a:picLocks noChangeAspect="1"/>
          </p:cNvPicPr>
          <p:nvPr/>
        </p:nvPicPr>
        <p:blipFill>
          <a:blip r:embed="rId4" cstate="print"/>
          <a:srcRect l="3206" t="3650" r="2242" b="724"/>
          <a:stretch>
            <a:fillRect/>
          </a:stretch>
        </p:blipFill>
        <p:spPr>
          <a:xfrm>
            <a:off x="3500430" y="214290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15" name="Obrázek 14" descr="nbvc.jpg"/>
          <p:cNvPicPr>
            <a:picLocks noChangeAspect="1"/>
          </p:cNvPicPr>
          <p:nvPr/>
        </p:nvPicPr>
        <p:blipFill>
          <a:blip r:embed="rId5" cstate="print"/>
          <a:srcRect l="52891" t="7779" r="2577" b="6192"/>
          <a:stretch>
            <a:fillRect/>
          </a:stretch>
        </p:blipFill>
        <p:spPr>
          <a:xfrm>
            <a:off x="857224" y="3500438"/>
            <a:ext cx="2411033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16" name="Obrázek 15" descr="z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500438"/>
            <a:ext cx="2357454" cy="305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>
                <a:solidFill>
                  <a:schemeClr val="bg1"/>
                </a:solidFill>
              </a:rPr>
              <a:t>Zaujímavosti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ako</a:t>
            </a:r>
            <a:r>
              <a:rPr lang="cs-CZ" b="1" dirty="0" smtClean="0"/>
              <a:t> </a:t>
            </a:r>
            <a:r>
              <a:rPr lang="cs-CZ" b="1" dirty="0" err="1" smtClean="0"/>
              <a:t>vojak</a:t>
            </a:r>
            <a:r>
              <a:rPr lang="cs-CZ" b="1" dirty="0" smtClean="0"/>
              <a:t> </a:t>
            </a:r>
            <a:r>
              <a:rPr lang="cs-CZ" b="1" dirty="0" err="1" smtClean="0"/>
              <a:t>Rakúsko</a:t>
            </a:r>
            <a:r>
              <a:rPr lang="cs-CZ" b="1" dirty="0" smtClean="0"/>
              <a:t>-</a:t>
            </a:r>
            <a:r>
              <a:rPr lang="cs-CZ" b="1" dirty="0" err="1" smtClean="0"/>
              <a:t>uhorskej</a:t>
            </a:r>
            <a:r>
              <a:rPr lang="cs-CZ" b="1" dirty="0" smtClean="0"/>
              <a:t>  armády </a:t>
            </a:r>
            <a:r>
              <a:rPr lang="cs-CZ" b="1" dirty="0" err="1" smtClean="0"/>
              <a:t>sa</a:t>
            </a:r>
            <a:r>
              <a:rPr lang="cs-CZ" b="1" dirty="0" smtClean="0"/>
              <a:t> dostal na </a:t>
            </a:r>
            <a:r>
              <a:rPr lang="cs-CZ" b="1" dirty="0" err="1" smtClean="0"/>
              <a:t>palestínsky</a:t>
            </a:r>
            <a:r>
              <a:rPr lang="cs-CZ" b="1" dirty="0" smtClean="0"/>
              <a:t> front, kde </a:t>
            </a:r>
            <a:r>
              <a:rPr lang="cs-CZ" b="1" dirty="0" err="1" smtClean="0"/>
              <a:t>ochorel</a:t>
            </a:r>
            <a:r>
              <a:rPr lang="cs-CZ" b="1" dirty="0" smtClean="0"/>
              <a:t> na </a:t>
            </a:r>
            <a:r>
              <a:rPr lang="cs-CZ" b="1" dirty="0" err="1" smtClean="0"/>
              <a:t>maláriu</a:t>
            </a:r>
            <a:r>
              <a:rPr lang="cs-CZ" b="1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sk-SK" b="1" dirty="0" smtClean="0"/>
              <a:t>po roku 1948 ako básnik upadol do nemilosti, mal zakázané písať;</a:t>
            </a:r>
          </a:p>
          <a:p>
            <a:pPr algn="just"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sk-SK" b="1" dirty="0" smtClean="0"/>
              <a:t>pochovaný je na Národnom cintoríne v Martine.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>
                <a:solidFill>
                  <a:schemeClr val="bg1"/>
                </a:solidFill>
              </a:rPr>
              <a:t>Smrekov</a:t>
            </a:r>
            <a:r>
              <a:rPr lang="cs-CZ" dirty="0" smtClean="0">
                <a:solidFill>
                  <a:schemeClr val="bg1"/>
                </a:solidFill>
              </a:rPr>
              <a:t> rukopis -</a:t>
            </a:r>
            <a:r>
              <a:rPr lang="cs-CZ" dirty="0" err="1" smtClean="0">
                <a:solidFill>
                  <a:schemeClr val="bg1"/>
                </a:solidFill>
              </a:rPr>
              <a:t>Najčistejšia</a:t>
            </a:r>
            <a:r>
              <a:rPr lang="cs-CZ" dirty="0" smtClean="0">
                <a:solidFill>
                  <a:schemeClr val="bg1"/>
                </a:solidFill>
              </a:rPr>
              <a:t> láska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ages.swaton.sk/autogramy/sk_spisovatelia/jan_smrek_podpis.jpg"/>
          <p:cNvPicPr>
            <a:picLocks noChangeAspect="1" noChangeArrowheads="1"/>
          </p:cNvPicPr>
          <p:nvPr/>
        </p:nvPicPr>
        <p:blipFill>
          <a:blip r:embed="rId2" cstate="print"/>
          <a:srcRect l="3466" t="6897" r="5557"/>
          <a:stretch>
            <a:fillRect/>
          </a:stretch>
        </p:blipFill>
        <p:spPr bwMode="auto">
          <a:xfrm>
            <a:off x="571472" y="1285860"/>
            <a:ext cx="8001056" cy="4114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239</Words>
  <Application>Microsoft Office PowerPoint</Application>
  <PresentationFormat>Prezentácia na obrazovke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Algerian</vt:lpstr>
      <vt:lpstr>Arial</vt:lpstr>
      <vt:lpstr>Arial Black</vt:lpstr>
      <vt:lpstr>Calibri</vt:lpstr>
      <vt:lpstr>Wingdings</vt:lpstr>
      <vt:lpstr>Motiv sady Office</vt:lpstr>
      <vt:lpstr>Prezentácia programu PowerPoint</vt:lpstr>
      <vt:lpstr>Ján Smrek </vt:lpstr>
      <vt:lpstr>Ján Smrek </vt:lpstr>
      <vt:lpstr>Ján Smrek </vt:lpstr>
      <vt:lpstr>Pȏsobenie</vt:lpstr>
      <vt:lpstr>Tvorba pre deti</vt:lpstr>
      <vt:lpstr>Básnické  zbierky</vt:lpstr>
      <vt:lpstr>Zaujímavosti</vt:lpstr>
      <vt:lpstr>Smrekov rukopis -Najčistejšia láska</vt:lpstr>
      <vt:lpstr>Najčistejšia láska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xxxx</dc:creator>
  <cp:lastModifiedBy>Ucitel</cp:lastModifiedBy>
  <cp:revision>68</cp:revision>
  <dcterms:created xsi:type="dcterms:W3CDTF">2013-11-06T14:17:49Z</dcterms:created>
  <dcterms:modified xsi:type="dcterms:W3CDTF">2021-09-30T14:02:14Z</dcterms:modified>
</cp:coreProperties>
</file>