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547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396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704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52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48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661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774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386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484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454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45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153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575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930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585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128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411B-52DD-4C65-9D73-34936794CB8C}" type="datetimeFigureOut">
              <a:rPr lang="sk-SK" smtClean="0"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F3173E-363B-4153-8DEE-7689C607BE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028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rávnik, vonkajšie, muž, príroda&#10;&#10;Automaticky generovaný popis">
            <a:extLst>
              <a:ext uri="{FF2B5EF4-FFF2-40B4-BE49-F238E27FC236}">
                <a16:creationId xmlns:a16="http://schemas.microsoft.com/office/drawing/2014/main" id="{3D553A3D-42AB-4B99-AD1D-14F310EC1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66" b="2113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661FD7-B83B-4093-91A7-3A031D892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56" y="-971770"/>
            <a:ext cx="4569803" cy="2369131"/>
          </a:xfrm>
        </p:spPr>
        <p:txBody>
          <a:bodyPr>
            <a:normAutofit/>
          </a:bodyPr>
          <a:lstStyle/>
          <a:p>
            <a:r>
              <a:rPr lang="sk-SK" b="1" dirty="0">
                <a:highlight>
                  <a:srgbClr val="FFFF00"/>
                </a:highlight>
              </a:rPr>
              <a:t>Detská práca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273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99F993-5A32-4AE0-8BA5-45F7CCCF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259"/>
            <a:ext cx="5883965" cy="3880773"/>
          </a:xfrm>
        </p:spPr>
        <p:txBody>
          <a:bodyPr>
            <a:normAutofit lnSpcReduction="10000"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 minulosti museli ťažko pracovať aj deti.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Záviselo to od majetku rodičov.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roľníckych rodinách </a:t>
            </a:r>
            <a:r>
              <a:rPr lang="sk-SK" sz="2400" dirty="0">
                <a:solidFill>
                  <a:schemeClr val="tx1"/>
                </a:solidFill>
              </a:rPr>
              <a:t>museli deti pracovať, pretože išlo o prežitie.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Remeselníci učili svoje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deti remeslu.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Iba bohatý si mohli dovoliť posielať deti do školy.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Detstvo s hrami bolo krátke.</a:t>
            </a:r>
          </a:p>
        </p:txBody>
      </p:sp>
      <p:pic>
        <p:nvPicPr>
          <p:cNvPr id="5" name="Obrázok 4" descr="Obrázok, na ktorom je text, kniha, vonkajšie&#10;&#10;Automaticky generovaný popis">
            <a:extLst>
              <a:ext uri="{FF2B5EF4-FFF2-40B4-BE49-F238E27FC236}">
                <a16:creationId xmlns:a16="http://schemas.microsoft.com/office/drawing/2014/main" id="{940611F6-C9B3-4081-8761-70C82ADEB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0"/>
            <a:ext cx="6506817" cy="6858000"/>
          </a:xfrm>
          <a:prstGeom prst="rect">
            <a:avLst/>
          </a:prstGeom>
        </p:spPr>
      </p:pic>
      <p:pic>
        <p:nvPicPr>
          <p:cNvPr id="7" name="Obrázok 6" descr="Obrázok, na ktorom je text, vonkajšie, staré, kamenný&#10;&#10;Automaticky generovaný popis">
            <a:extLst>
              <a:ext uri="{FF2B5EF4-FFF2-40B4-BE49-F238E27FC236}">
                <a16:creationId xmlns:a16="http://schemas.microsoft.com/office/drawing/2014/main" id="{46FC48B7-8324-4F02-A974-C93C7A1B2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332"/>
            <a:ext cx="5685183" cy="2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1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D6D14A-D35D-420A-ADE2-22CD06167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82476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 </a:t>
            </a:r>
            <a:r>
              <a:rPr lang="sk-SK" sz="2400" dirty="0"/>
              <a:t>prvých továrňach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pracovalo množstvo detí.</a:t>
            </a:r>
          </a:p>
          <a:p>
            <a:r>
              <a:rPr lang="sk-SK" sz="2400" dirty="0">
                <a:solidFill>
                  <a:schemeClr val="tx1"/>
                </a:solidFill>
              </a:rPr>
              <a:t>Bolo výhodné ich </a:t>
            </a:r>
            <a:r>
              <a:rPr lang="sk-SK" sz="2400" dirty="0" smtClean="0">
                <a:solidFill>
                  <a:schemeClr val="tx1"/>
                </a:solidFill>
              </a:rPr>
              <a:t>zamestnať,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lebo sa im platilo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menej – lacná pracovná sila.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Deti ťažko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pracovali 12 až 14 hodín.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19. storočí niektoré </a:t>
            </a:r>
            <a:r>
              <a:rPr lang="sk-SK" sz="2400" dirty="0" smtClean="0">
                <a:solidFill>
                  <a:schemeClr val="tx1"/>
                </a:solidFill>
              </a:rPr>
              <a:t>štáty (napr. Anglicko)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detskú prácu zakázali.</a:t>
            </a:r>
          </a:p>
        </p:txBody>
      </p:sp>
      <p:pic>
        <p:nvPicPr>
          <p:cNvPr id="5" name="Obrázok 4" descr="Obrázok, na ktorom je vonkajšie, továreň, stojaci, čierne&#10;&#10;Automaticky generovaný popis">
            <a:extLst>
              <a:ext uri="{FF2B5EF4-FFF2-40B4-BE49-F238E27FC236}">
                <a16:creationId xmlns:a16="http://schemas.microsoft.com/office/drawing/2014/main" id="{F9144FD0-A17F-4F69-965F-7699F15E7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56" y="2053272"/>
            <a:ext cx="6168720" cy="4804728"/>
          </a:xfrm>
          <a:prstGeom prst="rect">
            <a:avLst/>
          </a:prstGeom>
        </p:spPr>
      </p:pic>
      <p:pic>
        <p:nvPicPr>
          <p:cNvPr id="7" name="Obrázok 6" descr="Obrázok, na ktorom je vnútri&#10;&#10;Automaticky generovaný popis">
            <a:extLst>
              <a:ext uri="{FF2B5EF4-FFF2-40B4-BE49-F238E27FC236}">
                <a16:creationId xmlns:a16="http://schemas.microsoft.com/office/drawing/2014/main" id="{16306574-C4C6-48ED-AADD-B65C09EC5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271"/>
            <a:ext cx="6086475" cy="48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4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BFB465-BACC-4CA6-AA18-D4541ED6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1459"/>
            <a:ext cx="12083143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</a:rPr>
              <a:t>V mnohých chudobných krajinách od detskej práce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závisí prežitie celej rodiny.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Deti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nechodia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do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školy, ale ťažko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pracujú – v Afrike, v Ázii či Južnej Amerike.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V Afrike </a:t>
            </a:r>
            <a:r>
              <a:rPr lang="sk-SK" sz="2400" dirty="0" smtClean="0">
                <a:solidFill>
                  <a:schemeClr val="tx1"/>
                </a:solidFill>
              </a:rPr>
              <a:t>ešte aj dnes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predávajú deti do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otroctva, aj na vojnové účely.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Na Zemi je </a:t>
            </a:r>
            <a:r>
              <a:rPr lang="sk-SK" sz="2400" dirty="0" smtClean="0">
                <a:solidFill>
                  <a:schemeClr val="tx1"/>
                </a:solidFill>
              </a:rPr>
              <a:t>asi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250 miliónov detí otrokmi.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Afrike je </a:t>
            </a:r>
            <a:r>
              <a:rPr lang="sk-SK" sz="2400" dirty="0" smtClean="0">
                <a:solidFill>
                  <a:schemeClr val="tx1"/>
                </a:solidFill>
              </a:rPr>
              <a:t>okolo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120 000 detí vo vojenských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službách ako „detskí vojaci“.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 descr="Obrázok, na ktorom je trávnik, vonkajšie, osoba, ihrisko&#10;&#10;Automaticky generovaný popis">
            <a:extLst>
              <a:ext uri="{FF2B5EF4-FFF2-40B4-BE49-F238E27FC236}">
                <a16:creationId xmlns:a16="http://schemas.microsoft.com/office/drawing/2014/main" id="{B2B75751-8488-48F4-A194-7421BA19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226"/>
            <a:ext cx="6358597" cy="3880773"/>
          </a:xfrm>
          <a:prstGeom prst="rect">
            <a:avLst/>
          </a:prstGeom>
        </p:spPr>
      </p:pic>
      <p:pic>
        <p:nvPicPr>
          <p:cNvPr id="7" name="Obrázok 6" descr="Obrázok, na ktorom je osoba, vonkajšie, zbraň&#10;&#10;Automaticky generovaný popis">
            <a:extLst>
              <a:ext uri="{FF2B5EF4-FFF2-40B4-BE49-F238E27FC236}">
                <a16:creationId xmlns:a16="http://schemas.microsoft.com/office/drawing/2014/main" id="{F27F5882-A943-47AB-934D-8ED7514FB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77226"/>
            <a:ext cx="5833403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2CCD58-ED35-425E-8E05-EAC76BD1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7500"/>
            <a:ext cx="6372665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Medzinárodná organizácia na ochranu detí.</a:t>
            </a:r>
          </a:p>
          <a:p>
            <a:r>
              <a:rPr lang="sk-SK" sz="2400" dirty="0">
                <a:solidFill>
                  <a:schemeClr val="tx1"/>
                </a:solidFill>
              </a:rPr>
              <a:t>Organizácia </a:t>
            </a:r>
            <a:r>
              <a:rPr lang="sk-SK" sz="2400" dirty="0" smtClean="0">
                <a:solidFill>
                  <a:schemeClr val="tx1"/>
                </a:solidFill>
              </a:rPr>
              <a:t>získala za záchranu miliónov detských životov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Nobelovu cenu mieru.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Rôzne projekty </a:t>
            </a:r>
            <a:r>
              <a:rPr lang="sk-SK" sz="2400" smtClean="0">
                <a:solidFill>
                  <a:schemeClr val="tx1"/>
                </a:solidFill>
              </a:rPr>
              <a:t>Unicef-u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podporuje aj naša republika.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47B110D-F8FF-4821-BC46-02EE7DB2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9634330" cy="2398643"/>
          </a:xfrm>
          <a:prstGeom prst="rect">
            <a:avLst/>
          </a:prstGeom>
        </p:spPr>
      </p:pic>
      <p:pic>
        <p:nvPicPr>
          <p:cNvPr id="9" name="Obrázok 8" descr="Obrázok, na ktorom je vnútri, stôl, osoba, jedálenský stôl&#10;&#10;Automaticky generovaný popis">
            <a:extLst>
              <a:ext uri="{FF2B5EF4-FFF2-40B4-BE49-F238E27FC236}">
                <a16:creationId xmlns:a16="http://schemas.microsoft.com/office/drawing/2014/main" id="{650824B0-A5D9-4F63-9E25-C8A67B790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2372139"/>
            <a:ext cx="5963478" cy="44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349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189</Words>
  <Application>Microsoft Office PowerPoint</Application>
  <PresentationFormat>Širokouhlá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Detská práca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Detská práca</dc:title>
  <dc:creator>takac.tomas1863@gmail.com</dc:creator>
  <cp:lastModifiedBy>Ucitel</cp:lastModifiedBy>
  <cp:revision>7</cp:revision>
  <dcterms:created xsi:type="dcterms:W3CDTF">2020-11-05T13:15:01Z</dcterms:created>
  <dcterms:modified xsi:type="dcterms:W3CDTF">2021-04-06T14:56:20Z</dcterms:modified>
</cp:coreProperties>
</file>