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2" r:id="rId6"/>
    <p:sldId id="268" r:id="rId7"/>
    <p:sldId id="261" r:id="rId8"/>
    <p:sldId id="267" r:id="rId9"/>
    <p:sldId id="259" r:id="rId10"/>
    <p:sldId id="266" r:id="rId11"/>
    <p:sldId id="265" r:id="rId12"/>
  </p:sldIdLst>
  <p:sldSz cx="12192000" cy="6858000"/>
  <p:notesSz cx="6858000" cy="9144000"/>
  <p:defaultTextStyle>
    <a:defPPr rtl="0">
      <a:defRPr lang="sk-S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05" autoAdjust="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40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C5B8D2-1E6D-4BCA-9E4B-8A99C8D7BC4A}" type="doc">
      <dgm:prSet loTypeId="urn:microsoft.com/office/officeart/2008/layout/VerticalAccentList" loCatId="list" qsTypeId="urn:microsoft.com/office/officeart/2005/8/quickstyle/simple5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3B990DCB-AF23-4094-864B-C8B99FA30370}">
      <dgm:prSet phldrT="[Text]"/>
      <dgm:spPr/>
      <dgm:t>
        <a:bodyPr rtlCol="0"/>
        <a:lstStyle/>
        <a:p>
          <a:pPr rtl="0"/>
          <a:r>
            <a:rPr lang="sk-SK" noProof="0" dirty="0"/>
            <a:t>Krok 1</a:t>
          </a:r>
        </a:p>
      </dgm:t>
    </dgm:pt>
    <dgm:pt modelId="{9045AE91-C8DE-42D1-9697-92115E53B6EE}" type="parTrans" cxnId="{289A7ABA-98F5-4FB1-939B-2977E2B9EB8F}">
      <dgm:prSet/>
      <dgm:spPr/>
      <dgm:t>
        <a:bodyPr rtlCol="0"/>
        <a:lstStyle/>
        <a:p>
          <a:pPr rtl="0"/>
          <a:endParaRPr lang="sk-SK" noProof="0" dirty="0"/>
        </a:p>
      </dgm:t>
    </dgm:pt>
    <dgm:pt modelId="{8F93B7AA-ADE0-44B8-AFDE-9A1375C16706}" type="sibTrans" cxnId="{289A7ABA-98F5-4FB1-939B-2977E2B9EB8F}">
      <dgm:prSet/>
      <dgm:spPr/>
      <dgm:t>
        <a:bodyPr rtlCol="0"/>
        <a:lstStyle/>
        <a:p>
          <a:pPr rtl="0"/>
          <a:endParaRPr lang="sk-SK" noProof="0" dirty="0"/>
        </a:p>
      </dgm:t>
    </dgm:pt>
    <dgm:pt modelId="{7DEF99AD-EC88-4718-B8D7-F22561235CEC}">
      <dgm:prSet phldrT="[Text]"/>
      <dgm:spPr/>
      <dgm:t>
        <a:bodyPr rtlCol="0"/>
        <a:lstStyle/>
        <a:p>
          <a:pPr rtl="0"/>
          <a:r>
            <a:rPr lang="sk-SK" b="1" noProof="0" dirty="0" smtClean="0"/>
            <a:t>Prijať Boha v srdci</a:t>
          </a:r>
          <a:endParaRPr lang="sk-SK" b="1" noProof="0" dirty="0"/>
        </a:p>
      </dgm:t>
    </dgm:pt>
    <dgm:pt modelId="{E16E29D3-9570-412D-93B6-B4CE77D1B6DD}" type="parTrans" cxnId="{46DBFC28-5C33-4B88-8831-68037F695A48}">
      <dgm:prSet/>
      <dgm:spPr/>
      <dgm:t>
        <a:bodyPr rtlCol="0"/>
        <a:lstStyle/>
        <a:p>
          <a:pPr rtl="0"/>
          <a:endParaRPr lang="sk-SK" noProof="0" dirty="0"/>
        </a:p>
      </dgm:t>
    </dgm:pt>
    <dgm:pt modelId="{456EA687-CA8C-4F68-B168-4C2E87ACC68B}" type="sibTrans" cxnId="{46DBFC28-5C33-4B88-8831-68037F695A48}">
      <dgm:prSet/>
      <dgm:spPr/>
      <dgm:t>
        <a:bodyPr rtlCol="0"/>
        <a:lstStyle/>
        <a:p>
          <a:pPr rtl="0"/>
          <a:endParaRPr lang="sk-SK" noProof="0" dirty="0"/>
        </a:p>
      </dgm:t>
    </dgm:pt>
    <dgm:pt modelId="{240AA45F-7625-47CB-82DB-58CF98B59095}">
      <dgm:prSet phldrT="[Text]"/>
      <dgm:spPr/>
      <dgm:t>
        <a:bodyPr rtlCol="0"/>
        <a:lstStyle/>
        <a:p>
          <a:pPr rtl="0"/>
          <a:r>
            <a:rPr lang="sk-SK" noProof="0" dirty="0"/>
            <a:t>Krok 2</a:t>
          </a:r>
        </a:p>
      </dgm:t>
    </dgm:pt>
    <dgm:pt modelId="{648CE750-928A-4617-818A-2C5528133922}" type="parTrans" cxnId="{159602F2-C521-4E1D-AE9F-D54CDD414A04}">
      <dgm:prSet/>
      <dgm:spPr/>
      <dgm:t>
        <a:bodyPr rtlCol="0"/>
        <a:lstStyle/>
        <a:p>
          <a:pPr rtl="0"/>
          <a:endParaRPr lang="sk-SK" noProof="0" dirty="0"/>
        </a:p>
      </dgm:t>
    </dgm:pt>
    <dgm:pt modelId="{A5F62957-BF38-47A2-B1D2-0D9C89C422D5}" type="sibTrans" cxnId="{159602F2-C521-4E1D-AE9F-D54CDD414A04}">
      <dgm:prSet/>
      <dgm:spPr/>
      <dgm:t>
        <a:bodyPr rtlCol="0"/>
        <a:lstStyle/>
        <a:p>
          <a:pPr rtl="0"/>
          <a:endParaRPr lang="sk-SK" noProof="0" dirty="0"/>
        </a:p>
      </dgm:t>
    </dgm:pt>
    <dgm:pt modelId="{27B4E690-4D0F-4D7A-BF6F-F3DD955F4988}">
      <dgm:prSet phldrT="[Text]"/>
      <dgm:spPr/>
      <dgm:t>
        <a:bodyPr rtlCol="0"/>
        <a:lstStyle/>
        <a:p>
          <a:pPr rtl="0"/>
          <a:r>
            <a:rPr lang="sk-SK" b="1" noProof="0" dirty="0" smtClean="0"/>
            <a:t>Modlitba</a:t>
          </a:r>
          <a:endParaRPr lang="sk-SK" b="1" noProof="0" dirty="0"/>
        </a:p>
      </dgm:t>
    </dgm:pt>
    <dgm:pt modelId="{90D197D3-3303-4C80-A092-3B7BDF04FBF7}" type="parTrans" cxnId="{62126DBA-440F-4890-99E9-D0197B1F8AC3}">
      <dgm:prSet/>
      <dgm:spPr/>
      <dgm:t>
        <a:bodyPr rtlCol="0"/>
        <a:lstStyle/>
        <a:p>
          <a:pPr rtl="0"/>
          <a:endParaRPr lang="sk-SK" noProof="0" dirty="0"/>
        </a:p>
      </dgm:t>
    </dgm:pt>
    <dgm:pt modelId="{9A9FC636-BF64-4AA3-9111-3312D89D6371}" type="sibTrans" cxnId="{62126DBA-440F-4890-99E9-D0197B1F8AC3}">
      <dgm:prSet/>
      <dgm:spPr/>
      <dgm:t>
        <a:bodyPr rtlCol="0"/>
        <a:lstStyle/>
        <a:p>
          <a:pPr rtl="0"/>
          <a:endParaRPr lang="sk-SK" noProof="0" dirty="0"/>
        </a:p>
      </dgm:t>
    </dgm:pt>
    <dgm:pt modelId="{E1AD1DBC-9B34-4672-B365-6C5C7E96A5E5}">
      <dgm:prSet phldrT="[Text]"/>
      <dgm:spPr/>
      <dgm:t>
        <a:bodyPr rtlCol="0"/>
        <a:lstStyle/>
        <a:p>
          <a:pPr rtl="0"/>
          <a:r>
            <a:rPr lang="sk-SK" noProof="0" dirty="0"/>
            <a:t>Krok 3</a:t>
          </a:r>
        </a:p>
      </dgm:t>
    </dgm:pt>
    <dgm:pt modelId="{8C5C062E-BB4A-4159-9D81-9F19138DAF56}" type="parTrans" cxnId="{4E210A80-A0A8-4FC3-BB39-ADD0CB874D63}">
      <dgm:prSet/>
      <dgm:spPr/>
      <dgm:t>
        <a:bodyPr rtlCol="0"/>
        <a:lstStyle/>
        <a:p>
          <a:pPr rtl="0"/>
          <a:endParaRPr lang="sk-SK" noProof="0" dirty="0"/>
        </a:p>
      </dgm:t>
    </dgm:pt>
    <dgm:pt modelId="{1A79B38F-A3E5-4698-99B4-A0F5A3E8CD65}" type="sibTrans" cxnId="{4E210A80-A0A8-4FC3-BB39-ADD0CB874D63}">
      <dgm:prSet/>
      <dgm:spPr/>
      <dgm:t>
        <a:bodyPr rtlCol="0"/>
        <a:lstStyle/>
        <a:p>
          <a:pPr rtl="0"/>
          <a:endParaRPr lang="sk-SK" noProof="0" dirty="0"/>
        </a:p>
      </dgm:t>
    </dgm:pt>
    <dgm:pt modelId="{1D280956-61F1-44EA-89DD-47917582B346}">
      <dgm:prSet phldrT="[Text]"/>
      <dgm:spPr/>
      <dgm:t>
        <a:bodyPr rtlCol="0"/>
        <a:lstStyle/>
        <a:p>
          <a:pPr rtl="0"/>
          <a:r>
            <a:rPr lang="sk-SK" b="1" noProof="0" dirty="0" smtClean="0"/>
            <a:t>Svätosť</a:t>
          </a:r>
          <a:endParaRPr lang="sk-SK" b="1" noProof="0" dirty="0"/>
        </a:p>
      </dgm:t>
    </dgm:pt>
    <dgm:pt modelId="{F5F29254-C816-4B3B-A23C-846A234C8557}" type="parTrans" cxnId="{8DAC0267-44CD-4D02-88C9-B2F8A13C158E}">
      <dgm:prSet/>
      <dgm:spPr/>
      <dgm:t>
        <a:bodyPr rtlCol="0"/>
        <a:lstStyle/>
        <a:p>
          <a:pPr rtl="0"/>
          <a:endParaRPr lang="sk-SK" noProof="0" dirty="0"/>
        </a:p>
      </dgm:t>
    </dgm:pt>
    <dgm:pt modelId="{EC76378A-9F1D-482E-AF47-2DD7D70945B6}" type="sibTrans" cxnId="{8DAC0267-44CD-4D02-88C9-B2F8A13C158E}">
      <dgm:prSet/>
      <dgm:spPr/>
      <dgm:t>
        <a:bodyPr rtlCol="0"/>
        <a:lstStyle/>
        <a:p>
          <a:pPr rtl="0"/>
          <a:endParaRPr lang="sk-SK" noProof="0" dirty="0"/>
        </a:p>
      </dgm:t>
    </dgm:pt>
    <dgm:pt modelId="{AD265B07-23FB-4DFC-8F3D-B0DCAD6DF87E}" type="pres">
      <dgm:prSet presAssocID="{D3C5B8D2-1E6D-4BCA-9E4B-8A99C8D7BC4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sk-SK"/>
        </a:p>
      </dgm:t>
    </dgm:pt>
    <dgm:pt modelId="{0E7F93D0-E3D1-48EE-9797-63EC830CCA06}" type="pres">
      <dgm:prSet presAssocID="{3B990DCB-AF23-4094-864B-C8B99FA30370}" presName="parenttextcomposite" presStyleCnt="0"/>
      <dgm:spPr/>
    </dgm:pt>
    <dgm:pt modelId="{1828D533-56A7-44F9-AB5F-B12D35D0CCA4}" type="pres">
      <dgm:prSet presAssocID="{3B990DCB-AF23-4094-864B-C8B99FA30370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A167B03-FCF6-480B-BD04-B18E95132E7F}" type="pres">
      <dgm:prSet presAssocID="{3B990DCB-AF23-4094-864B-C8B99FA30370}" presName="composite" presStyleCnt="0"/>
      <dgm:spPr/>
    </dgm:pt>
    <dgm:pt modelId="{B5E09CC3-072D-40C5-93CB-3CB61546DAC3}" type="pres">
      <dgm:prSet presAssocID="{3B990DCB-AF23-4094-864B-C8B99FA30370}" presName="chevron1" presStyleLbl="alignNode1" presStyleIdx="0" presStyleCnt="21"/>
      <dgm:spPr/>
    </dgm:pt>
    <dgm:pt modelId="{7E5B5F30-562C-45F5-947C-105C96262837}" type="pres">
      <dgm:prSet presAssocID="{3B990DCB-AF23-4094-864B-C8B99FA30370}" presName="chevron2" presStyleLbl="alignNode1" presStyleIdx="1" presStyleCnt="21"/>
      <dgm:spPr/>
    </dgm:pt>
    <dgm:pt modelId="{BA96BDD2-A6C8-4432-8E71-D4E67320B8FF}" type="pres">
      <dgm:prSet presAssocID="{3B990DCB-AF23-4094-864B-C8B99FA30370}" presName="chevron3" presStyleLbl="alignNode1" presStyleIdx="2" presStyleCnt="21"/>
      <dgm:spPr/>
    </dgm:pt>
    <dgm:pt modelId="{2AAF1885-F2C6-4C50-A304-71F970C85713}" type="pres">
      <dgm:prSet presAssocID="{3B990DCB-AF23-4094-864B-C8B99FA30370}" presName="chevron4" presStyleLbl="alignNode1" presStyleIdx="3" presStyleCnt="21"/>
      <dgm:spPr/>
    </dgm:pt>
    <dgm:pt modelId="{1C9109EC-43D0-4356-8840-1C174E169D4F}" type="pres">
      <dgm:prSet presAssocID="{3B990DCB-AF23-4094-864B-C8B99FA30370}" presName="chevron5" presStyleLbl="alignNode1" presStyleIdx="4" presStyleCnt="21"/>
      <dgm:spPr/>
    </dgm:pt>
    <dgm:pt modelId="{F580C234-F277-4109-8F54-CBF87BE4B61B}" type="pres">
      <dgm:prSet presAssocID="{3B990DCB-AF23-4094-864B-C8B99FA30370}" presName="chevron6" presStyleLbl="alignNode1" presStyleIdx="5" presStyleCnt="21"/>
      <dgm:spPr/>
    </dgm:pt>
    <dgm:pt modelId="{C2DC7889-4537-4EA1-8B7E-3B1E25B6DE4C}" type="pres">
      <dgm:prSet presAssocID="{3B990DCB-AF23-4094-864B-C8B99FA30370}" presName="chevron7" presStyleLbl="alignNode1" presStyleIdx="6" presStyleCnt="21"/>
      <dgm:spPr/>
    </dgm:pt>
    <dgm:pt modelId="{B46F8A2D-B8E9-481F-97F6-8D8A2A54017A}" type="pres">
      <dgm:prSet presAssocID="{3B990DCB-AF23-4094-864B-C8B99FA30370}" presName="childtext" presStyleLbl="solidFgAcc1" presStyleIdx="0" presStyleCnt="3" custLinFactNeighborX="477" custLinFactNeighborY="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61D04E4-2B56-456D-ABEC-1649C35A46F4}" type="pres">
      <dgm:prSet presAssocID="{8F93B7AA-ADE0-44B8-AFDE-9A1375C16706}" presName="sibTrans" presStyleCnt="0"/>
      <dgm:spPr/>
    </dgm:pt>
    <dgm:pt modelId="{3CFDAEF9-1DF0-4C50-912D-A5CCDA52F9EA}" type="pres">
      <dgm:prSet presAssocID="{240AA45F-7625-47CB-82DB-58CF98B59095}" presName="parenttextcomposite" presStyleCnt="0"/>
      <dgm:spPr/>
    </dgm:pt>
    <dgm:pt modelId="{A4E32358-9FAF-4554-AC0F-5ED0792D2EF5}" type="pres">
      <dgm:prSet presAssocID="{240AA45F-7625-47CB-82DB-58CF98B59095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2BF8E40-6E6F-4455-8548-D54325D6BFF6}" type="pres">
      <dgm:prSet presAssocID="{240AA45F-7625-47CB-82DB-58CF98B59095}" presName="composite" presStyleCnt="0"/>
      <dgm:spPr/>
    </dgm:pt>
    <dgm:pt modelId="{694975F8-4C8F-474E-82FD-B2D3B38E3CE9}" type="pres">
      <dgm:prSet presAssocID="{240AA45F-7625-47CB-82DB-58CF98B59095}" presName="chevron1" presStyleLbl="alignNode1" presStyleIdx="7" presStyleCnt="21"/>
      <dgm:spPr/>
    </dgm:pt>
    <dgm:pt modelId="{3461506E-F2BB-405D-A55B-BEB6F1374518}" type="pres">
      <dgm:prSet presAssocID="{240AA45F-7625-47CB-82DB-58CF98B59095}" presName="chevron2" presStyleLbl="alignNode1" presStyleIdx="8" presStyleCnt="21"/>
      <dgm:spPr/>
    </dgm:pt>
    <dgm:pt modelId="{B43EA23D-813A-4C2D-A537-8243C507CEB5}" type="pres">
      <dgm:prSet presAssocID="{240AA45F-7625-47CB-82DB-58CF98B59095}" presName="chevron3" presStyleLbl="alignNode1" presStyleIdx="9" presStyleCnt="21"/>
      <dgm:spPr/>
    </dgm:pt>
    <dgm:pt modelId="{9B2EDFA1-E5EE-473E-86DC-A299D77CF06C}" type="pres">
      <dgm:prSet presAssocID="{240AA45F-7625-47CB-82DB-58CF98B59095}" presName="chevron4" presStyleLbl="alignNode1" presStyleIdx="10" presStyleCnt="21"/>
      <dgm:spPr/>
    </dgm:pt>
    <dgm:pt modelId="{99CDA10C-4B9C-4F99-9CE8-2F50B1F51829}" type="pres">
      <dgm:prSet presAssocID="{240AA45F-7625-47CB-82DB-58CF98B59095}" presName="chevron5" presStyleLbl="alignNode1" presStyleIdx="11" presStyleCnt="21"/>
      <dgm:spPr/>
    </dgm:pt>
    <dgm:pt modelId="{A7A25454-564F-41D3-9BE8-A358F92A3958}" type="pres">
      <dgm:prSet presAssocID="{240AA45F-7625-47CB-82DB-58CF98B59095}" presName="chevron6" presStyleLbl="alignNode1" presStyleIdx="12" presStyleCnt="21"/>
      <dgm:spPr/>
    </dgm:pt>
    <dgm:pt modelId="{8F9A76A5-9999-4ECA-A9FA-4698A1E4CE80}" type="pres">
      <dgm:prSet presAssocID="{240AA45F-7625-47CB-82DB-58CF98B59095}" presName="chevron7" presStyleLbl="alignNode1" presStyleIdx="13" presStyleCnt="21"/>
      <dgm:spPr/>
    </dgm:pt>
    <dgm:pt modelId="{E32532E9-08CE-4B0A-BCE0-D0BA22A7E592}" type="pres">
      <dgm:prSet presAssocID="{240AA45F-7625-47CB-82DB-58CF98B59095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8CD1F9F-F85D-4751-9FA4-FFFFD796FEA9}" type="pres">
      <dgm:prSet presAssocID="{A5F62957-BF38-47A2-B1D2-0D9C89C422D5}" presName="sibTrans" presStyleCnt="0"/>
      <dgm:spPr/>
    </dgm:pt>
    <dgm:pt modelId="{A47DC8D3-5244-4038-8723-9AED2D034015}" type="pres">
      <dgm:prSet presAssocID="{E1AD1DBC-9B34-4672-B365-6C5C7E96A5E5}" presName="parenttextcomposite" presStyleCnt="0"/>
      <dgm:spPr/>
    </dgm:pt>
    <dgm:pt modelId="{6942386B-9CB3-42BD-8359-D4983AE6BE94}" type="pres">
      <dgm:prSet presAssocID="{E1AD1DBC-9B34-4672-B365-6C5C7E96A5E5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319F82F-7F09-4C2D-BBBD-4C83C12D619F}" type="pres">
      <dgm:prSet presAssocID="{E1AD1DBC-9B34-4672-B365-6C5C7E96A5E5}" presName="composite" presStyleCnt="0"/>
      <dgm:spPr/>
    </dgm:pt>
    <dgm:pt modelId="{F0B1E947-A6D5-46E6-8DF3-38B6CD902A99}" type="pres">
      <dgm:prSet presAssocID="{E1AD1DBC-9B34-4672-B365-6C5C7E96A5E5}" presName="chevron1" presStyleLbl="alignNode1" presStyleIdx="14" presStyleCnt="21"/>
      <dgm:spPr/>
    </dgm:pt>
    <dgm:pt modelId="{797D383C-06AE-488E-BDDF-404AF7FBEC48}" type="pres">
      <dgm:prSet presAssocID="{E1AD1DBC-9B34-4672-B365-6C5C7E96A5E5}" presName="chevron2" presStyleLbl="alignNode1" presStyleIdx="15" presStyleCnt="21"/>
      <dgm:spPr/>
    </dgm:pt>
    <dgm:pt modelId="{D991157B-C2C1-4888-B216-C7ADFB07A709}" type="pres">
      <dgm:prSet presAssocID="{E1AD1DBC-9B34-4672-B365-6C5C7E96A5E5}" presName="chevron3" presStyleLbl="alignNode1" presStyleIdx="16" presStyleCnt="21"/>
      <dgm:spPr/>
    </dgm:pt>
    <dgm:pt modelId="{E3334218-EB00-497D-B4E5-25842E5B4CD8}" type="pres">
      <dgm:prSet presAssocID="{E1AD1DBC-9B34-4672-B365-6C5C7E96A5E5}" presName="chevron4" presStyleLbl="alignNode1" presStyleIdx="17" presStyleCnt="21"/>
      <dgm:spPr/>
    </dgm:pt>
    <dgm:pt modelId="{20F9E2D2-B621-4521-9646-440AB7497F1F}" type="pres">
      <dgm:prSet presAssocID="{E1AD1DBC-9B34-4672-B365-6C5C7E96A5E5}" presName="chevron5" presStyleLbl="alignNode1" presStyleIdx="18" presStyleCnt="21"/>
      <dgm:spPr/>
    </dgm:pt>
    <dgm:pt modelId="{C8022930-DC19-4D8D-99CA-22B6F67B4F8C}" type="pres">
      <dgm:prSet presAssocID="{E1AD1DBC-9B34-4672-B365-6C5C7E96A5E5}" presName="chevron6" presStyleLbl="alignNode1" presStyleIdx="19" presStyleCnt="21"/>
      <dgm:spPr/>
    </dgm:pt>
    <dgm:pt modelId="{09D53426-11B8-4B93-9FA7-2E1EF814C7CC}" type="pres">
      <dgm:prSet presAssocID="{E1AD1DBC-9B34-4672-B365-6C5C7E96A5E5}" presName="chevron7" presStyleLbl="alignNode1" presStyleIdx="20" presStyleCnt="21"/>
      <dgm:spPr/>
    </dgm:pt>
    <dgm:pt modelId="{7D1CCBD6-3740-4106-ACAE-D6E331C7E2C9}" type="pres">
      <dgm:prSet presAssocID="{E1AD1DBC-9B34-4672-B365-6C5C7E96A5E5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4E210A80-A0A8-4FC3-BB39-ADD0CB874D63}" srcId="{D3C5B8D2-1E6D-4BCA-9E4B-8A99C8D7BC4A}" destId="{E1AD1DBC-9B34-4672-B365-6C5C7E96A5E5}" srcOrd="2" destOrd="0" parTransId="{8C5C062E-BB4A-4159-9D81-9F19138DAF56}" sibTransId="{1A79B38F-A3E5-4698-99B4-A0F5A3E8CD65}"/>
    <dgm:cxn modelId="{CF311F6B-D75F-4E52-B24C-88CD9CE8788A}" type="presOf" srcId="{7DEF99AD-EC88-4718-B8D7-F22561235CEC}" destId="{B46F8A2D-B8E9-481F-97F6-8D8A2A54017A}" srcOrd="0" destOrd="0" presId="urn:microsoft.com/office/officeart/2008/layout/VerticalAccentList"/>
    <dgm:cxn modelId="{D4C18627-C853-42E4-BB13-64F93E9AFD1B}" type="presOf" srcId="{E1AD1DBC-9B34-4672-B365-6C5C7E96A5E5}" destId="{6942386B-9CB3-42BD-8359-D4983AE6BE94}" srcOrd="0" destOrd="0" presId="urn:microsoft.com/office/officeart/2008/layout/VerticalAccentList"/>
    <dgm:cxn modelId="{CB3A7C69-958C-4843-B7ED-83515A10A28C}" type="presOf" srcId="{27B4E690-4D0F-4D7A-BF6F-F3DD955F4988}" destId="{E32532E9-08CE-4B0A-BCE0-D0BA22A7E592}" srcOrd="0" destOrd="0" presId="urn:microsoft.com/office/officeart/2008/layout/VerticalAccentList"/>
    <dgm:cxn modelId="{159602F2-C521-4E1D-AE9F-D54CDD414A04}" srcId="{D3C5B8D2-1E6D-4BCA-9E4B-8A99C8D7BC4A}" destId="{240AA45F-7625-47CB-82DB-58CF98B59095}" srcOrd="1" destOrd="0" parTransId="{648CE750-928A-4617-818A-2C5528133922}" sibTransId="{A5F62957-BF38-47A2-B1D2-0D9C89C422D5}"/>
    <dgm:cxn modelId="{289A7ABA-98F5-4FB1-939B-2977E2B9EB8F}" srcId="{D3C5B8D2-1E6D-4BCA-9E4B-8A99C8D7BC4A}" destId="{3B990DCB-AF23-4094-864B-C8B99FA30370}" srcOrd="0" destOrd="0" parTransId="{9045AE91-C8DE-42D1-9697-92115E53B6EE}" sibTransId="{8F93B7AA-ADE0-44B8-AFDE-9A1375C16706}"/>
    <dgm:cxn modelId="{465DA86F-848F-4676-83D7-EF70E10772A2}" type="presOf" srcId="{240AA45F-7625-47CB-82DB-58CF98B59095}" destId="{A4E32358-9FAF-4554-AC0F-5ED0792D2EF5}" srcOrd="0" destOrd="0" presId="urn:microsoft.com/office/officeart/2008/layout/VerticalAccentList"/>
    <dgm:cxn modelId="{62126DBA-440F-4890-99E9-D0197B1F8AC3}" srcId="{240AA45F-7625-47CB-82DB-58CF98B59095}" destId="{27B4E690-4D0F-4D7A-BF6F-F3DD955F4988}" srcOrd="0" destOrd="0" parTransId="{90D197D3-3303-4C80-A092-3B7BDF04FBF7}" sibTransId="{9A9FC636-BF64-4AA3-9111-3312D89D6371}"/>
    <dgm:cxn modelId="{46DBFC28-5C33-4B88-8831-68037F695A48}" srcId="{3B990DCB-AF23-4094-864B-C8B99FA30370}" destId="{7DEF99AD-EC88-4718-B8D7-F22561235CEC}" srcOrd="0" destOrd="0" parTransId="{E16E29D3-9570-412D-93B6-B4CE77D1B6DD}" sibTransId="{456EA687-CA8C-4F68-B168-4C2E87ACC68B}"/>
    <dgm:cxn modelId="{0483E1C3-6C70-412E-AAC3-B46CFF6C18D1}" type="presOf" srcId="{1D280956-61F1-44EA-89DD-47917582B346}" destId="{7D1CCBD6-3740-4106-ACAE-D6E331C7E2C9}" srcOrd="0" destOrd="0" presId="urn:microsoft.com/office/officeart/2008/layout/VerticalAccentList"/>
    <dgm:cxn modelId="{19E96E93-9340-4B6D-9D0A-4E9BB27463D5}" type="presOf" srcId="{3B990DCB-AF23-4094-864B-C8B99FA30370}" destId="{1828D533-56A7-44F9-AB5F-B12D35D0CCA4}" srcOrd="0" destOrd="0" presId="urn:microsoft.com/office/officeart/2008/layout/VerticalAccentList"/>
    <dgm:cxn modelId="{CD70DE96-621F-451D-BE37-1E475264DF76}" type="presOf" srcId="{D3C5B8D2-1E6D-4BCA-9E4B-8A99C8D7BC4A}" destId="{AD265B07-23FB-4DFC-8F3D-B0DCAD6DF87E}" srcOrd="0" destOrd="0" presId="urn:microsoft.com/office/officeart/2008/layout/VerticalAccentList"/>
    <dgm:cxn modelId="{8DAC0267-44CD-4D02-88C9-B2F8A13C158E}" srcId="{E1AD1DBC-9B34-4672-B365-6C5C7E96A5E5}" destId="{1D280956-61F1-44EA-89DD-47917582B346}" srcOrd="0" destOrd="0" parTransId="{F5F29254-C816-4B3B-A23C-846A234C8557}" sibTransId="{EC76378A-9F1D-482E-AF47-2DD7D70945B6}"/>
    <dgm:cxn modelId="{CEA96C6C-921E-4869-AF30-AC40641973C5}" type="presParOf" srcId="{AD265B07-23FB-4DFC-8F3D-B0DCAD6DF87E}" destId="{0E7F93D0-E3D1-48EE-9797-63EC830CCA06}" srcOrd="0" destOrd="0" presId="urn:microsoft.com/office/officeart/2008/layout/VerticalAccentList"/>
    <dgm:cxn modelId="{7AE7B410-5C42-4345-844B-3DB5BFA6EC00}" type="presParOf" srcId="{0E7F93D0-E3D1-48EE-9797-63EC830CCA06}" destId="{1828D533-56A7-44F9-AB5F-B12D35D0CCA4}" srcOrd="0" destOrd="0" presId="urn:microsoft.com/office/officeart/2008/layout/VerticalAccentList"/>
    <dgm:cxn modelId="{442B12D3-4930-4566-B61B-CD0BC84B0DEC}" type="presParOf" srcId="{AD265B07-23FB-4DFC-8F3D-B0DCAD6DF87E}" destId="{2A167B03-FCF6-480B-BD04-B18E95132E7F}" srcOrd="1" destOrd="0" presId="urn:microsoft.com/office/officeart/2008/layout/VerticalAccentList"/>
    <dgm:cxn modelId="{1421EF44-19EF-4353-9F90-16364BEED672}" type="presParOf" srcId="{2A167B03-FCF6-480B-BD04-B18E95132E7F}" destId="{B5E09CC3-072D-40C5-93CB-3CB61546DAC3}" srcOrd="0" destOrd="0" presId="urn:microsoft.com/office/officeart/2008/layout/VerticalAccentList"/>
    <dgm:cxn modelId="{BBA2AB61-C560-41CC-BA81-22F458E4B866}" type="presParOf" srcId="{2A167B03-FCF6-480B-BD04-B18E95132E7F}" destId="{7E5B5F30-562C-45F5-947C-105C96262837}" srcOrd="1" destOrd="0" presId="urn:microsoft.com/office/officeart/2008/layout/VerticalAccentList"/>
    <dgm:cxn modelId="{9EA84444-16FB-438D-A9EF-469EA6C26985}" type="presParOf" srcId="{2A167B03-FCF6-480B-BD04-B18E95132E7F}" destId="{BA96BDD2-A6C8-4432-8E71-D4E67320B8FF}" srcOrd="2" destOrd="0" presId="urn:microsoft.com/office/officeart/2008/layout/VerticalAccentList"/>
    <dgm:cxn modelId="{617F2C99-D54A-4E7A-A808-EDD59DF3FEFE}" type="presParOf" srcId="{2A167B03-FCF6-480B-BD04-B18E95132E7F}" destId="{2AAF1885-F2C6-4C50-A304-71F970C85713}" srcOrd="3" destOrd="0" presId="urn:microsoft.com/office/officeart/2008/layout/VerticalAccentList"/>
    <dgm:cxn modelId="{2B80935A-E43D-4116-87CE-50BE651BEF35}" type="presParOf" srcId="{2A167B03-FCF6-480B-BD04-B18E95132E7F}" destId="{1C9109EC-43D0-4356-8840-1C174E169D4F}" srcOrd="4" destOrd="0" presId="urn:microsoft.com/office/officeart/2008/layout/VerticalAccentList"/>
    <dgm:cxn modelId="{2E077FC3-3EF6-48E3-80AF-AE8ED36C8E72}" type="presParOf" srcId="{2A167B03-FCF6-480B-BD04-B18E95132E7F}" destId="{F580C234-F277-4109-8F54-CBF87BE4B61B}" srcOrd="5" destOrd="0" presId="urn:microsoft.com/office/officeart/2008/layout/VerticalAccentList"/>
    <dgm:cxn modelId="{255FEECD-7F3D-402F-93FC-1969E508A25B}" type="presParOf" srcId="{2A167B03-FCF6-480B-BD04-B18E95132E7F}" destId="{C2DC7889-4537-4EA1-8B7E-3B1E25B6DE4C}" srcOrd="6" destOrd="0" presId="urn:microsoft.com/office/officeart/2008/layout/VerticalAccentList"/>
    <dgm:cxn modelId="{12B83891-D4F8-4F22-B0BA-D67EF62D5F7A}" type="presParOf" srcId="{2A167B03-FCF6-480B-BD04-B18E95132E7F}" destId="{B46F8A2D-B8E9-481F-97F6-8D8A2A54017A}" srcOrd="7" destOrd="0" presId="urn:microsoft.com/office/officeart/2008/layout/VerticalAccentList"/>
    <dgm:cxn modelId="{4251ACE2-63BB-438D-82F7-5DD3B711FD88}" type="presParOf" srcId="{AD265B07-23FB-4DFC-8F3D-B0DCAD6DF87E}" destId="{261D04E4-2B56-456D-ABEC-1649C35A46F4}" srcOrd="2" destOrd="0" presId="urn:microsoft.com/office/officeart/2008/layout/VerticalAccentList"/>
    <dgm:cxn modelId="{295EBDB8-43DF-4576-A1B1-40ECB0B05A91}" type="presParOf" srcId="{AD265B07-23FB-4DFC-8F3D-B0DCAD6DF87E}" destId="{3CFDAEF9-1DF0-4C50-912D-A5CCDA52F9EA}" srcOrd="3" destOrd="0" presId="urn:microsoft.com/office/officeart/2008/layout/VerticalAccentList"/>
    <dgm:cxn modelId="{FA31AC89-74E7-48DE-944B-49C9DC0FD86A}" type="presParOf" srcId="{3CFDAEF9-1DF0-4C50-912D-A5CCDA52F9EA}" destId="{A4E32358-9FAF-4554-AC0F-5ED0792D2EF5}" srcOrd="0" destOrd="0" presId="urn:microsoft.com/office/officeart/2008/layout/VerticalAccentList"/>
    <dgm:cxn modelId="{921E02E9-07D4-4145-AA5E-A339EFA96F21}" type="presParOf" srcId="{AD265B07-23FB-4DFC-8F3D-B0DCAD6DF87E}" destId="{D2BF8E40-6E6F-4455-8548-D54325D6BFF6}" srcOrd="4" destOrd="0" presId="urn:microsoft.com/office/officeart/2008/layout/VerticalAccentList"/>
    <dgm:cxn modelId="{42E3A37F-FD57-4B4E-A061-B8F6ED5F569D}" type="presParOf" srcId="{D2BF8E40-6E6F-4455-8548-D54325D6BFF6}" destId="{694975F8-4C8F-474E-82FD-B2D3B38E3CE9}" srcOrd="0" destOrd="0" presId="urn:microsoft.com/office/officeart/2008/layout/VerticalAccentList"/>
    <dgm:cxn modelId="{45F9CEA7-377A-45FA-82A5-977E72E3621B}" type="presParOf" srcId="{D2BF8E40-6E6F-4455-8548-D54325D6BFF6}" destId="{3461506E-F2BB-405D-A55B-BEB6F1374518}" srcOrd="1" destOrd="0" presId="urn:microsoft.com/office/officeart/2008/layout/VerticalAccentList"/>
    <dgm:cxn modelId="{69AF3F4C-CE7A-4F22-A90A-91A961648B6A}" type="presParOf" srcId="{D2BF8E40-6E6F-4455-8548-D54325D6BFF6}" destId="{B43EA23D-813A-4C2D-A537-8243C507CEB5}" srcOrd="2" destOrd="0" presId="urn:microsoft.com/office/officeart/2008/layout/VerticalAccentList"/>
    <dgm:cxn modelId="{6E537D67-0C02-4E08-827A-AC136F2706A3}" type="presParOf" srcId="{D2BF8E40-6E6F-4455-8548-D54325D6BFF6}" destId="{9B2EDFA1-E5EE-473E-86DC-A299D77CF06C}" srcOrd="3" destOrd="0" presId="urn:microsoft.com/office/officeart/2008/layout/VerticalAccentList"/>
    <dgm:cxn modelId="{14DB3B8B-A9C8-46E5-9BB6-2B37145B8606}" type="presParOf" srcId="{D2BF8E40-6E6F-4455-8548-D54325D6BFF6}" destId="{99CDA10C-4B9C-4F99-9CE8-2F50B1F51829}" srcOrd="4" destOrd="0" presId="urn:microsoft.com/office/officeart/2008/layout/VerticalAccentList"/>
    <dgm:cxn modelId="{4F147F1A-5D72-4727-ABAC-3825E132F69B}" type="presParOf" srcId="{D2BF8E40-6E6F-4455-8548-D54325D6BFF6}" destId="{A7A25454-564F-41D3-9BE8-A358F92A3958}" srcOrd="5" destOrd="0" presId="urn:microsoft.com/office/officeart/2008/layout/VerticalAccentList"/>
    <dgm:cxn modelId="{628F3601-BD6A-43A2-8E6B-19291BFD7397}" type="presParOf" srcId="{D2BF8E40-6E6F-4455-8548-D54325D6BFF6}" destId="{8F9A76A5-9999-4ECA-A9FA-4698A1E4CE80}" srcOrd="6" destOrd="0" presId="urn:microsoft.com/office/officeart/2008/layout/VerticalAccentList"/>
    <dgm:cxn modelId="{D7B28BCF-2C63-4FE5-88C8-D687461DCF68}" type="presParOf" srcId="{D2BF8E40-6E6F-4455-8548-D54325D6BFF6}" destId="{E32532E9-08CE-4B0A-BCE0-D0BA22A7E592}" srcOrd="7" destOrd="0" presId="urn:microsoft.com/office/officeart/2008/layout/VerticalAccentList"/>
    <dgm:cxn modelId="{BEC1F587-7536-4910-BFBB-6046AF07536F}" type="presParOf" srcId="{AD265B07-23FB-4DFC-8F3D-B0DCAD6DF87E}" destId="{F8CD1F9F-F85D-4751-9FA4-FFFFD796FEA9}" srcOrd="5" destOrd="0" presId="urn:microsoft.com/office/officeart/2008/layout/VerticalAccentList"/>
    <dgm:cxn modelId="{830A8486-1199-423E-80A9-EC3DA5B14880}" type="presParOf" srcId="{AD265B07-23FB-4DFC-8F3D-B0DCAD6DF87E}" destId="{A47DC8D3-5244-4038-8723-9AED2D034015}" srcOrd="6" destOrd="0" presId="urn:microsoft.com/office/officeart/2008/layout/VerticalAccentList"/>
    <dgm:cxn modelId="{D5E07FC5-CB05-4BAA-820A-3EB7FA940DBD}" type="presParOf" srcId="{A47DC8D3-5244-4038-8723-9AED2D034015}" destId="{6942386B-9CB3-42BD-8359-D4983AE6BE94}" srcOrd="0" destOrd="0" presId="urn:microsoft.com/office/officeart/2008/layout/VerticalAccentList"/>
    <dgm:cxn modelId="{FEF1833E-5559-48FB-ADF8-A8BD714DA266}" type="presParOf" srcId="{AD265B07-23FB-4DFC-8F3D-B0DCAD6DF87E}" destId="{7319F82F-7F09-4C2D-BBBD-4C83C12D619F}" srcOrd="7" destOrd="0" presId="urn:microsoft.com/office/officeart/2008/layout/VerticalAccentList"/>
    <dgm:cxn modelId="{05D59DCF-19A7-4013-AAE2-B7C2A2693FD5}" type="presParOf" srcId="{7319F82F-7F09-4C2D-BBBD-4C83C12D619F}" destId="{F0B1E947-A6D5-46E6-8DF3-38B6CD902A99}" srcOrd="0" destOrd="0" presId="urn:microsoft.com/office/officeart/2008/layout/VerticalAccentList"/>
    <dgm:cxn modelId="{024D7A27-27F3-4248-8859-23E22FE1824B}" type="presParOf" srcId="{7319F82F-7F09-4C2D-BBBD-4C83C12D619F}" destId="{797D383C-06AE-488E-BDDF-404AF7FBEC48}" srcOrd="1" destOrd="0" presId="urn:microsoft.com/office/officeart/2008/layout/VerticalAccentList"/>
    <dgm:cxn modelId="{C4A87DB9-E6FF-4AE9-B769-5C6A43A21B46}" type="presParOf" srcId="{7319F82F-7F09-4C2D-BBBD-4C83C12D619F}" destId="{D991157B-C2C1-4888-B216-C7ADFB07A709}" srcOrd="2" destOrd="0" presId="urn:microsoft.com/office/officeart/2008/layout/VerticalAccentList"/>
    <dgm:cxn modelId="{C8EB533B-582E-4C9A-B633-672CAE33F66E}" type="presParOf" srcId="{7319F82F-7F09-4C2D-BBBD-4C83C12D619F}" destId="{E3334218-EB00-497D-B4E5-25842E5B4CD8}" srcOrd="3" destOrd="0" presId="urn:microsoft.com/office/officeart/2008/layout/VerticalAccentList"/>
    <dgm:cxn modelId="{5593D506-D420-414C-B5D9-F946EF50FB85}" type="presParOf" srcId="{7319F82F-7F09-4C2D-BBBD-4C83C12D619F}" destId="{20F9E2D2-B621-4521-9646-440AB7497F1F}" srcOrd="4" destOrd="0" presId="urn:microsoft.com/office/officeart/2008/layout/VerticalAccentList"/>
    <dgm:cxn modelId="{C78483BE-6702-4CF8-A7E1-7E8B391BEE0E}" type="presParOf" srcId="{7319F82F-7F09-4C2D-BBBD-4C83C12D619F}" destId="{C8022930-DC19-4D8D-99CA-22B6F67B4F8C}" srcOrd="5" destOrd="0" presId="urn:microsoft.com/office/officeart/2008/layout/VerticalAccentList"/>
    <dgm:cxn modelId="{906FC6EA-3E05-48A5-B66E-F94216491A69}" type="presParOf" srcId="{7319F82F-7F09-4C2D-BBBD-4C83C12D619F}" destId="{09D53426-11B8-4B93-9FA7-2E1EF814C7CC}" srcOrd="6" destOrd="0" presId="urn:microsoft.com/office/officeart/2008/layout/VerticalAccentList"/>
    <dgm:cxn modelId="{A3333421-55E5-4684-99D2-B93E32856F92}" type="presParOf" srcId="{7319F82F-7F09-4C2D-BBBD-4C83C12D619F}" destId="{7D1CCBD6-3740-4106-ACAE-D6E331C7E2C9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8D533-56A7-44F9-AB5F-B12D35D0CCA4}">
      <dsp:nvSpPr>
        <dsp:cNvPr id="0" name=""/>
        <dsp:cNvSpPr/>
      </dsp:nvSpPr>
      <dsp:spPr>
        <a:xfrm>
          <a:off x="98960" y="389895"/>
          <a:ext cx="5917882" cy="53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rtlCol="0" anchor="b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600" kern="1200" noProof="0" dirty="0"/>
            <a:t>Krok 1</a:t>
          </a:r>
        </a:p>
      </dsp:txBody>
      <dsp:txXfrm>
        <a:off x="98960" y="389895"/>
        <a:ext cx="5917882" cy="537989"/>
      </dsp:txXfrm>
    </dsp:sp>
    <dsp:sp modelId="{B5E09CC3-072D-40C5-93CB-3CB61546DAC3}">
      <dsp:nvSpPr>
        <dsp:cNvPr id="0" name=""/>
        <dsp:cNvSpPr/>
      </dsp:nvSpPr>
      <dsp:spPr>
        <a:xfrm>
          <a:off x="98960" y="927885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5B5F30-562C-45F5-947C-105C96262837}">
      <dsp:nvSpPr>
        <dsp:cNvPr id="0" name=""/>
        <dsp:cNvSpPr/>
      </dsp:nvSpPr>
      <dsp:spPr>
        <a:xfrm>
          <a:off x="930751" y="927885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96BDD2-A6C8-4432-8E71-D4E67320B8FF}">
      <dsp:nvSpPr>
        <dsp:cNvPr id="0" name=""/>
        <dsp:cNvSpPr/>
      </dsp:nvSpPr>
      <dsp:spPr>
        <a:xfrm>
          <a:off x="1763200" y="927885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AF1885-F2C6-4C50-A304-71F970C85713}">
      <dsp:nvSpPr>
        <dsp:cNvPr id="0" name=""/>
        <dsp:cNvSpPr/>
      </dsp:nvSpPr>
      <dsp:spPr>
        <a:xfrm>
          <a:off x="2594991" y="927885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9109EC-43D0-4356-8840-1C174E169D4F}">
      <dsp:nvSpPr>
        <dsp:cNvPr id="0" name=""/>
        <dsp:cNvSpPr/>
      </dsp:nvSpPr>
      <dsp:spPr>
        <a:xfrm>
          <a:off x="3427440" y="927885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80C234-F277-4109-8F54-CBF87BE4B61B}">
      <dsp:nvSpPr>
        <dsp:cNvPr id="0" name=""/>
        <dsp:cNvSpPr/>
      </dsp:nvSpPr>
      <dsp:spPr>
        <a:xfrm>
          <a:off x="4259231" y="927885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DC7889-4537-4EA1-8B7E-3B1E25B6DE4C}">
      <dsp:nvSpPr>
        <dsp:cNvPr id="0" name=""/>
        <dsp:cNvSpPr/>
      </dsp:nvSpPr>
      <dsp:spPr>
        <a:xfrm>
          <a:off x="5091680" y="927885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6F8A2D-B8E9-481F-97F6-8D8A2A54017A}">
      <dsp:nvSpPr>
        <dsp:cNvPr id="0" name=""/>
        <dsp:cNvSpPr/>
      </dsp:nvSpPr>
      <dsp:spPr>
        <a:xfrm>
          <a:off x="127555" y="1037484"/>
          <a:ext cx="5994814" cy="8767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rtlCol="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600" b="1" kern="1200" noProof="0" dirty="0" smtClean="0"/>
            <a:t>Prijať Boha v srdci</a:t>
          </a:r>
          <a:endParaRPr lang="sk-SK" sz="2600" b="1" kern="1200" noProof="0" dirty="0"/>
        </a:p>
      </dsp:txBody>
      <dsp:txXfrm>
        <a:off x="127555" y="1037484"/>
        <a:ext cx="5994814" cy="876723"/>
      </dsp:txXfrm>
    </dsp:sp>
    <dsp:sp modelId="{A4E32358-9FAF-4554-AC0F-5ED0792D2EF5}">
      <dsp:nvSpPr>
        <dsp:cNvPr id="0" name=""/>
        <dsp:cNvSpPr/>
      </dsp:nvSpPr>
      <dsp:spPr>
        <a:xfrm>
          <a:off x="98960" y="2142153"/>
          <a:ext cx="5917882" cy="53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rtlCol="0" anchor="b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600" kern="1200" noProof="0" dirty="0"/>
            <a:t>Krok 2</a:t>
          </a:r>
        </a:p>
      </dsp:txBody>
      <dsp:txXfrm>
        <a:off x="98960" y="2142153"/>
        <a:ext cx="5917882" cy="537989"/>
      </dsp:txXfrm>
    </dsp:sp>
    <dsp:sp modelId="{694975F8-4C8F-474E-82FD-B2D3B38E3CE9}">
      <dsp:nvSpPr>
        <dsp:cNvPr id="0" name=""/>
        <dsp:cNvSpPr/>
      </dsp:nvSpPr>
      <dsp:spPr>
        <a:xfrm>
          <a:off x="98960" y="2680142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61506E-F2BB-405D-A55B-BEB6F1374518}">
      <dsp:nvSpPr>
        <dsp:cNvPr id="0" name=""/>
        <dsp:cNvSpPr/>
      </dsp:nvSpPr>
      <dsp:spPr>
        <a:xfrm>
          <a:off x="930751" y="2680142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3EA23D-813A-4C2D-A537-8243C507CEB5}">
      <dsp:nvSpPr>
        <dsp:cNvPr id="0" name=""/>
        <dsp:cNvSpPr/>
      </dsp:nvSpPr>
      <dsp:spPr>
        <a:xfrm>
          <a:off x="1763200" y="2680142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2EDFA1-E5EE-473E-86DC-A299D77CF06C}">
      <dsp:nvSpPr>
        <dsp:cNvPr id="0" name=""/>
        <dsp:cNvSpPr/>
      </dsp:nvSpPr>
      <dsp:spPr>
        <a:xfrm>
          <a:off x="2594991" y="2680142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CDA10C-4B9C-4F99-9CE8-2F50B1F51829}">
      <dsp:nvSpPr>
        <dsp:cNvPr id="0" name=""/>
        <dsp:cNvSpPr/>
      </dsp:nvSpPr>
      <dsp:spPr>
        <a:xfrm>
          <a:off x="3427440" y="2680142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A25454-564F-41D3-9BE8-A358F92A3958}">
      <dsp:nvSpPr>
        <dsp:cNvPr id="0" name=""/>
        <dsp:cNvSpPr/>
      </dsp:nvSpPr>
      <dsp:spPr>
        <a:xfrm>
          <a:off x="4259231" y="2680142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9A76A5-9999-4ECA-A9FA-4698A1E4CE80}">
      <dsp:nvSpPr>
        <dsp:cNvPr id="0" name=""/>
        <dsp:cNvSpPr/>
      </dsp:nvSpPr>
      <dsp:spPr>
        <a:xfrm>
          <a:off x="5091680" y="2680142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2532E9-08CE-4B0A-BCE0-D0BA22A7E592}">
      <dsp:nvSpPr>
        <dsp:cNvPr id="0" name=""/>
        <dsp:cNvSpPr/>
      </dsp:nvSpPr>
      <dsp:spPr>
        <a:xfrm>
          <a:off x="98960" y="2789732"/>
          <a:ext cx="5994814" cy="8767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rtlCol="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600" b="1" kern="1200" noProof="0" dirty="0" smtClean="0"/>
            <a:t>Modlitba</a:t>
          </a:r>
          <a:endParaRPr lang="sk-SK" sz="2600" b="1" kern="1200" noProof="0" dirty="0"/>
        </a:p>
      </dsp:txBody>
      <dsp:txXfrm>
        <a:off x="98960" y="2789732"/>
        <a:ext cx="5994814" cy="876723"/>
      </dsp:txXfrm>
    </dsp:sp>
    <dsp:sp modelId="{6942386B-9CB3-42BD-8359-D4983AE6BE94}">
      <dsp:nvSpPr>
        <dsp:cNvPr id="0" name=""/>
        <dsp:cNvSpPr/>
      </dsp:nvSpPr>
      <dsp:spPr>
        <a:xfrm>
          <a:off x="98960" y="3894410"/>
          <a:ext cx="5917882" cy="53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rtlCol="0" anchor="b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600" kern="1200" noProof="0" dirty="0"/>
            <a:t>Krok 3</a:t>
          </a:r>
        </a:p>
      </dsp:txBody>
      <dsp:txXfrm>
        <a:off x="98960" y="3894410"/>
        <a:ext cx="5917882" cy="537989"/>
      </dsp:txXfrm>
    </dsp:sp>
    <dsp:sp modelId="{F0B1E947-A6D5-46E6-8DF3-38B6CD902A99}">
      <dsp:nvSpPr>
        <dsp:cNvPr id="0" name=""/>
        <dsp:cNvSpPr/>
      </dsp:nvSpPr>
      <dsp:spPr>
        <a:xfrm>
          <a:off x="98960" y="4432400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7D383C-06AE-488E-BDDF-404AF7FBEC48}">
      <dsp:nvSpPr>
        <dsp:cNvPr id="0" name=""/>
        <dsp:cNvSpPr/>
      </dsp:nvSpPr>
      <dsp:spPr>
        <a:xfrm>
          <a:off x="930751" y="4432400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91157B-C2C1-4888-B216-C7ADFB07A709}">
      <dsp:nvSpPr>
        <dsp:cNvPr id="0" name=""/>
        <dsp:cNvSpPr/>
      </dsp:nvSpPr>
      <dsp:spPr>
        <a:xfrm>
          <a:off x="1763200" y="4432400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334218-EB00-497D-B4E5-25842E5B4CD8}">
      <dsp:nvSpPr>
        <dsp:cNvPr id="0" name=""/>
        <dsp:cNvSpPr/>
      </dsp:nvSpPr>
      <dsp:spPr>
        <a:xfrm>
          <a:off x="2594991" y="4432400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F9E2D2-B621-4521-9646-440AB7497F1F}">
      <dsp:nvSpPr>
        <dsp:cNvPr id="0" name=""/>
        <dsp:cNvSpPr/>
      </dsp:nvSpPr>
      <dsp:spPr>
        <a:xfrm>
          <a:off x="3427440" y="4432400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022930-DC19-4D8D-99CA-22B6F67B4F8C}">
      <dsp:nvSpPr>
        <dsp:cNvPr id="0" name=""/>
        <dsp:cNvSpPr/>
      </dsp:nvSpPr>
      <dsp:spPr>
        <a:xfrm>
          <a:off x="4259231" y="4432400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D53426-11B8-4B93-9FA7-2E1EF814C7CC}">
      <dsp:nvSpPr>
        <dsp:cNvPr id="0" name=""/>
        <dsp:cNvSpPr/>
      </dsp:nvSpPr>
      <dsp:spPr>
        <a:xfrm>
          <a:off x="5091680" y="4432400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1CCBD6-3740-4106-ACAE-D6E331C7E2C9}">
      <dsp:nvSpPr>
        <dsp:cNvPr id="0" name=""/>
        <dsp:cNvSpPr/>
      </dsp:nvSpPr>
      <dsp:spPr>
        <a:xfrm>
          <a:off x="98960" y="4541990"/>
          <a:ext cx="5994814" cy="8767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rtlCol="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600" b="1" kern="1200" noProof="0" dirty="0" smtClean="0"/>
            <a:t>Svätosť</a:t>
          </a:r>
          <a:endParaRPr lang="sk-SK" sz="2600" b="1" kern="1200" noProof="0" dirty="0"/>
        </a:p>
      </dsp:txBody>
      <dsp:txXfrm>
        <a:off x="98960" y="4541990"/>
        <a:ext cx="5994814" cy="876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="" xmlns:a16="http://schemas.microsoft.com/office/drawing/2014/main" id="{6DD8CB64-6AE8-4706-B932-99AE752EA2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="" xmlns:a16="http://schemas.microsoft.com/office/drawing/2014/main" id="{11BE419F-D1FE-40A5-9BB3-55B9D5561B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00A3E-6822-40BC-AA40-CC4B2D7F29D2}" type="datetime1">
              <a:rPr lang="sk-SK" smtClean="0"/>
              <a:t>31. 3. 2020</a:t>
            </a:fld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="" xmlns:a16="http://schemas.microsoft.com/office/drawing/2014/main" id="{A8F7D9C9-4542-44FC-A2D9-E237B30E9C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="" xmlns:a16="http://schemas.microsoft.com/office/drawing/2014/main" id="{57859226-1503-4552-A104-E3BFC8BE61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B041A-F262-4401-8258-33A5064FD4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1151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noProof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6966F-421D-468E-A51B-13DAE2A2A024}" type="datetime1">
              <a:rPr lang="sk-SK" smtClean="0"/>
              <a:pPr/>
              <a:t>31. 3. 2020</a:t>
            </a:fld>
            <a:endParaRPr lang="sk-SK" dirty="0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noProof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dirty="0"/>
              <a:t>Upraviť štýly predlohy textu</a:t>
            </a:r>
          </a:p>
          <a:p>
            <a:pPr lvl="1"/>
            <a:r>
              <a:rPr lang="sk-SK" noProof="0" dirty="0"/>
              <a:t>Druhá úroveň</a:t>
            </a:r>
          </a:p>
          <a:p>
            <a:pPr lvl="2"/>
            <a:r>
              <a:rPr lang="sk-SK" noProof="0" dirty="0"/>
              <a:t>Tretia úroveň</a:t>
            </a:r>
          </a:p>
          <a:p>
            <a:pPr lvl="3"/>
            <a:r>
              <a:rPr lang="sk-SK" noProof="0" dirty="0"/>
              <a:t>Štvrtá úroveň</a:t>
            </a:r>
          </a:p>
          <a:p>
            <a:pPr lvl="4"/>
            <a:r>
              <a:rPr lang="sk-SK" noProof="0" dirty="0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noProof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8E496-38AB-4CF3-B7AC-1202D9639678}" type="slidenum">
              <a:rPr lang="sk-SK" noProof="0" smtClean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284868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8E496-38AB-4CF3-B7AC-1202D9639678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5548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8E496-38AB-4CF3-B7AC-1202D9639678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356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8E496-38AB-4CF3-B7AC-1202D9639678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5056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8E496-38AB-4CF3-B7AC-1202D9639678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6696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8E496-38AB-4CF3-B7AC-1202D9639678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8197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2692398" y="1871131"/>
            <a:ext cx="6815669" cy="1515533"/>
          </a:xfrm>
        </p:spPr>
        <p:txBody>
          <a:bodyPr rtlCol="0"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692398" y="3657597"/>
            <a:ext cx="6815669" cy="13208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k-SK" noProof="0"/>
              <a:t>Kliknite sem a upravte štýl predlohy podnadpisov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 rtlCol="0"/>
          <a:lstStyle/>
          <a:p>
            <a:pPr rtl="0"/>
            <a:fld id="{21B9DD1F-6A29-4AD2-A5CC-610AE45E5AB3}" type="datetime1">
              <a:rPr lang="sk-SK" noProof="0" smtClean="0"/>
              <a:t>31. 3. 2020</a:t>
            </a:fld>
            <a:endParaRPr lang="sk-SK" noProof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  <p:cxnSp>
        <p:nvCxnSpPr>
          <p:cNvPr id="15" name="Priama spojnica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295401" y="4815415"/>
            <a:ext cx="9609666" cy="566738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symbol obrázka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k-SK" noProof="0"/>
              <a:t>Ak chcete pridať obrázok, kliknite na ikonu</a:t>
            </a:r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 hasCustomPrompt="1"/>
          </p:nvPr>
        </p:nvSpPr>
        <p:spPr>
          <a:xfrm>
            <a:off x="1295401" y="5382153"/>
            <a:ext cx="9609666" cy="493712"/>
          </a:xfrm>
        </p:spPr>
        <p:txBody>
          <a:bodyPr rtlCol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5A7501-296B-462E-9BB4-441BA62A2345}" type="datetime1">
              <a:rPr lang="sk-SK" noProof="0" smtClean="0"/>
              <a:t>31. 3. 2020</a:t>
            </a:fld>
            <a:endParaRPr lang="sk-SK" noProof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10282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 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303868" y="982132"/>
            <a:ext cx="9592732" cy="2954868"/>
          </a:xfrm>
        </p:spPr>
        <p:txBody>
          <a:bodyPr rtlCol="0" anchor="ctr">
            <a:normAutofit/>
          </a:bodyPr>
          <a:lstStyle>
            <a:lvl1pPr algn="ctr">
              <a:defRPr sz="3200" b="0" cap="none"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 hasCustomPrompt="1"/>
          </p:nvPr>
        </p:nvSpPr>
        <p:spPr>
          <a:xfrm>
            <a:off x="1303868" y="4343399"/>
            <a:ext cx="9592732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F8E0D2-BCA4-4506-89FA-6AC4D1B7FCB6}" type="datetime1">
              <a:rPr lang="sk-SK" noProof="0" smtClean="0"/>
              <a:t>31. 3. 2020</a:t>
            </a:fld>
            <a:endParaRPr lang="sk-SK" noProof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  <p:cxnSp>
        <p:nvCxnSpPr>
          <p:cNvPr id="15" name="Priama spojnica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5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ácia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446213" y="982132"/>
            <a:ext cx="9296398" cy="2370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10" name="Zástupný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1674812" y="3352800"/>
            <a:ext cx="8839202" cy="5842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 hasCustomPrompt="1"/>
          </p:nvPr>
        </p:nvSpPr>
        <p:spPr>
          <a:xfrm>
            <a:off x="1295401" y="4343399"/>
            <a:ext cx="9609666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72E626-D089-4A7F-A57D-9115FA3E419E}" type="datetime1">
              <a:rPr lang="sk-SK" noProof="0" smtClean="0"/>
              <a:t>31. 3. 2020</a:t>
            </a:fld>
            <a:endParaRPr lang="sk-SK" noProof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  <p:sp>
        <p:nvSpPr>
          <p:cNvPr id="14" name="Textové pole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sk-SK" sz="8000" noProof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5" name="Textové pole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sk-SK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cxnSp>
        <p:nvCxnSpPr>
          <p:cNvPr id="19" name="Priama spojnica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 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295402" y="3308581"/>
            <a:ext cx="9609668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 hasCustomPrompt="1"/>
          </p:nvPr>
        </p:nvSpPr>
        <p:spPr>
          <a:xfrm>
            <a:off x="1295401" y="4777381"/>
            <a:ext cx="960966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2E6FE3-0C87-45B8-B5B0-D7355960C264}" type="datetime1">
              <a:rPr lang="sk-SK" noProof="0" smtClean="0"/>
              <a:t>31. 3. 2020</a:t>
            </a:fld>
            <a:endParaRPr lang="sk-SK" noProof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236806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novka s citáci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446213" y="982132"/>
            <a:ext cx="9296398" cy="2243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14" name="Zástupný text 2"/>
          <p:cNvSpPr>
            <a:spLocks noGrp="1"/>
          </p:cNvSpPr>
          <p:nvPr>
            <p:ph type="body" idx="13" hasCustomPrompt="1"/>
          </p:nvPr>
        </p:nvSpPr>
        <p:spPr>
          <a:xfrm>
            <a:off x="1295401" y="3639312"/>
            <a:ext cx="9609668" cy="88696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 hasCustomPrompt="1"/>
          </p:nvPr>
        </p:nvSpPr>
        <p:spPr>
          <a:xfrm>
            <a:off x="1295401" y="4529667"/>
            <a:ext cx="9609668" cy="13462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71CC2B-E6DF-4EF9-BF8D-B053FF2DF028}" type="datetime1">
              <a:rPr lang="sk-SK" noProof="0" smtClean="0"/>
              <a:t>31. 3. 2020</a:t>
            </a:fld>
            <a:endParaRPr lang="sk-SK" noProof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  <p:sp>
        <p:nvSpPr>
          <p:cNvPr id="12" name="Textové pole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sk-SK" sz="8000" noProof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3" name="Textové pole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sk-SK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cxnSp>
        <p:nvCxnSpPr>
          <p:cNvPr id="26" name="Priama spojnica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sk-SK" noProof="0"/>
              <a:t>Kliknite sem a upravte štýl predlohy nadpisov</a:t>
            </a:r>
          </a:p>
        </p:txBody>
      </p:sp>
      <p:sp>
        <p:nvSpPr>
          <p:cNvPr id="11" name="Zástupný objekt textu 2"/>
          <p:cNvSpPr>
            <a:spLocks noGrp="1"/>
          </p:cNvSpPr>
          <p:nvPr>
            <p:ph type="body" idx="13" hasCustomPrompt="1"/>
          </p:nvPr>
        </p:nvSpPr>
        <p:spPr>
          <a:xfrm>
            <a:off x="1295401" y="3630168"/>
            <a:ext cx="9609668" cy="84124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 hasCustomPrompt="1"/>
          </p:nvPr>
        </p:nvSpPr>
        <p:spPr>
          <a:xfrm>
            <a:off x="1295400" y="4470399"/>
            <a:ext cx="9609670" cy="14054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1B3ECA-A18B-4BAE-951B-471FE0713A43}" type="datetime1">
              <a:rPr lang="sk-SK" noProof="0" smtClean="0"/>
              <a:t>31. 3. 2020</a:t>
            </a:fld>
            <a:endParaRPr lang="sk-SK" noProof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  <p:cxnSp>
        <p:nvCxnSpPr>
          <p:cNvPr id="15" name="Priama spojnica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2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 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6BE387-C2D6-45B0-898A-34CB3FB5B042}" type="datetime1">
              <a:rPr lang="sk-SK" noProof="0" smtClean="0"/>
              <a:t>31. 3. 2020</a:t>
            </a:fld>
            <a:endParaRPr lang="sk-SK" noProof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  <p:cxnSp>
        <p:nvCxnSpPr>
          <p:cNvPr id="14" name="Priama spojnica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6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999356" y="982131"/>
            <a:ext cx="1890895" cy="4893735"/>
          </a:xfrm>
        </p:spPr>
        <p:txBody>
          <a:bodyPr vert="eaVert" rtlCol="0"/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5398" y="982132"/>
            <a:ext cx="7433025" cy="4893734"/>
          </a:xfrm>
        </p:spPr>
        <p:txBody>
          <a:bodyPr vert="eaVert" rtlCol="0" anchor="t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400251-6F0C-4649-A0E9-80C9395EFE41}" type="datetime1">
              <a:rPr lang="sk-SK" noProof="0" smtClean="0"/>
              <a:t>31. 3. 2020</a:t>
            </a:fld>
            <a:endParaRPr lang="sk-SK" noProof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  <p:cxnSp>
        <p:nvCxnSpPr>
          <p:cNvPr id="14" name="Priama spojnica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riama spojnica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obsah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B73A04-E9E1-404C-80EC-08659952F359}" type="datetime1">
              <a:rPr lang="sk-SK" noProof="0" smtClean="0"/>
              <a:t>31. 3. 2020</a:t>
            </a:fld>
            <a:endParaRPr lang="sk-SK" noProof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sk-SK" noProof="0" smtClean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48853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015069" y="1752606"/>
            <a:ext cx="8158688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 hasCustomPrompt="1"/>
          </p:nvPr>
        </p:nvSpPr>
        <p:spPr>
          <a:xfrm>
            <a:off x="2015067" y="3846051"/>
            <a:ext cx="8158690" cy="954547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8AFDA6-9690-4C3B-93B2-7F7A85D2DA08}" type="datetime1">
              <a:rPr lang="sk-SK" noProof="0" smtClean="0"/>
              <a:t>31. 3. 2020</a:t>
            </a:fld>
            <a:endParaRPr lang="sk-SK" noProof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  <p:cxnSp>
        <p:nvCxnSpPr>
          <p:cNvPr id="16" name="Priama spojnica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riama spojnica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obsahu 2"/>
          <p:cNvSpPr>
            <a:spLocks noGrp="1"/>
          </p:cNvSpPr>
          <p:nvPr>
            <p:ph sz="half" idx="1" hasCustomPrompt="1"/>
          </p:nvPr>
        </p:nvSpPr>
        <p:spPr>
          <a:xfrm>
            <a:off x="1298448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 hasCustomPrompt="1"/>
          </p:nvPr>
        </p:nvSpPr>
        <p:spPr>
          <a:xfrm>
            <a:off x="6181344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0F99B5-2A9E-497E-B753-B2D6424DC687}" type="datetime1">
              <a:rPr lang="sk-SK" noProof="0" smtClean="0"/>
              <a:t>31. 3. 2020</a:t>
            </a:fld>
            <a:endParaRPr lang="sk-SK" noProof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sk-SK" noProof="0" smtClean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29698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 hasCustomPrompt="1"/>
          </p:nvPr>
        </p:nvSpPr>
        <p:spPr>
          <a:xfrm>
            <a:off x="1295400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 hasCustomPrompt="1"/>
          </p:nvPr>
        </p:nvSpPr>
        <p:spPr>
          <a:xfrm>
            <a:off x="1295400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5" name="Zástupný objekt textu 4"/>
          <p:cNvSpPr>
            <a:spLocks noGrp="1"/>
          </p:cNvSpPr>
          <p:nvPr>
            <p:ph type="body" sz="quarter" idx="3" hasCustomPrompt="1"/>
          </p:nvPr>
        </p:nvSpPr>
        <p:spPr>
          <a:xfrm>
            <a:off x="6180671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6" name="Zástupný objekt obsahu 5"/>
          <p:cNvSpPr>
            <a:spLocks noGrp="1"/>
          </p:cNvSpPr>
          <p:nvPr>
            <p:ph sz="quarter" idx="4" hasCustomPrompt="1"/>
          </p:nvPr>
        </p:nvSpPr>
        <p:spPr>
          <a:xfrm>
            <a:off x="6180671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7" name="Zástupný dá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E5E0BD-8BBC-4D90-B1B2-75FC37AF06ED}" type="datetime1">
              <a:rPr lang="sk-SK" noProof="0" smtClean="0"/>
              <a:t>31. 3. 2020</a:t>
            </a:fld>
            <a:endParaRPr lang="sk-SK" noProof="0"/>
          </a:p>
        </p:txBody>
      </p:sp>
      <p:sp>
        <p:nvSpPr>
          <p:cNvPr id="8" name="Zástupná pät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9" name="Zástupný objekt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  <p:cxnSp>
        <p:nvCxnSpPr>
          <p:cNvPr id="18" name="Priama spojnica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212D1C-2B1E-4FB0-ACEF-3715EEF211E9}" type="datetime1">
              <a:rPr lang="sk-SK" noProof="0" smtClean="0"/>
              <a:t>31. 3. 2020</a:t>
            </a:fld>
            <a:endParaRPr lang="sk-SK" noProof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  <p:cxnSp>
        <p:nvCxnSpPr>
          <p:cNvPr id="14" name="Priama spojnica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dá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D95274-9E99-4F0C-B6F2-4796D8EF2D15}" type="datetime1">
              <a:rPr lang="sk-SK" noProof="0" smtClean="0"/>
              <a:t>31. 3. 2020</a:t>
            </a:fld>
            <a:endParaRPr lang="sk-SK" noProof="0"/>
          </a:p>
        </p:txBody>
      </p:sp>
      <p:sp>
        <p:nvSpPr>
          <p:cNvPr id="3" name="Zástupná pät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4" name="Zástupný objekt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19486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293811" y="1388534"/>
            <a:ext cx="3718455" cy="1371600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obsahu 2"/>
          <p:cNvSpPr>
            <a:spLocks noGrp="1"/>
          </p:cNvSpPr>
          <p:nvPr>
            <p:ph idx="1" hasCustomPrompt="1"/>
          </p:nvPr>
        </p:nvSpPr>
        <p:spPr>
          <a:xfrm>
            <a:off x="5418668" y="982131"/>
            <a:ext cx="5469466" cy="4893735"/>
          </a:xfrm>
        </p:spPr>
        <p:txBody>
          <a:bodyPr rtlCol="0" anchor="ctr">
            <a:normAutofit/>
          </a:bodyPr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 hasCustomPrompt="1"/>
          </p:nvPr>
        </p:nvSpPr>
        <p:spPr>
          <a:xfrm>
            <a:off x="1293811" y="3031065"/>
            <a:ext cx="3718455" cy="243840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BAB113-F368-4202-A38B-B2B86B218C6E}" type="datetime1">
              <a:rPr lang="sk-SK" noProof="0" smtClean="0"/>
              <a:t>31. 3. 2020</a:t>
            </a:fld>
            <a:endParaRPr lang="sk-SK" noProof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  <p:cxnSp>
        <p:nvCxnSpPr>
          <p:cNvPr id="16" name="Priama spojnica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295399" y="1883832"/>
            <a:ext cx="6241816" cy="1371600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17" name="Zástupný symbol obrázka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k-SK" noProof="0"/>
              <a:t>Ak chcete pridať obrázok, kliknite na ikonu</a:t>
            </a:r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 hasCustomPrompt="1"/>
          </p:nvPr>
        </p:nvSpPr>
        <p:spPr>
          <a:xfrm>
            <a:off x="1295399" y="3255432"/>
            <a:ext cx="6241816" cy="18288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7B668B-BCBF-42A5-AA5E-F706D9BA3800}" type="datetime1">
              <a:rPr lang="sk-SK" noProof="0" smtClean="0"/>
              <a:t>31. 3. 2020</a:t>
            </a:fld>
            <a:endParaRPr lang="sk-SK" noProof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5858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B61BA21D-7F8A-4F4C-AC60-3E542A4A7EDF}" type="datetime1">
              <a:rPr lang="sk-SK" noProof="0" smtClean="0"/>
              <a:t>31. 3. 2020</a:t>
            </a:fld>
            <a:endParaRPr lang="sk-SK" noProof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sk-SK" noProof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11706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Ii_M9KrBy8" TargetMode="External"/><Relationship Id="rId2" Type="http://schemas.openxmlformats.org/officeDocument/2006/relationships/hyperlink" Target="https://www.youtube.com/watch?v=vK404haEzn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07PW91_JcU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Skalnatá pláž&#10;&#10;">
            <a:extLst>
              <a:ext uri="{FF2B5EF4-FFF2-40B4-BE49-F238E27FC236}">
                <a16:creationId xmlns="" xmlns:a16="http://schemas.microsoft.com/office/drawing/2014/main" id="{1D741830-4E4E-4CA5-B92A-047E598CB2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Skupina 9">
            <a:extLst>
              <a:ext uri="{FF2B5EF4-FFF2-40B4-BE49-F238E27FC236}">
                <a16:creationId xmlns="" xmlns:a16="http://schemas.microsoft.com/office/drawing/2014/main" id="{EF41A68A-8CD1-4105-B4EC-A56286CB0F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202616" y="1411015"/>
            <a:ext cx="7808159" cy="4103960"/>
            <a:chOff x="2202616" y="1411015"/>
            <a:chExt cx="7808159" cy="4103960"/>
          </a:xfrm>
        </p:grpSpPr>
        <p:sp>
          <p:nvSpPr>
            <p:cNvPr id="11" name="Voľný tvar 16">
              <a:extLst>
                <a:ext uri="{FF2B5EF4-FFF2-40B4-BE49-F238E27FC236}">
                  <a16:creationId xmlns="" xmlns:a16="http://schemas.microsoft.com/office/drawing/2014/main" id="{7B955F46-02E4-4A82-96F5-CBAFDD4A74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custGeom>
              <a:avLst/>
              <a:gdLst>
                <a:gd name="connsiteX0" fmla="*/ 7589084 w 7808159"/>
                <a:gd name="connsiteY0" fmla="*/ 3803605 h 4103960"/>
                <a:gd name="connsiteX1" fmla="*/ 7512884 w 7808159"/>
                <a:gd name="connsiteY1" fmla="*/ 3879805 h 4103960"/>
                <a:gd name="connsiteX2" fmla="*/ 7589084 w 7808159"/>
                <a:gd name="connsiteY2" fmla="*/ 3956005 h 4103960"/>
                <a:gd name="connsiteX3" fmla="*/ 7665284 w 7808159"/>
                <a:gd name="connsiteY3" fmla="*/ 3879805 h 4103960"/>
                <a:gd name="connsiteX4" fmla="*/ 7589084 w 7808159"/>
                <a:gd name="connsiteY4" fmla="*/ 3803605 h 4103960"/>
                <a:gd name="connsiteX5" fmla="*/ 197684 w 7808159"/>
                <a:gd name="connsiteY5" fmla="*/ 3803605 h 4103960"/>
                <a:gd name="connsiteX6" fmla="*/ 121484 w 7808159"/>
                <a:gd name="connsiteY6" fmla="*/ 3879805 h 4103960"/>
                <a:gd name="connsiteX7" fmla="*/ 197684 w 7808159"/>
                <a:gd name="connsiteY7" fmla="*/ 3956005 h 4103960"/>
                <a:gd name="connsiteX8" fmla="*/ 273884 w 7808159"/>
                <a:gd name="connsiteY8" fmla="*/ 3879805 h 4103960"/>
                <a:gd name="connsiteX9" fmla="*/ 197684 w 7808159"/>
                <a:gd name="connsiteY9" fmla="*/ 3803605 h 4103960"/>
                <a:gd name="connsiteX10" fmla="*/ 7604324 w 7808159"/>
                <a:gd name="connsiteY10" fmla="*/ 130765 h 4103960"/>
                <a:gd name="connsiteX11" fmla="*/ 7528124 w 7808159"/>
                <a:gd name="connsiteY11" fmla="*/ 206965 h 4103960"/>
                <a:gd name="connsiteX12" fmla="*/ 7604324 w 7808159"/>
                <a:gd name="connsiteY12" fmla="*/ 283165 h 4103960"/>
                <a:gd name="connsiteX13" fmla="*/ 7680524 w 7808159"/>
                <a:gd name="connsiteY13" fmla="*/ 206965 h 4103960"/>
                <a:gd name="connsiteX14" fmla="*/ 7604324 w 7808159"/>
                <a:gd name="connsiteY14" fmla="*/ 130765 h 4103960"/>
                <a:gd name="connsiteX15" fmla="*/ 197684 w 7808159"/>
                <a:gd name="connsiteY15" fmla="*/ 130765 h 4103960"/>
                <a:gd name="connsiteX16" fmla="*/ 121484 w 7808159"/>
                <a:gd name="connsiteY16" fmla="*/ 206965 h 4103960"/>
                <a:gd name="connsiteX17" fmla="*/ 197684 w 7808159"/>
                <a:gd name="connsiteY17" fmla="*/ 283165 h 4103960"/>
                <a:gd name="connsiteX18" fmla="*/ 273884 w 7808159"/>
                <a:gd name="connsiteY18" fmla="*/ 206965 h 4103960"/>
                <a:gd name="connsiteX19" fmla="*/ 197684 w 7808159"/>
                <a:gd name="connsiteY19" fmla="*/ 130765 h 4103960"/>
                <a:gd name="connsiteX20" fmla="*/ 0 w 7808159"/>
                <a:gd name="connsiteY20" fmla="*/ 0 h 4103960"/>
                <a:gd name="connsiteX21" fmla="*/ 7808159 w 7808159"/>
                <a:gd name="connsiteY21" fmla="*/ 0 h 4103960"/>
                <a:gd name="connsiteX22" fmla="*/ 7808159 w 7808159"/>
                <a:gd name="connsiteY22" fmla="*/ 4103960 h 4103960"/>
                <a:gd name="connsiteX23" fmla="*/ 0 w 7808159"/>
                <a:gd name="connsiteY23" fmla="*/ 4103960 h 41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08159" h="4103960">
                  <a:moveTo>
                    <a:pt x="7589084" y="3803605"/>
                  </a:moveTo>
                  <a:cubicBezTo>
                    <a:pt x="7547000" y="3803605"/>
                    <a:pt x="7512884" y="3837721"/>
                    <a:pt x="7512884" y="3879805"/>
                  </a:cubicBezTo>
                  <a:cubicBezTo>
                    <a:pt x="7512884" y="3921889"/>
                    <a:pt x="7547000" y="3956005"/>
                    <a:pt x="7589084" y="3956005"/>
                  </a:cubicBezTo>
                  <a:cubicBezTo>
                    <a:pt x="7631168" y="3956005"/>
                    <a:pt x="7665284" y="3921889"/>
                    <a:pt x="7665284" y="3879805"/>
                  </a:cubicBezTo>
                  <a:cubicBezTo>
                    <a:pt x="7665284" y="3837721"/>
                    <a:pt x="7631168" y="3803605"/>
                    <a:pt x="7589084" y="3803605"/>
                  </a:cubicBezTo>
                  <a:close/>
                  <a:moveTo>
                    <a:pt x="197684" y="3803605"/>
                  </a:moveTo>
                  <a:cubicBezTo>
                    <a:pt x="155600" y="3803605"/>
                    <a:pt x="121484" y="3837721"/>
                    <a:pt x="121484" y="3879805"/>
                  </a:cubicBezTo>
                  <a:cubicBezTo>
                    <a:pt x="121484" y="3921889"/>
                    <a:pt x="155600" y="3956005"/>
                    <a:pt x="197684" y="3956005"/>
                  </a:cubicBezTo>
                  <a:cubicBezTo>
                    <a:pt x="239768" y="3956005"/>
                    <a:pt x="273884" y="3921889"/>
                    <a:pt x="273884" y="3879805"/>
                  </a:cubicBezTo>
                  <a:cubicBezTo>
                    <a:pt x="273884" y="3837721"/>
                    <a:pt x="239768" y="3803605"/>
                    <a:pt x="197684" y="3803605"/>
                  </a:cubicBezTo>
                  <a:close/>
                  <a:moveTo>
                    <a:pt x="7604324" y="130765"/>
                  </a:moveTo>
                  <a:cubicBezTo>
                    <a:pt x="7562240" y="130765"/>
                    <a:pt x="7528124" y="164881"/>
                    <a:pt x="7528124" y="206965"/>
                  </a:cubicBezTo>
                  <a:cubicBezTo>
                    <a:pt x="7528124" y="249049"/>
                    <a:pt x="7562240" y="283165"/>
                    <a:pt x="7604324" y="283165"/>
                  </a:cubicBezTo>
                  <a:cubicBezTo>
                    <a:pt x="7646408" y="283165"/>
                    <a:pt x="7680524" y="249049"/>
                    <a:pt x="7680524" y="206965"/>
                  </a:cubicBezTo>
                  <a:cubicBezTo>
                    <a:pt x="7680524" y="164881"/>
                    <a:pt x="7646408" y="130765"/>
                    <a:pt x="7604324" y="130765"/>
                  </a:cubicBezTo>
                  <a:close/>
                  <a:moveTo>
                    <a:pt x="197684" y="130765"/>
                  </a:moveTo>
                  <a:cubicBezTo>
                    <a:pt x="155600" y="130765"/>
                    <a:pt x="121484" y="164881"/>
                    <a:pt x="121484" y="206965"/>
                  </a:cubicBezTo>
                  <a:cubicBezTo>
                    <a:pt x="121484" y="249049"/>
                    <a:pt x="155600" y="283165"/>
                    <a:pt x="197684" y="283165"/>
                  </a:cubicBezTo>
                  <a:cubicBezTo>
                    <a:pt x="239768" y="283165"/>
                    <a:pt x="273884" y="249049"/>
                    <a:pt x="273884" y="206965"/>
                  </a:cubicBezTo>
                  <a:cubicBezTo>
                    <a:pt x="273884" y="164881"/>
                    <a:pt x="239768" y="130765"/>
                    <a:pt x="197684" y="130765"/>
                  </a:cubicBezTo>
                  <a:close/>
                  <a:moveTo>
                    <a:pt x="0" y="0"/>
                  </a:moveTo>
                  <a:lnTo>
                    <a:pt x="7808159" y="0"/>
                  </a:lnTo>
                  <a:lnTo>
                    <a:pt x="7808159" y="4103960"/>
                  </a:lnTo>
                  <a:lnTo>
                    <a:pt x="0" y="4103960"/>
                  </a:lnTo>
                  <a:close/>
                </a:path>
              </a:pathLst>
            </a:custGeom>
            <a:blipFill dpi="0" rotWithShape="1">
              <a:blip r:embed="rId5">
                <a:alphaModFix amt="83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k-SK"/>
            </a:p>
          </p:txBody>
        </p:sp>
        <p:grpSp>
          <p:nvGrpSpPr>
            <p:cNvPr id="12" name="Skupina 11">
              <a:extLst>
                <a:ext uri="{FF2B5EF4-FFF2-40B4-BE49-F238E27FC236}">
                  <a16:creationId xmlns="" xmlns:a16="http://schemas.microsoft.com/office/drawing/2014/main" id="{879775EF-026C-4E4A-873B-185915FB4F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2278995" y="1501257"/>
              <a:ext cx="7645811" cy="3928374"/>
              <a:chOff x="2278995" y="1501257"/>
              <a:chExt cx="7645811" cy="3928374"/>
            </a:xfrm>
          </p:grpSpPr>
          <p:sp>
            <p:nvSpPr>
              <p:cNvPr id="13" name="Prstenec 19">
                <a:extLst>
                  <a:ext uri="{FF2B5EF4-FFF2-40B4-BE49-F238E27FC236}">
                    <a16:creationId xmlns="" xmlns:a16="http://schemas.microsoft.com/office/drawing/2014/main" id="{400D0967-F02F-4275-8520-75D52A1DF66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9677918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sk-SK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Prstenec 21">
                <a:extLst>
                  <a:ext uri="{FF2B5EF4-FFF2-40B4-BE49-F238E27FC236}">
                    <a16:creationId xmlns="" xmlns:a16="http://schemas.microsoft.com/office/drawing/2014/main" id="{B4B16BA1-0F90-43DD-9D6C-6F196A15A30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9673719" y="517472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sk-SK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Prstenec 22">
                <a:extLst>
                  <a:ext uri="{FF2B5EF4-FFF2-40B4-BE49-F238E27FC236}">
                    <a16:creationId xmlns="" xmlns:a16="http://schemas.microsoft.com/office/drawing/2014/main" id="{7B652CBC-3D51-4C0E-8DDE-2C4A49B387D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2278995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sk-SK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Prstenec 23">
                <a:extLst>
                  <a:ext uri="{FF2B5EF4-FFF2-40B4-BE49-F238E27FC236}">
                    <a16:creationId xmlns="" xmlns:a16="http://schemas.microsoft.com/office/drawing/2014/main" id="{3AFF0419-6554-4FDD-93AB-8A8C45FF5B0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2278995" y="5182743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sk-SK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4774D57-151E-4936-9AF4-E70073D4E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>
            <a:noAutofit/>
          </a:bodyPr>
          <a:lstStyle/>
          <a:p>
            <a:r>
              <a:rPr lang="sk-SK" sz="3200" b="1" dirty="0" smtClean="0"/>
              <a:t>CARLO ACUTIS</a:t>
            </a:r>
            <a:endParaRPr lang="sk-SK" sz="3200" dirty="0"/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C5370FC1-A32E-43A6-9E96-92974CB5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>
            <a:normAutofit/>
          </a:bodyPr>
          <a:lstStyle/>
          <a:p>
            <a:r>
              <a:rPr lang="sk-SK" dirty="0"/>
              <a:t>3. máj 1991, Londýn</a:t>
            </a:r>
          </a:p>
          <a:p>
            <a:r>
              <a:rPr lang="sk-SK" dirty="0"/>
              <a:t>† 12. október 2006, Miláno</a:t>
            </a:r>
          </a:p>
          <a:p>
            <a:pPr rtl="0"/>
            <a:endParaRPr lang="sk-SK" dirty="0"/>
          </a:p>
        </p:txBody>
      </p:sp>
      <p:cxnSp>
        <p:nvCxnSpPr>
          <p:cNvPr id="18" name="Priama spojnica 17">
            <a:extLst>
              <a:ext uri="{FF2B5EF4-FFF2-40B4-BE49-F238E27FC236}">
                <a16:creationId xmlns="" xmlns:a16="http://schemas.microsoft.com/office/drawing/2014/main" id="{5F310D7E-8F1E-4C2F-8824-E43E043DD8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9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Obdĺžnik 18">
            <a:extLst>
              <a:ext uri="{FF2B5EF4-FFF2-40B4-BE49-F238E27FC236}">
                <a16:creationId xmlns="" xmlns:a16="http://schemas.microsoft.com/office/drawing/2014/main" id="{DE7FE386-0AC4-4C92-8682-5974010DA6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21" name="Obdĺžnik 20">
            <a:extLst>
              <a:ext uri="{FF2B5EF4-FFF2-40B4-BE49-F238E27FC236}">
                <a16:creationId xmlns="" xmlns:a16="http://schemas.microsoft.com/office/drawing/2014/main" id="{5E82424F-9EF6-458B-AA0B-38E32B55EE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23" name="Obdĺžnik 22">
            <a:extLst>
              <a:ext uri="{FF2B5EF4-FFF2-40B4-BE49-F238E27FC236}">
                <a16:creationId xmlns="" xmlns:a16="http://schemas.microsoft.com/office/drawing/2014/main" id="{BE5AC547-57D3-460D-B42C-0504301E88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9600" y="609600"/>
            <a:ext cx="10972800" cy="5638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>
            <a:noFill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Výsledok vyhľadávania obrázkov pre dopyt carlo acu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21" y="1053182"/>
            <a:ext cx="2734764" cy="164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carlo acu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5" y="806245"/>
            <a:ext cx="2644264" cy="327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carlo acut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62" y="875071"/>
            <a:ext cx="3671272" cy="367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ok vyhľadávania obrázkov pre dopyt carlo acuti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522" y="3025598"/>
            <a:ext cx="2220348" cy="277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498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1261" y="112217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sk-SK" cap="all" dirty="0"/>
              <a:t>UZNANÝ </a:t>
            </a:r>
            <a:r>
              <a:rPr lang="sk-SK" cap="all" dirty="0" smtClean="0"/>
              <a:t>ZÁZRAK</a:t>
            </a:r>
            <a:r>
              <a:rPr lang="sk-SK" cap="all" dirty="0"/>
              <a:t/>
            </a:r>
            <a:br>
              <a:rPr lang="sk-SK" cap="all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dirty="0">
                <a:latin typeface="Calibri" panose="020F0502020204030204" pitchFamily="34" charset="0"/>
                <a:cs typeface="Calibri" panose="020F0502020204030204" pitchFamily="34" charset="0"/>
              </a:rPr>
              <a:t>Pápež František schválil dekrét Kongregácie pre kauzy svätých, ktorým sa uznáva zázrak pripisovaný príhovoru ctihodného Božieho služobníka Carla </a:t>
            </a:r>
            <a:r>
              <a:rPr lang="sk-SK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Acutisa</a:t>
            </a:r>
            <a:r>
              <a:rPr lang="sk-SK" sz="1800" dirty="0">
                <a:latin typeface="Calibri" panose="020F0502020204030204" pitchFamily="34" charset="0"/>
                <a:cs typeface="Calibri" panose="020F0502020204030204" pitchFamily="34" charset="0"/>
              </a:rPr>
              <a:t>, známeho ako „apoštola Eucharistie“, ktorý obetoval svoju chorobu za Cirkev a ktorý využil svoju vášeň k informatike na to, aby evanjelizoval a šíril lásku k Eucharistii.</a:t>
            </a:r>
            <a:r>
              <a:rPr lang="sk-SK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k-SK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1800" dirty="0">
                <a:latin typeface="Calibri" panose="020F0502020204030204" pitchFamily="34" charset="0"/>
                <a:cs typeface="Calibri" panose="020F0502020204030204" pitchFamily="34" charset="0"/>
              </a:rPr>
              <a:t>Ako uviedol sobotný tlačový úrad vo Vatikáne, Svätý Otec prijal 21. februára, prefekta Kongregácie pre kauzy svätých, kardinála Angela </a:t>
            </a:r>
            <a:r>
              <a:rPr lang="sk-SK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Becciu</a:t>
            </a:r>
            <a:r>
              <a:rPr lang="sk-SK" sz="1800" dirty="0">
                <a:latin typeface="Calibri" panose="020F0502020204030204" pitchFamily="34" charset="0"/>
                <a:cs typeface="Calibri" panose="020F0502020204030204" pitchFamily="34" charset="0"/>
              </a:rPr>
              <a:t> a podpísal dekréty, ktoré uznávajú tri mučeníctva, štyri hrdinské cnosti a tri zázraky, medzi ktorými je aj Carlo </a:t>
            </a:r>
            <a:r>
              <a:rPr lang="sk-SK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Acutis</a:t>
            </a:r>
            <a:r>
              <a:rPr lang="sk-SK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Obdĺžnik 7">
            <a:extLst>
              <a:ext uri="{FF2B5EF4-FFF2-40B4-BE49-F238E27FC236}">
                <a16:creationId xmlns="" xmlns:a16="http://schemas.microsoft.com/office/drawing/2014/main" id="{DA954E3F-C90F-4AED-8C5E-30BBC99870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10" name="Obdĺžnik 9">
            <a:extLst>
              <a:ext uri="{FF2B5EF4-FFF2-40B4-BE49-F238E27FC236}">
                <a16:creationId xmlns="" xmlns:a16="http://schemas.microsoft.com/office/drawing/2014/main" id="{45F274D6-81B5-4350-AFD5-014504FF59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6F200E9-8116-4990-B241-6223D73CD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4654296" cy="6857999"/>
          </a:xfr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rtlCol="0">
            <a:normAutofit/>
          </a:bodyPr>
          <a:lstStyle/>
          <a:p>
            <a:pPr rtl="0"/>
            <a:r>
              <a:rPr lang="sk-SK" dirty="0" smtClean="0">
                <a:solidFill>
                  <a:schemeClr val="tx1"/>
                </a:solidFill>
              </a:rPr>
              <a:t>ŽIVOTOPIS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4" name="Obdĺžnik 13">
            <a:extLst>
              <a:ext uri="{FF2B5EF4-FFF2-40B4-BE49-F238E27FC236}">
                <a16:creationId xmlns="" xmlns:a16="http://schemas.microsoft.com/office/drawing/2014/main" id="{92819B5D-60BA-4995-92D8-FC547E6048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298325" y="635508"/>
            <a:ext cx="6254496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BlokTextu 2"/>
          <p:cNvSpPr txBox="1"/>
          <p:nvPr/>
        </p:nvSpPr>
        <p:spPr>
          <a:xfrm>
            <a:off x="5741772" y="914400"/>
            <a:ext cx="5618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latin typeface="Calibri" panose="020F0502020204030204" pitchFamily="34" charset="0"/>
                <a:cs typeface="Calibri" panose="020F0502020204030204" pitchFamily="34" charset="0"/>
              </a:rPr>
              <a:t>Carlo </a:t>
            </a:r>
            <a:r>
              <a:rPr lang="sk-SK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Acutis</a:t>
            </a:r>
            <a:r>
              <a:rPr lang="sk-SK" sz="1200" dirty="0">
                <a:latin typeface="Calibri" panose="020F0502020204030204" pitchFamily="34" charset="0"/>
                <a:cs typeface="Calibri" panose="020F0502020204030204" pitchFamily="34" charset="0"/>
              </a:rPr>
              <a:t> sa narodil v Londýne rodičom </a:t>
            </a:r>
            <a:r>
              <a:rPr lang="sk-SK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Andreovi</a:t>
            </a:r>
            <a:r>
              <a:rPr lang="sk-SK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Acutisovi</a:t>
            </a:r>
            <a:r>
              <a:rPr lang="sk-SK" sz="12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sk-SK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Antonii</a:t>
            </a:r>
            <a:r>
              <a:rPr lang="sk-SK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Salzano</a:t>
            </a:r>
            <a:r>
              <a:rPr lang="sk-SK" sz="1200" dirty="0">
                <a:latin typeface="Calibri" panose="020F0502020204030204" pitchFamily="34" charset="0"/>
                <a:cs typeface="Calibri" panose="020F0502020204030204" pitchFamily="34" charset="0"/>
              </a:rPr>
              <a:t>. Jeho rodičia v Londýne pracovali, ale krátko po narodení Carla sa presťahovali do Milána. Carlo sa rád modlieval ruženec, týždenne sa spovedal a pred každou sv. omšou sa modlil pred svätostánkom. Vedelo sa o ňom, že má veľký záujem o počítače.</a:t>
            </a:r>
            <a:endParaRPr lang="sk-SK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6120713" y="1878887"/>
            <a:ext cx="44401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latin typeface="Calibri" panose="020F0502020204030204" pitchFamily="34" charset="0"/>
                <a:cs typeface="Calibri" panose="020F0502020204030204" pitchFamily="34" charset="0"/>
              </a:rPr>
              <a:t>Krátky života Carla ukončila leukémia v nemocnici San </a:t>
            </a:r>
            <a:r>
              <a:rPr lang="sk-SK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Gerardo</a:t>
            </a:r>
            <a:r>
              <a:rPr lang="sk-SK" sz="1200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sk-SK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Monze</a:t>
            </a:r>
            <a:r>
              <a:rPr lang="sk-SK" sz="1200" dirty="0">
                <a:latin typeface="Calibri" panose="020F0502020204030204" pitchFamily="34" charset="0"/>
                <a:cs typeface="Calibri" panose="020F0502020204030204" pitchFamily="34" charset="0"/>
              </a:rPr>
              <a:t> dvanásteho októbra 2006. Bol to obyčajný chalan – taký, ako všetci okolo neho. Študoval v poslednom ročníku lýcea Leva XIII. v Miláne, spravovaného otcami jezuitmi. Mal priateľov, zbožňoval počítače, programoval na vysokej úrovni, vytváral webové stránky a denne sa venoval strihu videa. Ale Carlo bol zároveň chlapcom, v ktorom sa naplno prejavovala Božia milosť. Modlieval sa ruženec a denne chodil na svätú omšu, prinášal obety. On, syn zámožnej dcéry, sa staral o tých, ktorí ostali bez strechy nad hlavou a núdznych, ktorých stretával na svojich cestách. Často chodieval adorovať Krista v Oltárnej sviatosti. Svedkom jeho vzťahu k Eucharistii je aj živé svedectvo – výstava eucharistických zázrakov, ktorú pripravil a sprístupnil sa stretla s úspechom doma i v zahraničí. Odkedy vo svojich siedmich rokoch prvýkrát prijal Krista, nevynechal svätú omšu. Madona bola jeho veľkou orodovníčkou, a nezabúdal teda ani na modlitbu ruženca. Moderný život a </a:t>
            </a:r>
            <a:r>
              <a:rPr lang="sk-SK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Carlova</a:t>
            </a:r>
            <a:r>
              <a:rPr lang="sk-SK" sz="1200" dirty="0">
                <a:latin typeface="Calibri" panose="020F0502020204030204" pitchFamily="34" charset="0"/>
                <a:cs typeface="Calibri" panose="020F0502020204030204" pitchFamily="34" charset="0"/>
              </a:rPr>
              <a:t> aktuálnosť sa dokonale spojili s jeho hlbokým eucharistickým životom a mariánskou úctou. Isto i to z neho robilo špeciálneho a všetkými obľúbeného mladého muža. „Zvesť o jeho svätosti sa tajomným spôsobom rýchlo rozšírila do celého sveta,“ vyjadril sa Mons. </a:t>
            </a:r>
            <a:r>
              <a:rPr lang="sk-SK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Ennio</a:t>
            </a:r>
            <a:r>
              <a:rPr lang="sk-SK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Apeciti</a:t>
            </a:r>
            <a:r>
              <a:rPr lang="sk-SK" sz="1200" dirty="0">
                <a:latin typeface="Calibri" panose="020F0502020204030204" pitchFamily="34" charset="0"/>
                <a:cs typeface="Calibri" panose="020F0502020204030204" pitchFamily="34" charset="0"/>
              </a:rPr>
              <a:t>, zodpovedný za Úrad pre kauzy svätých Milánskej arcidiecézy. „V jeho živote sa udialo niečo veľké, pred čím sa sám skláňam.“</a:t>
            </a:r>
            <a:endParaRPr lang="sk-SK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059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www.youtube.com/watch?v=vK404haEznM</a:t>
            </a:r>
            <a:endParaRPr lang="sk-SK" dirty="0" smtClean="0"/>
          </a:p>
          <a:p>
            <a:r>
              <a:rPr lang="sk-SK" dirty="0">
                <a:hlinkClick r:id="rId3"/>
              </a:rPr>
              <a:t>https://</a:t>
            </a:r>
            <a:r>
              <a:rPr lang="sk-SK" dirty="0" smtClean="0">
                <a:hlinkClick r:id="rId3"/>
              </a:rPr>
              <a:t>www.youtube.com/watch?v=MIi_M9KrBy8</a:t>
            </a:r>
            <a:endParaRPr lang="sk-SK" dirty="0" smtClean="0"/>
          </a:p>
          <a:p>
            <a:r>
              <a:rPr lang="sk-SK" dirty="0">
                <a:hlinkClick r:id="rId4"/>
              </a:rPr>
              <a:t>https://www.youtube.com/watch?v=F07PW91_JcU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3146854" y="1260390"/>
            <a:ext cx="7150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smtClean="0"/>
              <a:t>Carlo a jeho život</a:t>
            </a: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137925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Obdĺžnik 7">
            <a:extLst>
              <a:ext uri="{FF2B5EF4-FFF2-40B4-BE49-F238E27FC236}">
                <a16:creationId xmlns="" xmlns:a16="http://schemas.microsoft.com/office/drawing/2014/main" id="{C44B17FE-2E14-47B6-B5A8-4363DE7695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10" name="Obdĺžnik 9">
            <a:extLst>
              <a:ext uri="{FF2B5EF4-FFF2-40B4-BE49-F238E27FC236}">
                <a16:creationId xmlns="" xmlns:a16="http://schemas.microsoft.com/office/drawing/2014/main" id="{14E53280-E6EB-47D2-B0BB-78B772DC4B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12" name="Obdĺžnik 11">
            <a:extLst>
              <a:ext uri="{FF2B5EF4-FFF2-40B4-BE49-F238E27FC236}">
                <a16:creationId xmlns="" xmlns:a16="http://schemas.microsoft.com/office/drawing/2014/main" id="{E44C4738-31FA-4AA4-9D3A-9B0F0B1F5F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 rtlCol="0">
            <a:normAutofit/>
          </a:bodyPr>
          <a:lstStyle/>
          <a:p>
            <a:pPr rtl="0"/>
            <a:r>
              <a:rPr lang="sk-SK" sz="3600" dirty="0">
                <a:solidFill>
                  <a:srgbClr val="FFFFFF"/>
                </a:solidFill>
              </a:rPr>
              <a:t>CESTA NA VRCHOL</a:t>
            </a:r>
          </a:p>
        </p:txBody>
      </p:sp>
      <p:sp>
        <p:nvSpPr>
          <p:cNvPr id="14" name="Obdĺžnik 13">
            <a:extLst>
              <a:ext uri="{FF2B5EF4-FFF2-40B4-BE49-F238E27FC236}">
                <a16:creationId xmlns="" xmlns:a16="http://schemas.microsoft.com/office/drawing/2014/main" id="{809F3F69-CB9E-4C14-8F9B-7565980C87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graphicFrame>
        <p:nvGraphicFramePr>
          <p:cNvPr id="7" name="Zástupný obsah 6" descr="SmartArt">
            <a:extLst>
              <a:ext uri="{FF2B5EF4-FFF2-40B4-BE49-F238E27FC236}">
                <a16:creationId xmlns="" xmlns:a16="http://schemas.microsoft.com/office/drawing/2014/main" id="{B2E1BEE4-C00C-453D-A483-736EC14BB2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112487"/>
              </p:ext>
            </p:extLst>
          </p:nvPr>
        </p:nvGraphicFramePr>
        <p:xfrm>
          <a:off x="5158661" y="311340"/>
          <a:ext cx="6575425" cy="591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6727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Slávny </a:t>
            </a:r>
            <a:r>
              <a:rPr lang="sk-SK" dirty="0" err="1" smtClean="0"/>
              <a:t>Carlov</a:t>
            </a:r>
            <a:r>
              <a:rPr lang="sk-SK" dirty="0" smtClean="0"/>
              <a:t> citát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77780" y="2581645"/>
            <a:ext cx="9601196" cy="3318936"/>
          </a:xfrm>
        </p:spPr>
        <p:txBody>
          <a:bodyPr/>
          <a:lstStyle/>
          <a:p>
            <a:r>
              <a:rPr lang="sk-SK" dirty="0" smtClean="0"/>
              <a:t>,,Eucharistia je mojou cestou do neba´´</a:t>
            </a:r>
          </a:p>
          <a:p>
            <a:endParaRPr lang="sk-SK" dirty="0"/>
          </a:p>
        </p:txBody>
      </p:sp>
      <p:pic>
        <p:nvPicPr>
          <p:cNvPr id="1026" name="Picture 2" descr="Carlo Acutis quote | Christian love quotes, Catholic, Christian lo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210" y="3134245"/>
            <a:ext cx="4140629" cy="291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4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Obrázok 53">
            <a:extLst>
              <a:ext uri="{FF2B5EF4-FFF2-40B4-BE49-F238E27FC236}">
                <a16:creationId xmlns="" xmlns:a16="http://schemas.microsoft.com/office/drawing/2014/main" id="{D5E3CF8B-6090-4FFC-B9BE-6FF60AEE4B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56" name="Priama spojnica 55">
            <a:extLst>
              <a:ext uri="{FF2B5EF4-FFF2-40B4-BE49-F238E27FC236}">
                <a16:creationId xmlns="" xmlns:a16="http://schemas.microsoft.com/office/drawing/2014/main" id="{F444405B-FBD8-46A8-84D6-CE72780146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8" name="Obdĺžnik 57">
            <a:extLst>
              <a:ext uri="{FF2B5EF4-FFF2-40B4-BE49-F238E27FC236}">
                <a16:creationId xmlns="" xmlns:a16="http://schemas.microsoft.com/office/drawing/2014/main" id="{221A9CB9-F531-48D3-A506-95FE2534D4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/>
          </a:p>
        </p:txBody>
      </p:sp>
      <p:sp>
        <p:nvSpPr>
          <p:cNvPr id="60" name="Obdĺžnik 59">
            <a:extLst>
              <a:ext uri="{FF2B5EF4-FFF2-40B4-BE49-F238E27FC236}">
                <a16:creationId xmlns="" xmlns:a16="http://schemas.microsoft.com/office/drawing/2014/main" id="{8FD39BF5-DFD4-40A5-8009-2EA1391ABA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0691" y="494556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/>
          </a:p>
        </p:txBody>
      </p:sp>
      <p:pic>
        <p:nvPicPr>
          <p:cNvPr id="5" name="Obrázok 4" descr="Mušľa">
            <a:extLst>
              <a:ext uri="{FF2B5EF4-FFF2-40B4-BE49-F238E27FC236}">
                <a16:creationId xmlns="" xmlns:a16="http://schemas.microsoft.com/office/drawing/2014/main" id="{F3D62F01-3570-47E7-BD58-A33F86CA14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 amt="3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8" r="1" b="1"/>
          <a:stretch/>
        </p:blipFill>
        <p:spPr>
          <a:xfrm>
            <a:off x="480691" y="494555"/>
            <a:ext cx="11227442" cy="5883296"/>
          </a:xfrm>
          <a:prstGeom prst="rect">
            <a:avLst/>
          </a:prstGeom>
        </p:spPr>
      </p:pic>
      <p:grpSp>
        <p:nvGrpSpPr>
          <p:cNvPr id="62" name="Skupina 61">
            <a:extLst>
              <a:ext uri="{FF2B5EF4-FFF2-40B4-BE49-F238E27FC236}">
                <a16:creationId xmlns="" xmlns:a16="http://schemas.microsoft.com/office/drawing/2014/main" id="{3A0F723F-8F96-43F7-9D99-0D837624E1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74020" y="577316"/>
            <a:ext cx="11056826" cy="5728876"/>
            <a:chOff x="574020" y="519524"/>
            <a:chExt cx="11056826" cy="5728876"/>
          </a:xfrm>
        </p:grpSpPr>
        <p:grpSp>
          <p:nvGrpSpPr>
            <p:cNvPr id="63" name="Skupina 62">
              <a:extLst>
                <a:ext uri="{FF2B5EF4-FFF2-40B4-BE49-F238E27FC236}">
                  <a16:creationId xmlns="" xmlns:a16="http://schemas.microsoft.com/office/drawing/2014/main" id="{F1B4D856-F364-4DDD-BC91-4D024A8252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11375937" y="519524"/>
              <a:ext cx="246888" cy="246888"/>
              <a:chOff x="582041" y="6001512"/>
              <a:chExt cx="246888" cy="246888"/>
            </a:xfrm>
          </p:grpSpPr>
          <p:sp useBgFill="1">
            <p:nvSpPr>
              <p:cNvPr id="51" name="Ovál 72">
                <a:extLst>
                  <a:ext uri="{FF2B5EF4-FFF2-40B4-BE49-F238E27FC236}">
                    <a16:creationId xmlns="" xmlns:a16="http://schemas.microsoft.com/office/drawing/2014/main" id="{72F1CBC0-365A-4E91-A63B-B7599EDED5C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2300" y="6049879"/>
                <a:ext cx="155448" cy="155448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sk-SK"/>
              </a:p>
            </p:txBody>
          </p:sp>
          <p:sp>
            <p:nvSpPr>
              <p:cNvPr id="52" name="Prstenec 38">
                <a:extLst>
                  <a:ext uri="{FF2B5EF4-FFF2-40B4-BE49-F238E27FC236}">
                    <a16:creationId xmlns="" xmlns:a16="http://schemas.microsoft.com/office/drawing/2014/main" id="{BE55A32E-C79F-4FD7-8BA4-7F3613D7BE9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82041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sk-SK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" name="Skupina 63">
              <a:extLst>
                <a:ext uri="{FF2B5EF4-FFF2-40B4-BE49-F238E27FC236}">
                  <a16:creationId xmlns="" xmlns:a16="http://schemas.microsoft.com/office/drawing/2014/main" id="{B22DCA41-FD40-45D5-A909-60754B5804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11383958" y="6001512"/>
              <a:ext cx="246888" cy="246888"/>
              <a:chOff x="590062" y="6001512"/>
              <a:chExt cx="246888" cy="246888"/>
            </a:xfrm>
          </p:grpSpPr>
          <p:sp useBgFill="1">
            <p:nvSpPr>
              <p:cNvPr id="53" name="Ovál 70">
                <a:extLst>
                  <a:ext uri="{FF2B5EF4-FFF2-40B4-BE49-F238E27FC236}">
                    <a16:creationId xmlns="" xmlns:a16="http://schemas.microsoft.com/office/drawing/2014/main" id="{03F3D55A-B20B-496C-B8DC-9E0C593E92C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38342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sk-SK"/>
              </a:p>
            </p:txBody>
          </p:sp>
          <p:sp>
            <p:nvSpPr>
              <p:cNvPr id="55" name="Prstenec 36">
                <a:extLst>
                  <a:ext uri="{FF2B5EF4-FFF2-40B4-BE49-F238E27FC236}">
                    <a16:creationId xmlns="" xmlns:a16="http://schemas.microsoft.com/office/drawing/2014/main" id="{60221C8D-9A7A-4F34-AEE0-CF6BE6A4F09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90062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sk-SK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Skupina 64">
              <a:extLst>
                <a:ext uri="{FF2B5EF4-FFF2-40B4-BE49-F238E27FC236}">
                  <a16:creationId xmlns="" xmlns:a16="http://schemas.microsoft.com/office/drawing/2014/main" id="{B7419ED5-1433-4FFB-A272-D18229B049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574020" y="519524"/>
              <a:ext cx="246888" cy="246888"/>
              <a:chOff x="574020" y="6001512"/>
              <a:chExt cx="246888" cy="246888"/>
            </a:xfrm>
          </p:grpSpPr>
          <p:sp useBgFill="1">
            <p:nvSpPr>
              <p:cNvPr id="57" name="Ovál 68">
                <a:extLst>
                  <a:ext uri="{FF2B5EF4-FFF2-40B4-BE49-F238E27FC236}">
                    <a16:creationId xmlns="" xmlns:a16="http://schemas.microsoft.com/office/drawing/2014/main" id="{8CBEE95B-136E-45DC-90DC-5E7C76EB4A8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2300" y="6057900"/>
                <a:ext cx="146304" cy="146304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sk-SK"/>
              </a:p>
            </p:txBody>
          </p:sp>
          <p:sp>
            <p:nvSpPr>
              <p:cNvPr id="59" name="Prstenec 34">
                <a:extLst>
                  <a:ext uri="{FF2B5EF4-FFF2-40B4-BE49-F238E27FC236}">
                    <a16:creationId xmlns="" xmlns:a16="http://schemas.microsoft.com/office/drawing/2014/main" id="{7A142A39-09DE-427E-98BE-AB81BBA21A5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sk-SK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6" name="Skupina 65">
              <a:extLst>
                <a:ext uri="{FF2B5EF4-FFF2-40B4-BE49-F238E27FC236}">
                  <a16:creationId xmlns="" xmlns:a16="http://schemas.microsoft.com/office/drawing/2014/main" id="{C6260297-94CB-4B81-B325-16CE9D23D5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574020" y="6001512"/>
              <a:ext cx="246888" cy="246888"/>
              <a:chOff x="574020" y="6001512"/>
              <a:chExt cx="246888" cy="246888"/>
            </a:xfrm>
          </p:grpSpPr>
          <p:sp useBgFill="1">
            <p:nvSpPr>
              <p:cNvPr id="61" name="Ovál 66">
                <a:extLst>
                  <a:ext uri="{FF2B5EF4-FFF2-40B4-BE49-F238E27FC236}">
                    <a16:creationId xmlns="" xmlns:a16="http://schemas.microsoft.com/office/drawing/2014/main" id="{2CFE29B2-BBC3-4B31-9C8A-D8378E5CE06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22300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sk-SK"/>
              </a:p>
            </p:txBody>
          </p:sp>
          <p:sp>
            <p:nvSpPr>
              <p:cNvPr id="75" name="Prstenec 32">
                <a:extLst>
                  <a:ext uri="{FF2B5EF4-FFF2-40B4-BE49-F238E27FC236}">
                    <a16:creationId xmlns="" xmlns:a16="http://schemas.microsoft.com/office/drawing/2014/main" id="{9A38BB73-EDDD-49D1-A06C-2B793E000AC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sk-SK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B4F001B-64F9-495D-AEA3-E3764742F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403" y="1113698"/>
            <a:ext cx="8229600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-SK" sz="7200" dirty="0" smtClean="0">
                <a:solidFill>
                  <a:schemeClr val="bg1"/>
                </a:solidFill>
              </a:rPr>
              <a:t>Ďakujem za pozornosť</a:t>
            </a:r>
            <a:endParaRPr lang="sk-SK" sz="7200" dirty="0">
              <a:solidFill>
                <a:schemeClr val="bg1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CDA346C0-D253-452B-804F-FCA56557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3003" y="3729894"/>
            <a:ext cx="7772400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sk-SK" sz="2100" dirty="0" smtClean="0">
                <a:solidFill>
                  <a:schemeClr val="bg1"/>
                </a:solidFill>
              </a:rPr>
              <a:t>Anna </a:t>
            </a:r>
            <a:r>
              <a:rPr lang="sk-SK" sz="2100" dirty="0" err="1" smtClean="0">
                <a:solidFill>
                  <a:schemeClr val="bg1"/>
                </a:solidFill>
              </a:rPr>
              <a:t>Sovičová</a:t>
            </a:r>
            <a:endParaRPr lang="sk-SK" sz="2100" dirty="0" smtClean="0">
              <a:solidFill>
                <a:schemeClr val="bg1"/>
              </a:solidFill>
            </a:endParaRPr>
          </a:p>
          <a:p>
            <a:pPr rtl="0"/>
            <a:r>
              <a:rPr lang="sk-SK" sz="2100" dirty="0" smtClean="0">
                <a:solidFill>
                  <a:schemeClr val="bg1"/>
                </a:solidFill>
              </a:rPr>
              <a:t>O6B</a:t>
            </a:r>
            <a:endParaRPr lang="sk-SK" sz="2100" dirty="0">
              <a:solidFill>
                <a:schemeClr val="bg1"/>
              </a:solidFill>
            </a:endParaRPr>
          </a:p>
        </p:txBody>
      </p:sp>
      <p:cxnSp>
        <p:nvCxnSpPr>
          <p:cNvPr id="76" name="Priama spojnica 75">
            <a:extLst>
              <a:ext uri="{FF2B5EF4-FFF2-40B4-BE49-F238E27FC236}">
                <a16:creationId xmlns="" xmlns:a16="http://schemas.microsoft.com/office/drawing/2014/main" id="{9135029A-5B59-4B80-8F56-B7BB132D67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70123" y="3594428"/>
            <a:ext cx="8138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4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Custom 46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D8B4B55-3E7D-4147-BF36-B52F1DFC34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FAB738-6A71-4879-AB42-7EC598736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02A31F-8619-4820-934E-ABBE1DF5318E}">
  <ds:schemaRefs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Rekreačný organický návrh</Template>
  <TotalTime>0</TotalTime>
  <Words>399</Words>
  <Application>Microsoft Office PowerPoint</Application>
  <PresentationFormat>Širokouhlá</PresentationFormat>
  <Paragraphs>29</Paragraphs>
  <Slides>8</Slides>
  <Notes>5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Organický</vt:lpstr>
      <vt:lpstr>CARLO ACUTIS</vt:lpstr>
      <vt:lpstr>Prezentácia programu PowerPoint</vt:lpstr>
      <vt:lpstr>UZNANÝ ZÁZRAK </vt:lpstr>
      <vt:lpstr>ŽIVOTOPIS</vt:lpstr>
      <vt:lpstr>Prezentácia programu PowerPoint</vt:lpstr>
      <vt:lpstr>CESTA NA VRCHOL</vt:lpstr>
      <vt:lpstr>Slávny Carlov citát</vt:lpstr>
      <vt:lpstr>Ďakujem za pozornosť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2020-03-26T12:11:58Z</dcterms:created>
  <dcterms:modified xsi:type="dcterms:W3CDTF">2020-03-31T16:24:06Z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