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727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427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5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5556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662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293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9308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612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87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272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749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753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513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235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053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C3F3-790A-472D-AF99-0CAAB3C8D2E3}" type="datetimeFigureOut">
              <a:rPr lang="sk-SK" smtClean="0"/>
              <a:t>31. 5. 2022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A45926-4E68-4F86-B207-D470FFF156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691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vonkajšie, dav, ľudia&#10;&#10;Automaticky generovaný popis">
            <a:extLst>
              <a:ext uri="{FF2B5EF4-FFF2-40B4-BE49-F238E27FC236}">
                <a16:creationId xmlns:a16="http://schemas.microsoft.com/office/drawing/2014/main" xmlns="" id="{19DB9023-B957-4478-9A57-7CD798824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665" b="2965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9" name="Isosceles Triangle 9">
            <a:extLst>
              <a:ext uri="{FF2B5EF4-FFF2-40B4-BE49-F238E27FC236}">
                <a16:creationId xmlns:a16="http://schemas.microsoft.com/office/drawing/2014/main" xmlns="" id="{3559A5F2-8BE0-4998-A1E4-1B145465A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Parallelogram 11">
            <a:extLst>
              <a:ext uri="{FF2B5EF4-FFF2-40B4-BE49-F238E27FC236}">
                <a16:creationId xmlns:a16="http://schemas.microsoft.com/office/drawing/2014/main" xmlns="" id="{3A6596D4-D53C-424F-9F16-CC8686C079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xmlns="" id="{81BB890B-70D4-42FE-A599-6AEF1A42D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5">
            <a:extLst>
              <a:ext uri="{FF2B5EF4-FFF2-40B4-BE49-F238E27FC236}">
                <a16:creationId xmlns:a16="http://schemas.microsoft.com/office/drawing/2014/main" xmlns="" id="{3842D646-B58C-43C8-8152-01BC782B72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xmlns="" id="{9772CABD-4211-42AA-B349-D4002E52F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xmlns="" id="{BBD91630-4DBA-4294-8016-FEB5C3B0C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1">
            <a:extLst>
              <a:ext uri="{FF2B5EF4-FFF2-40B4-BE49-F238E27FC236}">
                <a16:creationId xmlns:a16="http://schemas.microsoft.com/office/drawing/2014/main" xmlns="" id="{E67D1587-504D-41BC-9D48-B61257BFB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49903B-2F8D-439A-8741-15147EE80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Keď zlyhá komunikácia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35DE7FA-1A82-4B23-BE21-1C645BDF9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1328" y="6309540"/>
            <a:ext cx="4573037" cy="1096899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Mgr. Tomáš Takáč</a:t>
            </a: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xmlns="" id="{8765DD1A-F044-4DE7-8A9B-7C30DC85A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xmlns="" id="{2FE2170D-72D6-48A8-8E9A-BFF3BF03D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xmlns="" id="{01D19436-094D-463D-AFEA-870FDBD037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9A2DE6E0-967C-4C58-8558-EC08F1138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89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bloha, vonkajšie, ľudia, dav&#10;&#10;Automaticky generovaný popis">
            <a:extLst>
              <a:ext uri="{FF2B5EF4-FFF2-40B4-BE49-F238E27FC236}">
                <a16:creationId xmlns:a16="http://schemas.microsoft.com/office/drawing/2014/main" xmlns="" id="{4142CA1A-A8CB-42DD-A637-BBF36AA85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5" r="-2" b="-2"/>
          <a:stretch/>
        </p:blipFill>
        <p:spPr>
          <a:xfrm>
            <a:off x="3644348" y="-1"/>
            <a:ext cx="8547652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CB351D-987E-4DA3-A7DC-5CD4BEBC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858" y="1495956"/>
            <a:ext cx="5075582" cy="1320800"/>
          </a:xfrm>
        </p:spPr>
        <p:txBody>
          <a:bodyPr>
            <a:normAutofit/>
          </a:bodyPr>
          <a:lstStyle/>
          <a:p>
            <a:r>
              <a:rPr lang="sk-SK" b="1" dirty="0">
                <a:highlight>
                  <a:srgbClr val="FFFF00"/>
                </a:highlight>
              </a:rPr>
              <a:t>Z čoho vznikajú vojny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4BE7E6F-E1BD-40C7-9C88-2903BF035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0589"/>
            <a:ext cx="4528456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Vojny prinášajú mnoho utrpenia a nešťastia.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O vojnách nám hovoria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archeologické vykopávky.</a:t>
            </a:r>
          </a:p>
          <a:p>
            <a:r>
              <a:rPr lang="sk-SK" sz="2200" dirty="0">
                <a:solidFill>
                  <a:schemeClr val="tx1"/>
                </a:solidFill>
              </a:rPr>
              <a:t>Rozpráva sa o nich najviac legiend a mýtov.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Legenda o trójskej vojne – mýtus spracoval básnik Homér.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981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F9689EB-CBDB-43E7-B78A-9ACF9FB1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596668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Vojny vznikajú z rôznych dôvodov.</a:t>
            </a:r>
          </a:p>
          <a:p>
            <a:r>
              <a:rPr lang="sk-SK" sz="2200" dirty="0">
                <a:solidFill>
                  <a:schemeClr val="tx1"/>
                </a:solidFill>
              </a:rPr>
              <a:t>Krajiny si chcú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rozšíriť územia.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Chcú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získať nerastné suroviny</a:t>
            </a:r>
            <a:r>
              <a:rPr lang="sk-SK" sz="2200" dirty="0">
                <a:solidFill>
                  <a:schemeClr val="tx1"/>
                </a:solidFill>
              </a:rPr>
              <a:t>.</a:t>
            </a:r>
          </a:p>
          <a:p>
            <a:r>
              <a:rPr lang="sk-SK" sz="2200" dirty="0">
                <a:solidFill>
                  <a:schemeClr val="tx1"/>
                </a:solidFill>
              </a:rPr>
              <a:t>Niektoré vojny trvali veľmi dlho. Napríklad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storočná vojna </a:t>
            </a:r>
            <a:r>
              <a:rPr lang="sk-SK" sz="2200" dirty="0">
                <a:solidFill>
                  <a:schemeClr val="tx1"/>
                </a:solidFill>
              </a:rPr>
              <a:t>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tridsaťročná vojna</a:t>
            </a:r>
            <a:r>
              <a:rPr lang="sk-SK" sz="2200" dirty="0">
                <a:solidFill>
                  <a:schemeClr val="tx1"/>
                </a:solidFill>
              </a:rPr>
              <a:t>.(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náboženské dôvody.)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Jana z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Arcu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200" dirty="0">
                <a:solidFill>
                  <a:schemeClr val="tx1"/>
                </a:solidFill>
              </a:rPr>
              <a:t>– francúzska národná hrdinka.</a:t>
            </a:r>
          </a:p>
        </p:txBody>
      </p:sp>
      <p:pic>
        <p:nvPicPr>
          <p:cNvPr id="5" name="Obrázok 4" descr="Obrázok, na ktorom je vonkajšie&#10;&#10;Automaticky generovaný popis">
            <a:extLst>
              <a:ext uri="{FF2B5EF4-FFF2-40B4-BE49-F238E27FC236}">
                <a16:creationId xmlns:a16="http://schemas.microsoft.com/office/drawing/2014/main" xmlns="" id="{023C0DE4-16C7-4F56-B446-6D105CA80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7426"/>
            <a:ext cx="8285871" cy="4260574"/>
          </a:xfrm>
          <a:prstGeom prst="rect">
            <a:avLst/>
          </a:prstGeom>
        </p:spPr>
      </p:pic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5133457F-0DF2-4552-AA49-0FACE6330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70" y="0"/>
            <a:ext cx="3906130" cy="68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6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59FDDEB-F6D9-46EF-9264-BBBB7782A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4554"/>
            <a:ext cx="7156174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Slovenské obyvateľstvo trpelo hlavne počas tureckých výbojov.</a:t>
            </a:r>
          </a:p>
          <a:p>
            <a:r>
              <a:rPr lang="sk-SK" sz="2200" dirty="0">
                <a:solidFill>
                  <a:schemeClr val="tx1"/>
                </a:solidFill>
              </a:rPr>
              <a:t>Tie pretrvávali 150 rokov.</a:t>
            </a:r>
          </a:p>
        </p:txBody>
      </p:sp>
      <p:pic>
        <p:nvPicPr>
          <p:cNvPr id="5" name="Obrázok 4" descr="Obrázok, na ktorom je trávnik, obloha, vonkajšie, príroda&#10;&#10;Automaticky generovaný popis">
            <a:extLst>
              <a:ext uri="{FF2B5EF4-FFF2-40B4-BE49-F238E27FC236}">
                <a16:creationId xmlns:a16="http://schemas.microsoft.com/office/drawing/2014/main" xmlns="" id="{64B1600A-C792-43B6-B205-4094AB7B7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3573757"/>
            <a:ext cx="5326966" cy="3284243"/>
          </a:xfrm>
          <a:prstGeom prst="rect">
            <a:avLst/>
          </a:prstGeom>
        </p:spPr>
      </p:pic>
      <p:pic>
        <p:nvPicPr>
          <p:cNvPr id="7" name="Obrázok 6" descr="Obrázok, na ktorom je text, niekoľko&#10;&#10;Automaticky generovaný popis">
            <a:extLst>
              <a:ext uri="{FF2B5EF4-FFF2-40B4-BE49-F238E27FC236}">
                <a16:creationId xmlns:a16="http://schemas.microsoft.com/office/drawing/2014/main" xmlns="" id="{6BF7F95D-CE7C-4F89-A11B-7982C56B2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1882"/>
            <a:ext cx="5326966" cy="3571875"/>
          </a:xfrm>
          <a:prstGeom prst="rect">
            <a:avLst/>
          </a:prstGeom>
        </p:spPr>
      </p:pic>
      <p:pic>
        <p:nvPicPr>
          <p:cNvPr id="9" name="Obrázok 8" descr="Obrázok, na ktorom je strom, vonkajšie, les, zalesnené&#10;&#10;Automaticky generovaný popis">
            <a:extLst>
              <a:ext uri="{FF2B5EF4-FFF2-40B4-BE49-F238E27FC236}">
                <a16:creationId xmlns:a16="http://schemas.microsoft.com/office/drawing/2014/main" xmlns="" id="{90AA9692-B5B0-42C1-89C4-289A615A1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922"/>
            <a:ext cx="6865034" cy="46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4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A76666-B29A-468A-9395-5D42DA45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8596668" cy="1320800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FF0000"/>
                </a:solidFill>
                <a:highlight>
                  <a:srgbClr val="FFFF00"/>
                </a:highlight>
              </a:rPr>
              <a:t>Vojny v modernej dobe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71D38B5-3106-4891-A9F2-6C6BE24B6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2029"/>
            <a:ext cx="8596668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Oveľa krutejšie, pretože sa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zdokonaľovali zbrane.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Umieralo veľké množstvo ľudí.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Prvá a druhá svetová vojna</a:t>
            </a:r>
            <a:r>
              <a:rPr lang="sk-SK" sz="2200" dirty="0">
                <a:solidFill>
                  <a:schemeClr val="tx1"/>
                </a:solidFill>
              </a:rPr>
              <a:t>. (Prečo ich tak voláme?)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Zákopové vojny.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Atómová bomba. 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Koncentračné a vyhladzovacie tábory. </a:t>
            </a:r>
          </a:p>
        </p:txBody>
      </p:sp>
      <p:pic>
        <p:nvPicPr>
          <p:cNvPr id="5" name="Obrázok 4" descr="Obrázok, na ktorom je text, osoba, vonkajšie, staré&#10;&#10;Automaticky generovaný popis">
            <a:extLst>
              <a:ext uri="{FF2B5EF4-FFF2-40B4-BE49-F238E27FC236}">
                <a16:creationId xmlns:a16="http://schemas.microsoft.com/office/drawing/2014/main" xmlns="" id="{66CF9638-0832-4ED9-A11A-327C63F0F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270568"/>
            <a:ext cx="6096000" cy="3578736"/>
          </a:xfrm>
          <a:prstGeom prst="rect">
            <a:avLst/>
          </a:prstGeom>
        </p:spPr>
      </p:pic>
      <p:pic>
        <p:nvPicPr>
          <p:cNvPr id="7" name="Obrázok 6" descr="Obrázok, na ktorom je vonkajšie, vojenské vozidlo, zbraň, staré&#10;&#10;Automaticky generovaný popis">
            <a:extLst>
              <a:ext uri="{FF2B5EF4-FFF2-40B4-BE49-F238E27FC236}">
                <a16:creationId xmlns:a16="http://schemas.microsoft.com/office/drawing/2014/main" xmlns="" id="{7EF7F491-4BC7-43A4-AE6E-68B0FABC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71603"/>
            <a:ext cx="6202018" cy="3302276"/>
          </a:xfrm>
          <a:prstGeom prst="rect">
            <a:avLst/>
          </a:prstGeom>
        </p:spPr>
      </p:pic>
      <p:pic>
        <p:nvPicPr>
          <p:cNvPr id="9" name="Obrázok 8" descr="Obrázok, na ktorom je západ slnka, príroda, tmavé, svetlé&#10;&#10;Automaticky generovaný popis">
            <a:extLst>
              <a:ext uri="{FF2B5EF4-FFF2-40B4-BE49-F238E27FC236}">
                <a16:creationId xmlns:a16="http://schemas.microsoft.com/office/drawing/2014/main" xmlns="" id="{64869126-B43C-4494-982A-A8BF798AB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5" y="8696"/>
            <a:ext cx="5278405" cy="34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73DDDA-6CF7-4DF9-A00F-44069FE7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52" y="318053"/>
            <a:ext cx="8596668" cy="1320800"/>
          </a:xfrm>
        </p:spPr>
        <p:txBody>
          <a:bodyPr/>
          <a:lstStyle/>
          <a:p>
            <a:r>
              <a:rPr lang="sk-SK" dirty="0">
                <a:highlight>
                  <a:srgbClr val="FFFF00"/>
                </a:highlight>
              </a:rPr>
              <a:t>OSN – organizácia spojených národov</a:t>
            </a:r>
            <a:br>
              <a:rPr lang="sk-SK" dirty="0">
                <a:highlight>
                  <a:srgbClr val="FFFF00"/>
                </a:highlight>
              </a:rPr>
            </a:br>
            <a:r>
              <a:rPr lang="sk-SK" dirty="0">
                <a:highlight>
                  <a:srgbClr val="FFFF00"/>
                </a:highlight>
              </a:rPr>
              <a:t>-udržiava medzinárodný mier</a:t>
            </a:r>
          </a:p>
        </p:txBody>
      </p:sp>
      <p:pic>
        <p:nvPicPr>
          <p:cNvPr id="5" name="Zástupný objekt pre obsah 4" descr="Obrázok, na ktorom je vektorová grafika, porcelán&#10;&#10;Automaticky generovaný popis">
            <a:extLst>
              <a:ext uri="{FF2B5EF4-FFF2-40B4-BE49-F238E27FC236}">
                <a16:creationId xmlns:a16="http://schemas.microsoft.com/office/drawing/2014/main" xmlns="" id="{F6F099AC-DDD6-4364-BB62-90DAC5EDB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5" y="1829284"/>
            <a:ext cx="6841806" cy="5035636"/>
          </a:xfrm>
        </p:spPr>
      </p:pic>
    </p:spTree>
    <p:extLst>
      <p:ext uri="{BB962C8B-B14F-4D97-AF65-F5344CB8AC3E}">
        <p14:creationId xmlns:p14="http://schemas.microsoft.com/office/powerpoint/2010/main" val="212350489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143</Words>
  <Application>Microsoft Office PowerPoint</Application>
  <PresentationFormat>Širokouhlá</PresentationFormat>
  <Paragraphs>22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Keď zlyhá komunikácia</vt:lpstr>
      <vt:lpstr>Z čoho vznikajú vojny</vt:lpstr>
      <vt:lpstr>Prezentácia programu PowerPoint</vt:lpstr>
      <vt:lpstr>Prezentácia programu PowerPoint</vt:lpstr>
      <vt:lpstr>Vojny v modernej dobe</vt:lpstr>
      <vt:lpstr>OSN – organizácia spojených národov -udržiava medzinárodný mier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Keď zlyhá komunikácia</dc:title>
  <dc:creator>Tomáš Takáč</dc:creator>
  <cp:lastModifiedBy>MS Vinbarg</cp:lastModifiedBy>
  <cp:revision>4</cp:revision>
  <dcterms:created xsi:type="dcterms:W3CDTF">2021-04-19T07:08:39Z</dcterms:created>
  <dcterms:modified xsi:type="dcterms:W3CDTF">2022-05-31T07:20:31Z</dcterms:modified>
</cp:coreProperties>
</file>