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2" r:id="rId5"/>
    <p:sldId id="256" r:id="rId6"/>
    <p:sldId id="264" r:id="rId7"/>
    <p:sldId id="260" r:id="rId8"/>
    <p:sldId id="263" r:id="rId9"/>
    <p:sldId id="257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763688" y="332656"/>
            <a:ext cx="5544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 smtClean="0"/>
              <a:t>Rozmnožovacia sústava</a:t>
            </a:r>
            <a:endParaRPr lang="sk-SK" sz="6600" b="1" dirty="0"/>
          </a:p>
        </p:txBody>
      </p:sp>
      <p:pic>
        <p:nvPicPr>
          <p:cNvPr id="5122" name="Picture 2" descr="http://clipartmountain.com/clip5/people3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013247" cy="41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0" y="476672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- ženskou pohlavnou bunkou je </a:t>
            </a:r>
            <a:r>
              <a:rPr lang="sk-SK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vajíčko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sk-SK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AutoShape 2" descr="http://www.datakabinet.sk/files/documents/dk/dynamik/s_ilo_sperm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554" name="AutoShape 2" descr="http://www.datakabinet.sk/files/documents/dk/dynamik/s_ilo_vajick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2" name="Obrázok 11" descr="s_ilo_vajic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5401056" cy="4968240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6084168" y="270892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jadro</a:t>
            </a:r>
            <a:endParaRPr lang="sk-SK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6444208" y="371703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jadierko</a:t>
            </a:r>
            <a:endParaRPr lang="sk-SK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6156176" y="479715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protoplazma</a:t>
            </a:r>
            <a:endParaRPr lang="sk-SK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Šípka doľava 15"/>
          <p:cNvSpPr/>
          <p:nvPr/>
        </p:nvSpPr>
        <p:spPr>
          <a:xfrm>
            <a:off x="3131840" y="3068960"/>
            <a:ext cx="295232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Šípka doľava 16"/>
          <p:cNvSpPr/>
          <p:nvPr/>
        </p:nvSpPr>
        <p:spPr>
          <a:xfrm>
            <a:off x="3347864" y="3933056"/>
            <a:ext cx="309634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Šípka doľava 17"/>
          <p:cNvSpPr/>
          <p:nvPr/>
        </p:nvSpPr>
        <p:spPr>
          <a:xfrm>
            <a:off x="4067944" y="5085184"/>
            <a:ext cx="20882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763688" y="1412776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 smtClean="0"/>
              <a:t>...koniec...</a:t>
            </a:r>
            <a:endParaRPr lang="sk-SK" sz="6600" b="1" dirty="0"/>
          </a:p>
        </p:txBody>
      </p:sp>
      <p:pic>
        <p:nvPicPr>
          <p:cNvPr id="5122" name="Picture 2" descr="http://clipartmountain.com/clip5/people3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7013247" cy="41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0" y="7647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- zabezpečuje novú generáciu a prenos dedičných informácií,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mediabistro.com/fishbowlDC/files/original/People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4096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71600" y="404664"/>
            <a:ext cx="7236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 smtClean="0"/>
              <a:t>Mužské pohlavné orgány</a:t>
            </a:r>
            <a:endParaRPr lang="sk-SK" sz="6600" b="1" dirty="0"/>
          </a:p>
        </p:txBody>
      </p:sp>
      <p:pic>
        <p:nvPicPr>
          <p:cNvPr id="4098" name="Picture 2" descr="http://img.cz.prg.cmestatic.com/media/images/original/May2008/303972.jpg?d41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6115608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sk-SK" sz="3600" b="1" dirty="0" smtClean="0"/>
              <a:t> Vonkajšie pohlavné orgány</a:t>
            </a:r>
            <a:r>
              <a:rPr lang="sk-SK" sz="3600" dirty="0" smtClean="0"/>
              <a:t>:</a:t>
            </a:r>
          </a:p>
          <a:p>
            <a:pPr marL="800100" lvl="1" indent="-342900">
              <a:buAutoNum type="arabicPeriod"/>
            </a:pPr>
            <a:r>
              <a:rPr lang="sk-SK" sz="3600" dirty="0" smtClean="0"/>
              <a:t> </a:t>
            </a:r>
            <a:r>
              <a:rPr lang="sk-SK" sz="3600" b="1" dirty="0" smtClean="0"/>
              <a:t>pohlavný úd: </a:t>
            </a:r>
            <a:r>
              <a:rPr lang="sk-SK" sz="3600" dirty="0" smtClean="0"/>
              <a:t>kopulačný orgán,</a:t>
            </a:r>
          </a:p>
          <a:p>
            <a:pPr marL="800100" lvl="1" indent="-342900">
              <a:buAutoNum type="arabicPeriod"/>
            </a:pPr>
            <a:r>
              <a:rPr lang="sk-SK" sz="3600" dirty="0" smtClean="0"/>
              <a:t> </a:t>
            </a:r>
            <a:r>
              <a:rPr lang="sk-SK" sz="3600" b="1" dirty="0" smtClean="0"/>
              <a:t>miešok:</a:t>
            </a:r>
            <a:r>
              <a:rPr lang="sk-SK" sz="3600" dirty="0" smtClean="0"/>
              <a:t> kožný vak, sú tu semenníky,</a:t>
            </a:r>
            <a:endParaRPr lang="sk-SK" sz="3600" dirty="0"/>
          </a:p>
        </p:txBody>
      </p:sp>
      <p:sp>
        <p:nvSpPr>
          <p:cNvPr id="3" name="BlokTextu 2"/>
          <p:cNvSpPr txBox="1"/>
          <p:nvPr/>
        </p:nvSpPr>
        <p:spPr>
          <a:xfrm>
            <a:off x="251520" y="2276872"/>
            <a:ext cx="8316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B. Vnútorné pohlavné orgány</a:t>
            </a:r>
            <a:r>
              <a:rPr lang="sk-SK" sz="3600" dirty="0" smtClean="0"/>
              <a:t>:</a:t>
            </a:r>
          </a:p>
          <a:p>
            <a:pPr marL="342900" indent="-342900"/>
            <a:r>
              <a:rPr lang="sk-SK" sz="3600" dirty="0" smtClean="0"/>
              <a:t>	</a:t>
            </a:r>
            <a:r>
              <a:rPr lang="sk-SK" sz="3600" b="1" dirty="0" smtClean="0"/>
              <a:t>3. semenník:</a:t>
            </a:r>
            <a:r>
              <a:rPr lang="sk-SK" sz="3600" dirty="0" smtClean="0"/>
              <a:t> spermie + </a:t>
            </a:r>
            <a:r>
              <a:rPr lang="sk-SK" sz="3600" b="1" dirty="0" err="1" smtClean="0"/>
              <a:t>testosterón</a:t>
            </a:r>
            <a:r>
              <a:rPr lang="sk-SK" sz="3600" b="1" dirty="0" smtClean="0"/>
              <a:t>,</a:t>
            </a:r>
          </a:p>
          <a:p>
            <a:pPr marL="342900" indent="-342900"/>
            <a:r>
              <a:rPr lang="sk-SK" sz="3600" dirty="0" smtClean="0"/>
              <a:t>	</a:t>
            </a:r>
            <a:r>
              <a:rPr lang="sk-SK" sz="3600" b="1" dirty="0" smtClean="0"/>
              <a:t>4.</a:t>
            </a:r>
            <a:r>
              <a:rPr lang="sk-SK" sz="3600" dirty="0" smtClean="0"/>
              <a:t> </a:t>
            </a:r>
            <a:r>
              <a:rPr lang="sk-SK" sz="3600" b="1" dirty="0" err="1" smtClean="0"/>
              <a:t>nadsemenník</a:t>
            </a:r>
            <a:r>
              <a:rPr lang="sk-SK" sz="3600" b="1" dirty="0" smtClean="0"/>
              <a:t>:</a:t>
            </a:r>
            <a:r>
              <a:rPr lang="sk-SK" sz="3600" dirty="0" smtClean="0"/>
              <a:t>  dozrievajú tu spermie,</a:t>
            </a:r>
          </a:p>
          <a:p>
            <a:pPr marL="342900" indent="-342900"/>
            <a:r>
              <a:rPr lang="sk-SK" sz="3600" dirty="0" smtClean="0"/>
              <a:t>	</a:t>
            </a:r>
            <a:r>
              <a:rPr lang="sk-SK" sz="3600" b="1" dirty="0" smtClean="0"/>
              <a:t>5.</a:t>
            </a:r>
            <a:r>
              <a:rPr lang="sk-SK" sz="3600" dirty="0" smtClean="0"/>
              <a:t> </a:t>
            </a:r>
            <a:r>
              <a:rPr lang="sk-SK" sz="3600" b="1" dirty="0" smtClean="0"/>
              <a:t>semenovod</a:t>
            </a:r>
            <a:r>
              <a:rPr lang="sk-SK" sz="3600" dirty="0" smtClean="0"/>
              <a:t>: má 40 cm,</a:t>
            </a:r>
          </a:p>
          <a:p>
            <a:pPr marL="342900" indent="-342900"/>
            <a:r>
              <a:rPr lang="sk-SK" sz="3600" dirty="0" smtClean="0"/>
              <a:t>	</a:t>
            </a:r>
            <a:r>
              <a:rPr lang="sk-SK" sz="3600" b="1" dirty="0" smtClean="0"/>
              <a:t>6.</a:t>
            </a:r>
            <a:r>
              <a:rPr lang="sk-SK" sz="3600" dirty="0" smtClean="0"/>
              <a:t> močová rúra </a:t>
            </a:r>
          </a:p>
          <a:p>
            <a:pPr marL="342900" indent="-342900"/>
            <a:r>
              <a:rPr lang="sk-SK" sz="3600" dirty="0" smtClean="0"/>
              <a:t>	</a:t>
            </a:r>
            <a:r>
              <a:rPr lang="sk-SK" sz="3600" b="1" dirty="0" smtClean="0"/>
              <a:t>7.</a:t>
            </a:r>
            <a:r>
              <a:rPr lang="sk-SK" sz="3600" dirty="0" smtClean="0"/>
              <a:t> predstojnica</a:t>
            </a:r>
          </a:p>
          <a:p>
            <a:pPr marL="342900" indent="-342900"/>
            <a:endParaRPr lang="sk-SK" sz="3600" dirty="0"/>
          </a:p>
        </p:txBody>
      </p:sp>
      <p:sp>
        <p:nvSpPr>
          <p:cNvPr id="4" name="Pravá zložená zátvorka 3"/>
          <p:cNvSpPr/>
          <p:nvPr/>
        </p:nvSpPr>
        <p:spPr>
          <a:xfrm>
            <a:off x="3419872" y="4581128"/>
            <a:ext cx="432048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3851920" y="4869160"/>
            <a:ext cx="4145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súčasť močovej sústavy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muz_poh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23528" y="3717032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355976" y="6027003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Šípka doprava 8"/>
          <p:cNvSpPr/>
          <p:nvPr/>
        </p:nvSpPr>
        <p:spPr>
          <a:xfrm rot="13746974" flipV="1">
            <a:off x="3856259" y="6263607"/>
            <a:ext cx="576064" cy="274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1331640" y="566124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292080" y="5517232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652120" y="422108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467544" y="234888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6516216" y="2996952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0" y="620688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- mužskou pohlavnou bunkou je </a:t>
            </a:r>
            <a:r>
              <a:rPr lang="sk-SK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spermia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sk-SK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AutoShape 2" descr="http://www.datakabinet.sk/files/documents/dk/dynamik/s_ilo_sperm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 descr="s_ilo_sperm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501008"/>
            <a:ext cx="7520627" cy="255497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6372200" y="191683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hlavička</a:t>
            </a:r>
            <a:endParaRPr lang="sk-SK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283968" y="227687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err="1" smtClean="0">
                <a:latin typeface="Times New Roman" pitchFamily="18" charset="0"/>
                <a:cs typeface="Times New Roman" pitchFamily="18" charset="0"/>
              </a:rPr>
              <a:t>krčok</a:t>
            </a:r>
            <a:endParaRPr lang="sk-SK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971600" y="2132856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bičík</a:t>
            </a:r>
            <a:endParaRPr lang="sk-SK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Šípka dolu 8"/>
          <p:cNvSpPr/>
          <p:nvPr/>
        </p:nvSpPr>
        <p:spPr>
          <a:xfrm>
            <a:off x="7164288" y="2636912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dolu 9"/>
          <p:cNvSpPr/>
          <p:nvPr/>
        </p:nvSpPr>
        <p:spPr>
          <a:xfrm>
            <a:off x="1403648" y="2852936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 dolu 10"/>
          <p:cNvSpPr/>
          <p:nvPr/>
        </p:nvSpPr>
        <p:spPr>
          <a:xfrm rot="19404076">
            <a:off x="5276686" y="2954185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87624" y="188640"/>
            <a:ext cx="7236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 smtClean="0"/>
              <a:t>Ženské pohlavné orgány</a:t>
            </a:r>
            <a:endParaRPr lang="sk-SK" sz="6600" b="1" dirty="0"/>
          </a:p>
        </p:txBody>
      </p:sp>
      <p:pic>
        <p:nvPicPr>
          <p:cNvPr id="3074" name="Picture 2" descr="http://akozbalit.sk/wp-content/uploads/2012/03/nahe-zeny-vs-sexi-spodne-pradl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41509"/>
            <a:ext cx="4176464" cy="441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sk-SK" sz="3600" b="1" dirty="0" smtClean="0"/>
              <a:t> Vonkajšie pohlavné orgány</a:t>
            </a:r>
            <a:r>
              <a:rPr lang="sk-SK" sz="3600" dirty="0" smtClean="0"/>
              <a:t>:</a:t>
            </a:r>
          </a:p>
          <a:p>
            <a:pPr marL="800100" lvl="1" indent="-342900">
              <a:buAutoNum type="arabicPeriod"/>
            </a:pPr>
            <a:r>
              <a:rPr lang="sk-SK" sz="3600" dirty="0" smtClean="0"/>
              <a:t> </a:t>
            </a:r>
            <a:r>
              <a:rPr lang="sk-SK" sz="3600" b="1" dirty="0" smtClean="0"/>
              <a:t>malé pysky ohanbia </a:t>
            </a:r>
            <a:endParaRPr lang="sk-SK" sz="3600" dirty="0" smtClean="0"/>
          </a:p>
          <a:p>
            <a:pPr marL="800100" lvl="1" indent="-342900">
              <a:buAutoNum type="arabicPeriod"/>
            </a:pPr>
            <a:r>
              <a:rPr lang="sk-SK" sz="3600" dirty="0" smtClean="0"/>
              <a:t> </a:t>
            </a:r>
            <a:r>
              <a:rPr lang="sk-SK" sz="3600" b="1" dirty="0" smtClean="0"/>
              <a:t>veľké pysky ohanbia</a:t>
            </a:r>
          </a:p>
          <a:p>
            <a:pPr marL="800100" lvl="1" indent="-342900">
              <a:buAutoNum type="arabicPeriod"/>
            </a:pPr>
            <a:r>
              <a:rPr lang="sk-SK" sz="3600" b="1" dirty="0" smtClean="0"/>
              <a:t> dráždec</a:t>
            </a:r>
            <a:r>
              <a:rPr lang="sk-SK" sz="3600" dirty="0" smtClean="0"/>
              <a:t> - klitoris</a:t>
            </a:r>
            <a:endParaRPr lang="sk-SK" sz="3600" dirty="0"/>
          </a:p>
        </p:txBody>
      </p:sp>
      <p:sp>
        <p:nvSpPr>
          <p:cNvPr id="3" name="BlokTextu 2"/>
          <p:cNvSpPr txBox="1"/>
          <p:nvPr/>
        </p:nvSpPr>
        <p:spPr>
          <a:xfrm>
            <a:off x="251520" y="2887682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B. Vnútorné pohlavné orgány</a:t>
            </a:r>
            <a:r>
              <a:rPr lang="sk-SK" sz="3600" dirty="0" smtClean="0"/>
              <a:t>:</a:t>
            </a:r>
          </a:p>
          <a:p>
            <a:pPr marL="342900" indent="-342900"/>
            <a:r>
              <a:rPr lang="sk-SK" sz="3600" dirty="0" smtClean="0"/>
              <a:t>	</a:t>
            </a:r>
            <a:r>
              <a:rPr lang="sk-SK" sz="3600" b="1" dirty="0" smtClean="0"/>
              <a:t>4. pošva:</a:t>
            </a:r>
            <a:r>
              <a:rPr lang="sk-SK" sz="3600" dirty="0" smtClean="0"/>
              <a:t> </a:t>
            </a:r>
          </a:p>
          <a:p>
            <a:pPr marL="342900" indent="-342900"/>
            <a:r>
              <a:rPr lang="sk-SK" sz="3600" dirty="0" smtClean="0"/>
              <a:t>	</a:t>
            </a:r>
            <a:r>
              <a:rPr lang="sk-SK" sz="3600" b="1" dirty="0" smtClean="0"/>
              <a:t>5. maternica: </a:t>
            </a:r>
            <a:r>
              <a:rPr lang="sk-SK" sz="3600" dirty="0" smtClean="0"/>
              <a:t>slúži na uhniezdenie    							oplodneného vajíčka, </a:t>
            </a:r>
            <a:endParaRPr lang="sk-SK" sz="3600" b="1" dirty="0" smtClean="0"/>
          </a:p>
          <a:p>
            <a:pPr marL="342900" indent="-342900"/>
            <a:r>
              <a:rPr lang="sk-SK" sz="3600" dirty="0" smtClean="0"/>
              <a:t>	</a:t>
            </a:r>
            <a:r>
              <a:rPr lang="sk-SK" sz="3600" b="1" dirty="0" smtClean="0"/>
              <a:t>6. vajíčkovod: </a:t>
            </a:r>
            <a:r>
              <a:rPr lang="sk-SK" sz="3600" dirty="0" smtClean="0"/>
              <a:t>má 13 cm,</a:t>
            </a:r>
            <a:endParaRPr lang="sk-SK" sz="3600" b="1" dirty="0" smtClean="0"/>
          </a:p>
          <a:p>
            <a:pPr marL="342900" indent="-342900"/>
            <a:r>
              <a:rPr lang="sk-SK" sz="3600" b="1" dirty="0" smtClean="0"/>
              <a:t>	7. vaječník: </a:t>
            </a:r>
            <a:r>
              <a:rPr lang="sk-SK" sz="3600" dirty="0" smtClean="0"/>
              <a:t>vajíčka + </a:t>
            </a:r>
            <a:r>
              <a:rPr lang="sk-SK" sz="3600" b="1" dirty="0" smtClean="0"/>
              <a:t>estrogén,</a:t>
            </a:r>
            <a:endParaRPr lang="sk-SK" sz="3600" b="1" dirty="0"/>
          </a:p>
        </p:txBody>
      </p:sp>
      <p:sp>
        <p:nvSpPr>
          <p:cNvPr id="4" name="Pravá zložená zátvorka 3"/>
          <p:cNvSpPr/>
          <p:nvPr/>
        </p:nvSpPr>
        <p:spPr>
          <a:xfrm>
            <a:off x="5148064" y="908720"/>
            <a:ext cx="432048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5580112" y="1124744"/>
            <a:ext cx="1535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ochrana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ze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115616" y="350100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67544" y="52292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3528" y="4437112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Šípka doprava 5"/>
          <p:cNvSpPr/>
          <p:nvPr/>
        </p:nvSpPr>
        <p:spPr>
          <a:xfrm>
            <a:off x="755576" y="472514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6444208" y="3717032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051720" y="16288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267744" y="26064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995936" y="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267744" y="573325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110</Words>
  <Application>Microsoft Office PowerPoint</Application>
  <PresentationFormat>Prezentácia na obrazovke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HP11</dc:creator>
  <cp:lastModifiedBy>Ema</cp:lastModifiedBy>
  <cp:revision>28</cp:revision>
  <dcterms:created xsi:type="dcterms:W3CDTF">2012-05-15T15:45:53Z</dcterms:created>
  <dcterms:modified xsi:type="dcterms:W3CDTF">2020-05-16T21:26:38Z</dcterms:modified>
</cp:coreProperties>
</file>