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DF32-2226-419C-8AE4-94219E5B0759}" type="datetimeFigureOut">
              <a:rPr lang="sk-SK" smtClean="0"/>
              <a:t>19. 10. 2020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25FC-5899-4B40-ACC8-5A1898EACB7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Modlitba</a:t>
            </a:r>
            <a:endParaRPr lang="sk-SK" sz="6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spc="200" baseline="0" dirty="0" smtClean="0">
                <a:solidFill>
                  <a:srgbClr val="56C5FF"/>
                </a:solidFill>
              </a:rPr>
              <a:t>Kresťan a modlitba</a:t>
            </a:r>
            <a:endParaRPr lang="sk-SK" sz="2000" b="0" i="0" spc="200" baseline="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</a:t>
            </a:r>
            <a:r>
              <a:rPr lang="sk-SK" dirty="0" smtClean="0"/>
              <a:t>náboženstiev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dirty="0" err="1" smtClean="0"/>
              <a:t>Mantra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je podľa hinduizmu hymnus (chválospev) alebo časť textu odriekaná alebo intonovaná ako zariekanie či modlitba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1026" name="Picture 2" descr="http://img05.deviantart.net/7e98/i/2014/254/8/0/a_mantra_of_peace_and_happiness_tattoo_by_meatshop_tattoo-d7yr80m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5" r="25260"/>
          <a:stretch/>
        </p:blipFill>
        <p:spPr bwMode="auto">
          <a:xfrm>
            <a:off x="5214942" y="1071546"/>
            <a:ext cx="3241205" cy="55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54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</a:t>
            </a:r>
            <a:r>
              <a:rPr lang="sk-SK" dirty="0" smtClean="0"/>
              <a:t>náboženstiev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200" dirty="0" smtClean="0"/>
              <a:t>Meditácia</a:t>
            </a:r>
            <a:endParaRPr lang="sk-SK" sz="32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je podľa budhizmu návrat do ticha mysle, pokoja ducha a prirodzene vedie k rozšíreniu vedomia.</a:t>
            </a:r>
          </a:p>
          <a:p>
            <a:endParaRPr lang="sk-SK" sz="2800" dirty="0"/>
          </a:p>
        </p:txBody>
      </p:sp>
      <p:pic>
        <p:nvPicPr>
          <p:cNvPr id="2050" name="Picture 2" descr="http://obrazky.4ever.sk/data/download/sport/meditacia,-joga,-turecky-sed,-vodna-hladina,-oddych-2253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5"/>
          <a:stretch/>
        </p:blipFill>
        <p:spPr bwMode="auto">
          <a:xfrm>
            <a:off x="250394" y="2132857"/>
            <a:ext cx="4353972" cy="37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23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Modlitby iných </a:t>
            </a:r>
            <a:r>
              <a:rPr lang="sk-SK" dirty="0" smtClean="0"/>
              <a:t>náboženstiev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dirty="0"/>
              <a:t>Sála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/>
              <a:t>Moslimovia  sa povinne modlia päťkrát denne – pri východe slnka, ráno, napoludnie, popoludní a pri západe slnka. Pred každou modlitbou je predpísaná rituálna očista. Moslimovia sa modlia na koberčekoch, tvárou otočení k Mekke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3074" name="Picture 2" descr="http://i.sme.sk/cdata/0/71/7166040/ba-0411-001f-moslimka.r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12" y="2068928"/>
            <a:ext cx="4258913" cy="37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78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ssingyoyos.files.wordpress.com/2013/02/prayer-chi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9007" y="1877880"/>
            <a:ext cx="7440478" cy="4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druhy </a:t>
            </a:r>
            <a:r>
              <a:rPr lang="sk-SK" smtClean="0"/>
              <a:t>modlitieb poznáme?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828437" y="2251690"/>
            <a:ext cx="3315563" cy="41148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Prosebná</a:t>
            </a:r>
          </a:p>
          <a:p>
            <a:r>
              <a:rPr lang="sk-SK" sz="4800" b="1" dirty="0" smtClean="0">
                <a:solidFill>
                  <a:schemeClr val="bg1"/>
                </a:solidFill>
              </a:rPr>
              <a:t>Ďakovná</a:t>
            </a:r>
          </a:p>
          <a:p>
            <a:r>
              <a:rPr lang="sk-SK" sz="4800" b="1" dirty="0" smtClean="0">
                <a:solidFill>
                  <a:schemeClr val="bg1"/>
                </a:solidFill>
              </a:rPr>
              <a:t>Oslavná</a:t>
            </a:r>
          </a:p>
          <a:p>
            <a:r>
              <a:rPr lang="sk-SK" sz="4800" b="1" dirty="0" smtClean="0">
                <a:solidFill>
                  <a:schemeClr val="bg1"/>
                </a:solidFill>
              </a:rPr>
              <a:t>Kajúca </a:t>
            </a:r>
            <a:endParaRPr 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5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98381" y="1844824"/>
            <a:ext cx="3315563" cy="411480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Už sme  raz hovorili  o komunikácii. </a:t>
            </a:r>
            <a:endParaRPr lang="sk-SK" sz="2800" dirty="0" smtClean="0"/>
          </a:p>
          <a:p>
            <a:r>
              <a:rPr lang="sk-SK" sz="2800" dirty="0" smtClean="0"/>
              <a:t>Komunikácii </a:t>
            </a:r>
            <a:r>
              <a:rPr lang="sk-SK" sz="2800" dirty="0"/>
              <a:t>medzi Pánom Bohom  a nami  ľuďmi. </a:t>
            </a:r>
            <a:endParaRPr lang="sk-SK" sz="2800" dirty="0" smtClean="0"/>
          </a:p>
          <a:p>
            <a:r>
              <a:rPr lang="sk-SK" sz="2800" dirty="0" smtClean="0"/>
              <a:t>Hovorili  </a:t>
            </a:r>
            <a:r>
              <a:rPr lang="sk-SK" sz="2800" dirty="0"/>
              <a:t>sme  o Božom  slove, ktoré nám dal Pán Boh, aby sme v ňom videli Jeho vôľu.</a:t>
            </a:r>
          </a:p>
        </p:txBody>
      </p:sp>
      <p:pic>
        <p:nvPicPr>
          <p:cNvPr id="2050" name="Picture 2" descr="http://3.bp.blogspot.com/-xX7EhehoF4Q/U6jLZdu3hNI/AAAAAAAARDU/FsHelV2VyRE/s1600/Pergaminhos+do+Mar+morto,+Escrituras+do+mar+morto,+biblia+sagrada,+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72" y="1988840"/>
            <a:ext cx="46092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7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 komunikácii je dôležité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rozprávať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počúvať</a:t>
            </a:r>
            <a:endParaRPr lang="sk-SK" dirty="0"/>
          </a:p>
        </p:txBody>
      </p:sp>
      <p:pic>
        <p:nvPicPr>
          <p:cNvPr id="3074" name="Picture 2" descr="http://images.clipartlogo.com/files/images/40/400323/mouth-clip-art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256" y="2867025"/>
            <a:ext cx="303688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4vUZg4yKXk4/VkiJx9sfxhI/AAAAAAAAEgI/4lXlRdZARjs/s1600/Oido%2B-%2Boreja%2B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80" y="2867025"/>
            <a:ext cx="2755023" cy="3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413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03157" y="1945454"/>
            <a:ext cx="3943465" cy="474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Jedným uchom </a:t>
            </a:r>
            <a:r>
              <a:rPr lang="sk-SK" dirty="0"/>
              <a:t>dnu a druhým von</a:t>
            </a:r>
          </a:p>
        </p:txBody>
      </p:sp>
      <p:pic>
        <p:nvPicPr>
          <p:cNvPr id="4098" name="Picture 2" descr="http://www.wakeuptheplanet.org/wp-content/uploads/2014/06/In-One-Ear-Out-the-Oth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147413" cy="46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9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agnetnalasku.sk/wp-content/uploads/2015/05/o-com-sa-s-chlapom-rozprava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7" r="10157"/>
          <a:stretch>
            <a:fillRect/>
          </a:stretch>
        </p:blipFill>
        <p:spPr bwMode="auto">
          <a:xfrm>
            <a:off x="3000364" y="57148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316088"/>
          </a:xfrm>
        </p:spPr>
        <p:txBody>
          <a:bodyPr/>
          <a:lstStyle/>
          <a:p>
            <a:r>
              <a:rPr lang="sk-SK" sz="4800" dirty="0" smtClean="0"/>
              <a:t>Vzťah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9118" y="4437112"/>
            <a:ext cx="2686749" cy="1582688"/>
          </a:xfrm>
        </p:spPr>
        <p:txBody>
          <a:bodyPr>
            <a:noAutofit/>
          </a:bodyPr>
          <a:lstStyle/>
          <a:p>
            <a:r>
              <a:rPr lang="sk-SK" sz="2800" dirty="0"/>
              <a:t>Ak máme mať vytvorený vzťah, musíme sa aktívne rozprávať.</a:t>
            </a:r>
          </a:p>
        </p:txBody>
      </p:sp>
    </p:spTree>
    <p:extLst>
      <p:ext uri="{BB962C8B-B14F-4D97-AF65-F5344CB8AC3E}">
        <p14:creationId xmlns:p14="http://schemas.microsoft.com/office/powerpoint/2010/main" xmlns="" val="11339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87709" y="1268760"/>
            <a:ext cx="2698158" cy="1091952"/>
          </a:xfrm>
        </p:spPr>
        <p:txBody>
          <a:bodyPr>
            <a:normAutofit fontScale="90000"/>
          </a:bodyPr>
          <a:lstStyle/>
          <a:p>
            <a:r>
              <a:rPr lang="sk-SK" sz="6600" dirty="0" smtClean="0"/>
              <a:t>Modlitba</a:t>
            </a:r>
            <a:endParaRPr lang="sk-SK" sz="6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9118" y="2360712"/>
            <a:ext cx="2686749" cy="3659088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/>
              <a:t>Rozhovor veriaceho človeka s Pánom Bohom. </a:t>
            </a:r>
            <a:endParaRPr lang="sk-SK" sz="2800" dirty="0" smtClean="0"/>
          </a:p>
          <a:p>
            <a:r>
              <a:rPr lang="sk-SK" sz="2800" dirty="0" smtClean="0"/>
              <a:t>Je </a:t>
            </a:r>
            <a:r>
              <a:rPr lang="sk-SK" sz="2800" dirty="0"/>
              <a:t>to intímne a najužšie spojenie  s Otcom v nebesiach, na ktorého plecia môžeme položiť všetku starosť, ale aj radosť tohto sveta</a:t>
            </a:r>
            <a:r>
              <a:rPr lang="sk-SK" sz="2800" dirty="0" smtClean="0"/>
              <a:t>.</a:t>
            </a:r>
            <a:endParaRPr lang="sk-SK" sz="2000" dirty="0"/>
          </a:p>
        </p:txBody>
      </p:sp>
      <p:pic>
        <p:nvPicPr>
          <p:cNvPr id="1026" name="Picture 2" descr="https://helper313.files.wordpress.com/2013/06/prayer_by_bluwi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" t="2700" r="15104" b="2800"/>
          <a:stretch/>
        </p:blipFill>
        <p:spPr bwMode="auto">
          <a:xfrm>
            <a:off x="3714528" y="836712"/>
            <a:ext cx="48018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9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imamenscorpus.com/wp-content/uploads/2014/09/Boy-pray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111" y="1786208"/>
            <a:ext cx="7076629" cy="47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2201" y="180828"/>
            <a:ext cx="3315563" cy="638993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/>
              <a:t>Rozhovorom, ktorý  dáva možnosť vyrozprávať sa Pánu  Bohu  zo svojich  starostí i radostí. </a:t>
            </a:r>
            <a:endParaRPr lang="sk-SK" sz="2800" dirty="0" smtClean="0"/>
          </a:p>
          <a:p>
            <a:endParaRPr lang="sk-SK" sz="2800" dirty="0"/>
          </a:p>
          <a:p>
            <a:endParaRPr lang="sk-SK" sz="2800" dirty="0" smtClean="0"/>
          </a:p>
          <a:p>
            <a:endParaRPr lang="sk-SK" sz="2800" dirty="0"/>
          </a:p>
          <a:p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Dáva  </a:t>
            </a:r>
            <a:r>
              <a:rPr lang="sk-SK" sz="2800" dirty="0"/>
              <a:t>možnosť  poplakať si, posťažovať  sa,  ale  aj pochváliť či  poďakovať za  úspech a  radosť, ktorú  práve  prežívame.</a:t>
            </a:r>
          </a:p>
        </p:txBody>
      </p:sp>
    </p:spTree>
    <p:extLst>
      <p:ext uri="{BB962C8B-B14F-4D97-AF65-F5344CB8AC3E}">
        <p14:creationId xmlns:p14="http://schemas.microsoft.com/office/powerpoint/2010/main" xmlns="" val="14888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eaktuality.cz/wp-content/uploads/matkatereza_min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62" b="12462"/>
          <a:stretch>
            <a:fillRect/>
          </a:stretch>
        </p:blipFill>
        <p:spPr bwMode="auto">
          <a:xfrm>
            <a:off x="3929058" y="642918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3571900" cy="5667542"/>
          </a:xfrm>
        </p:spPr>
        <p:txBody>
          <a:bodyPr>
            <a:noAutofit/>
          </a:bodyPr>
          <a:lstStyle/>
          <a:p>
            <a:r>
              <a:rPr lang="sk-SK" sz="2700" dirty="0"/>
              <a:t>„Modlitba je radosť... Modlitba je láska... Modlitba je po- koj... Modlitbu nie je možné vysvetliť: človek s ňou musí mať skúsenosť. To nie je nemožné. Boh dáva tomu, kto si pýta: Pýtajte  a dostanete. Otec vie, čo má dať svojim deťom – ako by to náš nebeský  Otec nevedel tým  väčšmi!“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9118" y="5589240"/>
            <a:ext cx="2686749" cy="430560"/>
          </a:xfrm>
        </p:spPr>
        <p:txBody>
          <a:bodyPr/>
          <a:lstStyle/>
          <a:p>
            <a:r>
              <a:rPr lang="sk-SK" i="1" dirty="0"/>
              <a:t>Matka Tereza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6443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1910" y="836712"/>
            <a:ext cx="2698158" cy="3735288"/>
          </a:xfrm>
        </p:spPr>
        <p:txBody>
          <a:bodyPr>
            <a:noAutofit/>
          </a:bodyPr>
          <a:lstStyle/>
          <a:p>
            <a:r>
              <a:rPr lang="sk-SK" dirty="0"/>
              <a:t>Proste a dostanete;  hľadajte a nájdete; klopte a bude vám otvorené. 	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Mt</a:t>
            </a:r>
            <a:r>
              <a:rPr lang="sk-SK" dirty="0" smtClean="0"/>
              <a:t> </a:t>
            </a:r>
            <a:r>
              <a:rPr lang="sk-SK" dirty="0"/>
              <a:t>7, 7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Pán Ježiš</a:t>
            </a:r>
            <a:endParaRPr lang="sk-SK" dirty="0"/>
          </a:p>
        </p:txBody>
      </p:sp>
      <p:pic>
        <p:nvPicPr>
          <p:cNvPr id="8194" name="Picture 2" descr="http://i.huffpost.com/gen/1649298/images/o-DIOGO-MORGADO-JESUS-faceb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6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Modlitba</vt:lpstr>
      <vt:lpstr>Modlitba</vt:lpstr>
      <vt:lpstr>Pri komunikácii je dôležité</vt:lpstr>
      <vt:lpstr>Jedným uchom dnu a druhým von</vt:lpstr>
      <vt:lpstr>Vzťah</vt:lpstr>
      <vt:lpstr>Modlitba</vt:lpstr>
      <vt:lpstr>Modlitba</vt:lpstr>
      <vt:lpstr>„Modlitba je radosť... Modlitba je láska... Modlitba je po- koj... Modlitbu nie je možné vysvetliť: človek s ňou musí mať skúsenosť. To nie je nemožné. Boh dáva tomu, kto si pýta: Pýtajte  a dostanete. Otec vie, čo má dať svojim deťom – ako by to náš nebeský  Otec nevedel tým  väčšmi!“</vt:lpstr>
      <vt:lpstr>Proste a dostanete;  hľadajte a nájdete; klopte a bude vám otvorené.   Mt 7, 7</vt:lpstr>
      <vt:lpstr>Modlitby iných náboženstiev</vt:lpstr>
      <vt:lpstr>Modlitby iných náboženstiev</vt:lpstr>
      <vt:lpstr>Modlitby iných náboženstiev</vt:lpstr>
      <vt:lpstr>Aké druhy modlitieb poznáme?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Modlitba</dc:title>
  <dc:creator>Používateľ systému Windows</dc:creator>
  <cp:lastModifiedBy>Používateľ systému Windows</cp:lastModifiedBy>
  <cp:revision>1</cp:revision>
  <dcterms:created xsi:type="dcterms:W3CDTF">2020-10-19T19:49:09Z</dcterms:created>
  <dcterms:modified xsi:type="dcterms:W3CDTF">2020-10-19T19:50:36Z</dcterms:modified>
</cp:coreProperties>
</file>