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0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28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11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34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40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42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32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4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1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71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71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48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88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8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7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33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80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2A5C33-9C25-4547-832A-A2F04B28B5A3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3DC2-8F59-444C-8A77-CE42C301D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93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Adam_Stefan_Sapieha" TargetMode="External"/><Relationship Id="rId13" Type="http://schemas.openxmlformats.org/officeDocument/2006/relationships/hyperlink" Target="https://pl.wikipedia.org/wiki/Medycyna" TargetMode="External"/><Relationship Id="rId3" Type="http://schemas.openxmlformats.org/officeDocument/2006/relationships/hyperlink" Target="https://pl.wikipedia.org/wiki/Bazylika_Ofiarowania_Naj%C5%9Bwi%C4%99tszej_Maryi_Panny_w_Wadowicach" TargetMode="External"/><Relationship Id="rId7" Type="http://schemas.openxmlformats.org/officeDocument/2006/relationships/hyperlink" Target="https://pl.wikipedia.org/wiki/Bierzmowanie" TargetMode="External"/><Relationship Id="rId12" Type="http://schemas.openxmlformats.org/officeDocument/2006/relationships/hyperlink" Target="https://pl.wikipedia.org/wiki/I_Liceum_Og%C3%B3lnokszta%C5%82c%C4%85ce_im._Marcina_Wadowity_w_Wadowicach" TargetMode="External"/><Relationship Id="rId2" Type="http://schemas.openxmlformats.org/officeDocument/2006/relationships/hyperlink" Target="https://pl.wikipedia.org/wiki/Chrzest" TargetMode="External"/><Relationship Id="rId16" Type="http://schemas.openxmlformats.org/officeDocument/2006/relationships/hyperlink" Target="https://pl.wikipedia.org/wiki/Testament_Jana_Paw%C5%82a_I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.wikipedia.org/wiki/Eucharystia_(sakrament)" TargetMode="External"/><Relationship Id="rId11" Type="http://schemas.openxmlformats.org/officeDocument/2006/relationships/hyperlink" Target="https://pl.wikipedia.org/wiki/Edmund_Wojty%C5%82a" TargetMode="External"/><Relationship Id="rId5" Type="http://schemas.openxmlformats.org/officeDocument/2006/relationships/hyperlink" Target="https://pl.wikipedia.org/wiki/Rodzice_chrzestni" TargetMode="External"/><Relationship Id="rId15" Type="http://schemas.openxmlformats.org/officeDocument/2006/relationships/hyperlink" Target="https://pl.wikipedia.org/wiki/Bielsko-Bia%C5%82a" TargetMode="External"/><Relationship Id="rId10" Type="http://schemas.openxmlformats.org/officeDocument/2006/relationships/hyperlink" Target="https://pl.wikipedia.org/wiki/Porucznik" TargetMode="External"/><Relationship Id="rId4" Type="http://schemas.openxmlformats.org/officeDocument/2006/relationships/hyperlink" Target="https://pl.wikipedia.org/wiki/Kapelan" TargetMode="External"/><Relationship Id="rId9" Type="http://schemas.openxmlformats.org/officeDocument/2006/relationships/hyperlink" Target="https://pl.wikipedia.org/wiki/Karol_Rostworowski" TargetMode="External"/><Relationship Id="rId14" Type="http://schemas.openxmlformats.org/officeDocument/2006/relationships/hyperlink" Target="https://pl.wikipedia.org/wiki/Krak%C3%B3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rezbiter" TargetMode="External"/><Relationship Id="rId13" Type="http://schemas.openxmlformats.org/officeDocument/2006/relationships/hyperlink" Target="https://pl.wikipedia.org/wiki/Rzym" TargetMode="External"/><Relationship Id="rId18" Type="http://schemas.openxmlformats.org/officeDocument/2006/relationships/hyperlink" Target="https://pl.wikipedia.org/wiki/Cum_laude" TargetMode="External"/><Relationship Id="rId3" Type="http://schemas.openxmlformats.org/officeDocument/2006/relationships/hyperlink" Target="https://pl.wikipedia.org/wiki/Subdiakon" TargetMode="External"/><Relationship Id="rId21" Type="http://schemas.openxmlformats.org/officeDocument/2006/relationships/hyperlink" Target="https://pl.wikipedia.org/wiki/Karmelici_bosi" TargetMode="External"/><Relationship Id="rId7" Type="http://schemas.openxmlformats.org/officeDocument/2006/relationships/hyperlink" Target="https://pl.wikipedia.org/wiki/Jan_Pawe%C5%82_II#cite_note-WSD-Krak&#243;w-19" TargetMode="External"/><Relationship Id="rId12" Type="http://schemas.openxmlformats.org/officeDocument/2006/relationships/hyperlink" Target="https://pl.wikipedia.org/wiki/Pary%C5%BC" TargetMode="External"/><Relationship Id="rId17" Type="http://schemas.openxmlformats.org/officeDocument/2006/relationships/hyperlink" Target="https://pl.wikipedia.org/wiki/Stany_Zjednoczone" TargetMode="External"/><Relationship Id="rId2" Type="http://schemas.openxmlformats.org/officeDocument/2006/relationships/hyperlink" Target="https://pl.wikipedia.org/wiki/Kleryk_(student)" TargetMode="External"/><Relationship Id="rId16" Type="http://schemas.openxmlformats.org/officeDocument/2006/relationships/hyperlink" Target="https://pl.wikipedia.org/wiki/Frankonia" TargetMode="External"/><Relationship Id="rId20" Type="http://schemas.openxmlformats.org/officeDocument/2006/relationships/hyperlink" Target="https://pl.wikipedia.org/wiki/J%C4%99zyk_hiszpa%C5%84sk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.wikipedia.org/wiki/Adam_Stefan_Sapieha" TargetMode="External"/><Relationship Id="rId11" Type="http://schemas.openxmlformats.org/officeDocument/2006/relationships/hyperlink" Target="https://pl.wikipedia.org/wiki/Bazylika_archikatedralna_%C5%9Bw._Stanis%C5%82awa_i_%C5%9Bw._Wac%C5%82awa_w_Krakowie" TargetMode="External"/><Relationship Id="rId24" Type="http://schemas.openxmlformats.org/officeDocument/2006/relationships/hyperlink" Target="https://pl.wikipedia.org/wiki/W%C5%82adys%C5%82aw_Wicher" TargetMode="External"/><Relationship Id="rId5" Type="http://schemas.openxmlformats.org/officeDocument/2006/relationships/hyperlink" Target="https://pl.wikipedia.org/wiki/Pa%C5%82ac_Biskupi_w_Krakowie" TargetMode="External"/><Relationship Id="rId15" Type="http://schemas.openxmlformats.org/officeDocument/2006/relationships/hyperlink" Target="https://pl.wikipedia.org/wiki/Jan_Pawe%C5%82_II#cite_note-Kelly-3" TargetMode="External"/><Relationship Id="rId23" Type="http://schemas.openxmlformats.org/officeDocument/2006/relationships/hyperlink" Target="https://pl.wikipedia.org/wiki/Renesans" TargetMode="External"/><Relationship Id="rId10" Type="http://schemas.openxmlformats.org/officeDocument/2006/relationships/hyperlink" Target="https://pl.wikipedia.org/wiki/Krypta_%C5%9Bw._Leonarda_na_Wawelu" TargetMode="External"/><Relationship Id="rId19" Type="http://schemas.openxmlformats.org/officeDocument/2006/relationships/hyperlink" Target="https://pl.wikipedia.org/wiki/Doktor_(stopie%C5%84_naukowy)" TargetMode="External"/><Relationship Id="rId4" Type="http://schemas.openxmlformats.org/officeDocument/2006/relationships/hyperlink" Target="https://pl.wikipedia.org/wiki/Diakon" TargetMode="External"/><Relationship Id="rId9" Type="http://schemas.openxmlformats.org/officeDocument/2006/relationships/hyperlink" Target="https://pl.wikipedia.org/wiki/Prymicja" TargetMode="External"/><Relationship Id="rId14" Type="http://schemas.openxmlformats.org/officeDocument/2006/relationships/hyperlink" Target="https://pl.wikipedia.org/wiki/Papieski_Uniwersytet_%C5%9Awi%C4%99tego_Tomasza_z_Akwinu" TargetMode="External"/><Relationship Id="rId22" Type="http://schemas.openxmlformats.org/officeDocument/2006/relationships/hyperlink" Target="https://pl.wikipedia.org/wiki/Mistyka_chrze%C5%9Bcija%C5%84sk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870D39-F55A-4061-97D6-C8725D7A5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496999"/>
            <a:ext cx="8825658" cy="108071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Wielki Polak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B164ECD-CA17-4903-8569-80000F165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7653" y="2418868"/>
            <a:ext cx="11570874" cy="86142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JAN PAWEŁ II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0323F47-C334-4C77-A9E6-EF7133AF5FC2}"/>
              </a:ext>
            </a:extLst>
          </p:cNvPr>
          <p:cNvSpPr txBox="1"/>
          <p:nvPr/>
        </p:nvSpPr>
        <p:spPr>
          <a:xfrm>
            <a:off x="7490129" y="4850296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Filip </a:t>
            </a:r>
            <a:r>
              <a:rPr lang="pl-PL" dirty="0" err="1"/>
              <a:t>Raputa</a:t>
            </a:r>
            <a:r>
              <a:rPr lang="pl-PL" dirty="0"/>
              <a:t> kl. 3</a:t>
            </a:r>
          </a:p>
        </p:txBody>
      </p:sp>
    </p:spTree>
    <p:extLst>
      <p:ext uri="{BB962C8B-B14F-4D97-AF65-F5344CB8AC3E}">
        <p14:creationId xmlns:p14="http://schemas.microsoft.com/office/powerpoint/2010/main" val="14754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566EF-A0A6-4834-8D24-BA65E382F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Karol Wojtyła urodził się 18 maja 1920 roku, został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2" tooltip="Chrze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ochrzczony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w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3" tooltip="Bazylika Ofiarowania Najświętszej Maryi Panny w Wadowica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kościele parafialnym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20 czerwca 1920 przez księdza Franciszka Żaka,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4" tooltip="Kapel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kapelana wojskowego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 Jego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5" tooltip="Rodzice chrzestn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rodzicami chrzestnymi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byli Józef Kuczmierczyk, szwagier Emilii, i jej siostra, Maria </a:t>
            </a:r>
            <a:r>
              <a:rPr lang="pl-PL" sz="1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Wiadrowska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6" tooltip="Eucharystia (sakrame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Pierwszą Komunię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przyjął w dniu 25 maja 1929, a sakramentu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7" tooltip="Bierzmowan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bierzmowania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udzielił mu abp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8" tooltip="Adam Stefan Sapie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 Stefan Sapieha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3 maja 1938; na bierzmowaniu przyszły papież wybrał imię Hubert, na cześć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9" tooltip="Karol Rostworow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Karola Huberta Rostworowskiego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 </a:t>
            </a:r>
            <a:b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Rodzina Wojtyłów żyła skromnie. Jedynym źródłem utrzymania była pensja ojca – wojskowego urzędnika w Powiatowej Komendzie Uzupełnień w stopniu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10" tooltip="Poruczni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porucznika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 Matka pracowała dorywczo jako szwaczka.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11" tooltip="Edmund Wojtył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Edmund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, brat Karola, po ukończeniu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12" tooltip="I Liceum Ogólnokształcące im. Marcina Wadowity w Wadowica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wadowickiego gimnazjum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studiował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13" tooltip="Medycy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medycynę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w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14" tooltip="Krakó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Krakowie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i został lekarzem. Wojtyłowie mieli jeszcze jedno dziecko – Olgę, która zmarła 16 godzin po urodzeniu 7 lipca 1916 w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15" tooltip="Bielsko-Biał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Białej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 Papież wspominał ją w opublikowanym po śmierci 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16" tooltip="Testament Jana Pawła 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testamencie</a:t>
            </a:r>
            <a: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– na równi z rodzicami i bratem</a:t>
            </a:r>
            <a:br>
              <a:rPr lang="pl-P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</a:br>
            <a:endParaRPr lang="pl-PL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EDC98D5-A262-474A-B391-2A91E3508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345" y="1017090"/>
            <a:ext cx="8825658" cy="861420"/>
          </a:xfrm>
        </p:spPr>
        <p:txBody>
          <a:bodyPr/>
          <a:lstStyle/>
          <a:p>
            <a:r>
              <a:rPr lang="pl-PL" dirty="0"/>
              <a:t>Życie Papieża</a:t>
            </a:r>
          </a:p>
        </p:txBody>
      </p:sp>
    </p:spTree>
    <p:extLst>
      <p:ext uri="{BB962C8B-B14F-4D97-AF65-F5344CB8AC3E}">
        <p14:creationId xmlns:p14="http://schemas.microsoft.com/office/powerpoint/2010/main" val="278431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2CA272-BAD3-4CEC-8F3D-F5B359F0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13" y="452718"/>
            <a:ext cx="9404723" cy="5616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4A226FD-5024-4550-AFE4-9B2A61737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807" y="1503998"/>
            <a:ext cx="263884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3B25A-61BE-4DE2-B16E-15E4E5158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13 października 1946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2" tooltip="Kleryk (stude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Metropolitalnego Seminarium Duchownego w Krakowie, Karol Wojtyła, został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3" tooltip="Subdiak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subdiakonem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, a tydzień później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4" tooltip="Diak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diakonem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 1 listopada 1946 w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5" tooltip="Pałac Biskupi w Krakow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Kaplicy w Pałacu Arcybiskupów Krakowskich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kardynał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6" tooltip="Adam Stefan Sapie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 Stefan Sapieha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wyświęcił Karola Wojtyłę na księdza</a:t>
            </a:r>
            <a:r>
              <a:rPr lang="pl-PL" sz="1600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[18]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 2 listopada jako </a:t>
            </a:r>
            <a:r>
              <a:rPr lang="pl-PL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8" tooltip="Prezbi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neoprezbiter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odprawił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9" tooltip="Prymic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mszę prymicyjną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w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0" tooltip="Krypta św. Leonarda na Wawel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krypcie św. Leonarda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w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1" tooltip="Bazylika archikatedralna św. Stanisława i św. Wacława w Krakow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katedrze na Wawelu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 15 listopada Karol Wojtyła wraz z klerykiem Stanisławem Starowieyskim poprzez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2" tooltip="Pary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Paryż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wyjechał do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3" tooltip="Rzy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Rzymu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, aby kontynuować studia na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4" tooltip="Papieski Uniwersytet Świętego Tomasza z Akwin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Papieskim Międzynarodowym </a:t>
            </a:r>
            <a:r>
              <a:rPr lang="pl-PL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4" tooltip="Papieski Uniwersytet Świętego Tomasza z Akwin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Athenaeum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4" tooltip="Papieski Uniwersytet Świętego Tomasza z Akwin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4" tooltip="Papieski Uniwersytet Świętego Tomasza z Akwin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Angelicum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(obecnie Papieski Uniwersytet Świętego Tomasza z Akwinu (</a:t>
            </a:r>
            <a:r>
              <a:rPr lang="pl-PL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Angelicum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)) w Rzymie</a:t>
            </a:r>
            <a:r>
              <a:rPr lang="pl-PL" sz="1600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 Przez okres studiów zamieszkiwał w Kolegium Belgijskim, gdzie poznał wielu duchownych z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6" tooltip="Franko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krajów frankofońskich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oraz z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7" tooltip="Stany Zjednoczo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 W 1948 ukończył studia z dyplomem </a:t>
            </a:r>
            <a:r>
              <a:rPr lang="pl-PL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8" tooltip="Cum lau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 cum </a:t>
            </a:r>
            <a:r>
              <a:rPr lang="pl-PL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8" tooltip="Cum lau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laude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i otrzymał stopień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19" tooltip="Doktor (stopień naukow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doktora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za dysertację pt. </a:t>
            </a:r>
            <a:r>
              <a:rPr lang="pl-PL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Problem wiary u św. Jana od Krzyża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 Dla potrzeb doktoratu nauczył się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20" tooltip="Język hiszpań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języka hiszpańskiego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, by czytać teksty tego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21" tooltip="Karmelici bos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karmelitańskiego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klasyka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22" tooltip="Mistyka chrześcijań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mistyki chrześcijańskiej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z okresu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23" tooltip="Renesa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renesansu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w oryginale. Promotorem pracy doktorskiej Karola Wojtyły był ks. prof. 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24" tooltip="Władysław Wic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Władysław Wicher</a:t>
            </a: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 Zmarł 2 kwietnia 2005 </a:t>
            </a:r>
            <a:r>
              <a:rPr lang="pl-PL" sz="160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w Watykanie.</a:t>
            </a:r>
            <a:endParaRPr lang="pl-PL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A6D6089-92A7-4676-ACF1-BAC329009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017090"/>
            <a:ext cx="8825658" cy="861420"/>
          </a:xfrm>
        </p:spPr>
        <p:txBody>
          <a:bodyPr/>
          <a:lstStyle/>
          <a:p>
            <a:r>
              <a:rPr lang="pl-PL" dirty="0"/>
              <a:t>kariera</a:t>
            </a:r>
          </a:p>
        </p:txBody>
      </p:sp>
    </p:spTree>
    <p:extLst>
      <p:ext uri="{BB962C8B-B14F-4D97-AF65-F5344CB8AC3E}">
        <p14:creationId xmlns:p14="http://schemas.microsoft.com/office/powerpoint/2010/main" val="375830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D95D6E2-3B18-4849-BFA3-55016C46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39" y="1613693"/>
            <a:ext cx="5496746" cy="38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45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356</Words>
  <Application>Microsoft Office PowerPoint</Application>
  <PresentationFormat>Panoramiczny</PresentationFormat>
  <Paragraphs>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Jon</vt:lpstr>
      <vt:lpstr>Wielki Polak </vt:lpstr>
      <vt:lpstr>Karol Wojtyła urodził się 18 maja 1920 roku, został ochrzczony w kościele parafialnym 20 czerwca 1920 przez księdza Franciszka Żaka, kapelana wojskowego. Jego rodzicami chrzestnymi byli Józef Kuczmierczyk, szwagier Emilii, i jej siostra, Maria Wiadrowska. Pierwszą Komunię przyjął w dniu 25 maja 1929, a sakramentu bierzmowania udzielił mu abp Adam Stefan Sapieha 3 maja 1938; na bierzmowaniu przyszły papież wybrał imię Hubert, na cześć Karola Huberta Rostworowskiego.  Rodzina Wojtyłów żyła skromnie. Jedynym źródłem utrzymania była pensja ojca – wojskowego urzędnika w Powiatowej Komendzie Uzupełnień w stopniu porucznika. Matka pracowała dorywczo jako szwaczka. Edmund, brat Karola, po ukończeniu wadowickiego gimnazjum studiował medycynę w Krakowie i został lekarzem. Wojtyłowie mieli jeszcze jedno dziecko – Olgę, która zmarła 16 godzin po urodzeniu 7 lipca 1916 w Białej. Papież wspominał ją w opublikowanym po śmierci testamencie – na równi z rodzicami i bratem </vt:lpstr>
      <vt:lpstr>Prezentacja programu PowerPoint</vt:lpstr>
      <vt:lpstr>13 października 1946 alumn Metropolitalnego Seminarium Duchownego w Krakowie, Karol Wojtyła, został subdiakonem, a tydzień później diakonem. 1 listopada 1946 w Kaplicy w Pałacu Arcybiskupów Krakowskich kardynał Adam Stefan Sapieha wyświęcił Karola Wojtyłę na księdza[18]. 2 listopada jako neoprezbiter odprawił mszę prymicyjną w krypcie św. Leonarda w katedrze na Wawelu. 15 listopada Karol Wojtyła wraz z klerykiem Stanisławem Starowieyskim poprzez Paryż wyjechał do Rzymu, aby kontynuować studia na Papieskim Międzynarodowym Athenaeum Angelicum (obecnie Papieski Uniwersytet Świętego Tomasza z Akwinu (Angelicum)) w Rzymie]. Przez okres studiów zamieszkiwał w Kolegium Belgijskim, gdzie poznał wielu duchownych z krajów frankofońskich oraz z USA. W 1948 ukończył studia z dyplomem summa cum laude i otrzymał stopień doktora za dysertację pt. Problem wiary u św. Jana od Krzyża. Dla potrzeb doktoratu nauczył się języka hiszpańskiego, by czytać teksty tego karmelitańskiego klasyka mistyki chrześcijańskiej z okresu renesansu w oryginale. Promotorem pracy doktorskiej Karola Wojtyły był ks. prof. Władysław Wicher. Zmarł 2 kwietnia 2005 w Watykanie.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Wielki Polak</dc:title>
  <dc:creator>DAWID RAPUTA</dc:creator>
  <cp:lastModifiedBy>DAWID RAPUTA</cp:lastModifiedBy>
  <cp:revision>6</cp:revision>
  <dcterms:created xsi:type="dcterms:W3CDTF">2020-05-11T16:25:02Z</dcterms:created>
  <dcterms:modified xsi:type="dcterms:W3CDTF">2020-05-12T06:41:05Z</dcterms:modified>
</cp:coreProperties>
</file>