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554553-1E95-40A1-98BB-6B32119DCC61}" type="datetimeFigureOut">
              <a:rPr lang="sk-SK" smtClean="0"/>
              <a:pPr/>
              <a:t>11. 10. 2015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91787A-0C9F-46BC-805E-D4A7EF10DDD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C00000"/>
                </a:solidFill>
                <a:latin typeface="Constantia" pitchFamily="18" charset="0"/>
              </a:rPr>
              <a:t>OPAKOVANIE	PRAVEKÝCH POJMOV</a:t>
            </a:r>
            <a:endParaRPr lang="sk-SK" sz="40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2120" y="4365104"/>
            <a:ext cx="2875856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sk-SK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Mgr. Jarmila </a:t>
            </a:r>
            <a:r>
              <a:rPr lang="sk-SK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Gubová</a:t>
            </a:r>
            <a:endParaRPr lang="sk-SK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5842" name="Picture 2" descr="http://blog.idnes.cz/blog/7088/223740/pravek.skupina.nap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511256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31540" y="980728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sk-SK" sz="66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Domestikácia</a:t>
            </a:r>
            <a:endParaRPr lang="sk-SK" sz="6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67544" y="2852936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latin typeface="Georgia" pitchFamily="18" charset="0"/>
              </a:rPr>
              <a:t>Skrotenie a zdomácnenie </a:t>
            </a:r>
            <a:r>
              <a:rPr lang="sk-SK" sz="4400" b="1" i="1" dirty="0" smtClean="0">
                <a:solidFill>
                  <a:srgbClr val="C00000"/>
                </a:solidFill>
                <a:latin typeface="Georgia" pitchFamily="18" charset="0"/>
              </a:rPr>
              <a:t>divého</a:t>
            </a:r>
            <a:r>
              <a:rPr lang="sk-SK" sz="4400" b="1" i="1" dirty="0" smtClean="0">
                <a:latin typeface="Georgia" pitchFamily="18" charset="0"/>
              </a:rPr>
              <a:t> zvieraťa.</a:t>
            </a:r>
            <a:endParaRPr lang="sk-SK" sz="4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611560" y="764704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Book Antiqua" pitchFamily="18" charset="0"/>
              </a:rPr>
              <a:t>PALISÁDY</a:t>
            </a:r>
            <a:endParaRPr lang="sk-SK" sz="6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47564" y="256490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"/>
            <a:r>
              <a:rPr lang="sk-SK" sz="5400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Drevené ohrady okolo pravekých obydlí alebo osád v neolite.</a:t>
            </a:r>
            <a:endParaRPr lang="sk-SK" sz="5400" dirty="0">
              <a:ln>
                <a:solidFill>
                  <a:schemeClr val="tx2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91580" y="980728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Keramika</a:t>
            </a:r>
            <a:endParaRPr lang="sk-SK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611560" y="2780928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Výrobky alebo </a:t>
            </a:r>
            <a:r>
              <a:rPr lang="sk-SK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</a:t>
            </a:r>
            <a:r>
              <a:rPr lang="sk-SK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ošky  z pálenej alebo nepálenej hliny.</a:t>
            </a:r>
            <a:endParaRPr lang="sk-SK" sz="5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1052736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Book Antiqua" pitchFamily="18" charset="0"/>
              </a:rPr>
              <a:t>Ako charakterizujeme obdobie praveku?</a:t>
            </a:r>
            <a:endParaRPr lang="sk-SK" sz="54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27584" y="3645024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C00000"/>
                </a:solidFill>
                <a:latin typeface="Georgia" pitchFamily="18" charset="0"/>
                <a:cs typeface="Aharoni" pitchFamily="2" charset="-79"/>
              </a:rPr>
              <a:t>Najstaršie a najdlhšie obdobie v dejinách ľudstva.</a:t>
            </a:r>
            <a:endParaRPr lang="sk-SK" sz="4000" b="1" dirty="0">
              <a:solidFill>
                <a:srgbClr val="C00000"/>
              </a:solidFill>
              <a:latin typeface="Georgi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33265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"/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Ako rozdelil pravek v Európe archeológ </a:t>
            </a:r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Christian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Thomsen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? </a:t>
            </a:r>
            <a:endParaRPr lang="sk-SK" sz="4000" b="1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39552" y="2132856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sk-SK" sz="3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Kamenná doba</a:t>
            </a:r>
          </a:p>
          <a:p>
            <a:pPr lvl="1"/>
            <a:endParaRPr lang="sk-SK" sz="3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k-SK" sz="3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Medená doba</a:t>
            </a:r>
          </a:p>
          <a:p>
            <a:pPr lvl="1">
              <a:buFont typeface="Wingdings" pitchFamily="2" charset="2"/>
              <a:buChar char="Ø"/>
            </a:pPr>
            <a:endParaRPr lang="sk-SK" sz="3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k-SK" sz="3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Bronzová doba</a:t>
            </a:r>
          </a:p>
          <a:p>
            <a:pPr lvl="1"/>
            <a:endParaRPr lang="sk-SK" sz="3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k-SK" sz="3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Železná doba</a:t>
            </a:r>
            <a:endParaRPr lang="sk-SK" sz="36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54868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Georgia" pitchFamily="18" charset="0"/>
                <a:cs typeface="Aharoni" pitchFamily="2" charset="-79"/>
              </a:rPr>
              <a:t>Chronologické delenie kamennej  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Georgia" pitchFamily="18" charset="0"/>
                <a:cs typeface="Aharoni" pitchFamily="2" charset="-79"/>
              </a:rPr>
              <a:t>doby:</a:t>
            </a:r>
            <a:endParaRPr lang="sk-SK" sz="3600" b="1" dirty="0">
              <a:ln>
                <a:solidFill>
                  <a:schemeClr val="tx1"/>
                </a:solidFill>
              </a:ln>
              <a:solidFill>
                <a:schemeClr val="accent2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2060848"/>
            <a:ext cx="41216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Staršia kamenná doba:</a:t>
            </a:r>
          </a:p>
          <a:p>
            <a:pPr marL="342900" indent="-342900"/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95536" y="3140968"/>
            <a:ext cx="43107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Stredná kamenná doba:</a:t>
            </a:r>
          </a:p>
          <a:p>
            <a:pPr marL="342900" indent="-342900"/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 flipH="1">
            <a:off x="395536" y="4293096"/>
            <a:ext cx="477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3.  Mladšia kamenná doba: </a:t>
            </a:r>
            <a:endParaRPr lang="sk-SK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220072" y="19888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paleolit</a:t>
            </a:r>
            <a:endParaRPr lang="sk-SK" sz="36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436096" y="299695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mezolit</a:t>
            </a:r>
            <a:endParaRPr lang="sk-SK" sz="36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364088" y="42210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neolit</a:t>
            </a:r>
            <a:endParaRPr lang="sk-SK" sz="36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764704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sk-SK" sz="6000" b="1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Antropogenéza</a:t>
            </a:r>
            <a:endParaRPr lang="sk-SK" sz="6000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270892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just"/>
            <a:r>
              <a:rPr lang="sk-SK" sz="4000" dirty="0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Vývoj človeka od živočíšneho predchodcu človeka až po dnešný druh </a:t>
            </a:r>
            <a:r>
              <a:rPr lang="sk-SK" sz="4000" dirty="0" err="1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Homo</a:t>
            </a:r>
            <a:r>
              <a:rPr lang="sk-SK" sz="4000" dirty="0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sk-SK" sz="4000" dirty="0" err="1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sapiens</a:t>
            </a:r>
            <a:r>
              <a:rPr lang="sk-SK" sz="4000" dirty="0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sk-SK" sz="4000" dirty="0" err="1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sapiens</a:t>
            </a:r>
            <a:r>
              <a:rPr lang="sk-SK" sz="4000" dirty="0" smtClean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. </a:t>
            </a:r>
            <a:endParaRPr lang="sk-SK" sz="4000" dirty="0">
              <a:ln w="19050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62068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540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Vývojová (evolučná) </a:t>
            </a:r>
            <a:r>
              <a:rPr lang="sk-SK" sz="540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teória hovorí:</a:t>
            </a:r>
            <a:endParaRPr lang="sk-SK" sz="5400" dirty="0">
              <a:ln w="28575">
                <a:solidFill>
                  <a:schemeClr val="bg2">
                    <a:lumMod val="10000"/>
                  </a:schemeClr>
                </a:solidFill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67544" y="292494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4800" b="1" dirty="0" smtClean="0">
                <a:solidFill>
                  <a:srgbClr val="C00000"/>
                </a:solidFill>
                <a:latin typeface="Book Antiqua" pitchFamily="18" charset="0"/>
              </a:rPr>
              <a:t>Život na Zemi sa vyvíjal  od jednoduchších foriem k </a:t>
            </a:r>
            <a:r>
              <a:rPr lang="sk-SK" sz="4800" b="1" dirty="0">
                <a:solidFill>
                  <a:srgbClr val="C00000"/>
                </a:solidFill>
                <a:latin typeface="Book Antiqua" pitchFamily="18" charset="0"/>
              </a:rPr>
              <a:t>z</a:t>
            </a:r>
            <a:r>
              <a:rPr lang="sk-SK" sz="4800" b="1" dirty="0" smtClean="0">
                <a:solidFill>
                  <a:srgbClr val="C00000"/>
                </a:solidFill>
                <a:latin typeface="Book Antiqua" pitchFamily="18" charset="0"/>
              </a:rPr>
              <a:t>ložitejším.</a:t>
            </a:r>
            <a:endParaRPr lang="sk-SK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3528" y="76470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/>
                </a:solidFill>
                <a:latin typeface="Georgia" pitchFamily="18" charset="0"/>
              </a:rPr>
              <a:t>Prirodzená deľba práce v rodovej spoločnosti </a:t>
            </a:r>
            <a:endParaRPr lang="sk-SK" sz="48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3"/>
              </a:solidFill>
              <a:latin typeface="Georgia" pitchFamily="18" charset="0"/>
            </a:endParaRPr>
          </a:p>
          <a:p>
            <a:pPr algn="ctr"/>
            <a:r>
              <a:rPr lang="sk-SK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/>
                </a:solidFill>
                <a:latin typeface="Georgia" pitchFamily="18" charset="0"/>
              </a:rPr>
              <a:t>medzi</a:t>
            </a:r>
            <a:r>
              <a:rPr lang="sk-SK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/>
                </a:solidFill>
                <a:latin typeface="Georgia" pitchFamily="18" charset="0"/>
              </a:rPr>
              <a:t>:</a:t>
            </a:r>
            <a:endParaRPr lang="sk-SK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39552" y="3140968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dirty="0" smtClean="0">
                <a:latin typeface="Book Antiqua" pitchFamily="18" charset="0"/>
              </a:rPr>
              <a:t>mužom</a:t>
            </a:r>
            <a:endParaRPr lang="sk-SK" sz="6000" b="1" dirty="0">
              <a:latin typeface="Book Antiqua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995936" y="3356992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  <a:latin typeface="Book Antiqua" pitchFamily="18" charset="0"/>
              </a:rPr>
              <a:t>a</a:t>
            </a:r>
            <a:endParaRPr lang="sk-SK" sz="5400" dirty="0">
              <a:solidFill>
                <a:schemeClr val="bg2">
                  <a:lumMod val="1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148064" y="3429000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solidFill>
                  <a:srgbClr val="C00000"/>
                </a:solidFill>
                <a:latin typeface="Book Antiqua" pitchFamily="18" charset="0"/>
              </a:rPr>
              <a:t>ženou</a:t>
            </a:r>
            <a:endParaRPr lang="sk-SK" sz="6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980728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sk-SK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Matriarchát</a:t>
            </a:r>
            <a:endParaRPr lang="sk-SK" sz="6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335699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b="1" i="1" dirty="0" smtClean="0">
                <a:latin typeface="Georgia" pitchFamily="18" charset="0"/>
              </a:rPr>
              <a:t>Vedúce postavenie v rode má </a:t>
            </a:r>
            <a:r>
              <a:rPr lang="sk-SK" sz="4800" b="1" i="1" dirty="0" smtClean="0">
                <a:solidFill>
                  <a:srgbClr val="C00000"/>
                </a:solidFill>
                <a:latin typeface="Georgia" pitchFamily="18" charset="0"/>
              </a:rPr>
              <a:t>žena</a:t>
            </a:r>
            <a:r>
              <a:rPr lang="sk-SK" sz="4800" b="1" i="1" dirty="0" smtClean="0">
                <a:latin typeface="Georgia" pitchFamily="18" charset="0"/>
              </a:rPr>
              <a:t>.</a:t>
            </a:r>
            <a:endParaRPr lang="sk-SK" sz="4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548680"/>
            <a:ext cx="8208912" cy="184665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k-SK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Neolitická revolúcia </a:t>
            </a:r>
          </a:p>
          <a:p>
            <a:pPr algn="ctr"/>
            <a:endParaRPr lang="sk-SK" sz="54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67544" y="2492896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4400" b="1" dirty="0" smtClean="0">
                <a:latin typeface="Book Antiqua" pitchFamily="18" charset="0"/>
              </a:rPr>
              <a:t>V</a:t>
            </a:r>
            <a:r>
              <a:rPr lang="sk-SK" sz="4400" b="1" dirty="0" smtClean="0">
                <a:latin typeface="Book Antiqua" pitchFamily="18" charset="0"/>
              </a:rPr>
              <a:t>ýrazná zmena v spoločnosti, kedy </a:t>
            </a:r>
            <a:r>
              <a:rPr lang="sk-SK" sz="4400" b="1" dirty="0" smtClean="0">
                <a:solidFill>
                  <a:srgbClr val="FF0000"/>
                </a:solidFill>
                <a:latin typeface="Book Antiqua" pitchFamily="18" charset="0"/>
              </a:rPr>
              <a:t>človek prestal loviť </a:t>
            </a:r>
            <a:r>
              <a:rPr lang="sk-SK" sz="4400" b="1" dirty="0" smtClean="0">
                <a:latin typeface="Book Antiqua" pitchFamily="18" charset="0"/>
              </a:rPr>
              <a:t>a naučil sa </a:t>
            </a:r>
            <a:r>
              <a:rPr lang="sk-SK" sz="4400" b="1" dirty="0" smtClean="0">
                <a:solidFill>
                  <a:srgbClr val="FF0000"/>
                </a:solidFill>
                <a:latin typeface="Book Antiqua" pitchFamily="18" charset="0"/>
              </a:rPr>
              <a:t>potraviny pestovať </a:t>
            </a:r>
            <a:r>
              <a:rPr lang="sk-SK" sz="4400" b="1" dirty="0" smtClean="0">
                <a:latin typeface="Book Antiqua" pitchFamily="18" charset="0"/>
              </a:rPr>
              <a:t>a </a:t>
            </a:r>
            <a:r>
              <a:rPr lang="sk-SK" sz="4400" b="1" dirty="0" smtClean="0">
                <a:solidFill>
                  <a:srgbClr val="FF0000"/>
                </a:solidFill>
                <a:latin typeface="Book Antiqua" pitchFamily="18" charset="0"/>
              </a:rPr>
              <a:t>chovať</a:t>
            </a:r>
            <a:r>
              <a:rPr lang="sk-SK" sz="4400" b="1" dirty="0" smtClean="0">
                <a:latin typeface="Book Antiqua" pitchFamily="18" charset="0"/>
              </a:rPr>
              <a:t> zvieratá.</a:t>
            </a:r>
            <a:endParaRPr lang="sk-SK" sz="4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213</TotalTime>
  <Words>157</Words>
  <Application>Microsoft Office PowerPoint</Application>
  <PresentationFormat>Prezentácia na obrazovke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Aspekt</vt:lpstr>
      <vt:lpstr>OPAKOVANIE PRAVEKÝCH POJMOV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OPAKOVANIE PRAVEKÝCH POJMOV</dc:title>
  <dc:creator>jarka</dc:creator>
  <cp:lastModifiedBy>jarka</cp:lastModifiedBy>
  <cp:revision>40</cp:revision>
  <dcterms:created xsi:type="dcterms:W3CDTF">2015-10-10T19:08:46Z</dcterms:created>
  <dcterms:modified xsi:type="dcterms:W3CDTF">2015-10-11T19:54:58Z</dcterms:modified>
</cp:coreProperties>
</file>