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B8DC9C-76F8-4A6C-5751-40DB7D75ECE9}" v="23" dt="2020-09-11T15:41:30.715"/>
    <p1510:client id="{08E292E6-58B1-4A6B-216B-C357C282C1EC}" v="179" dt="2020-09-11T14:38:41.762"/>
    <p1510:client id="{234E6872-E6F1-45C1-89F5-E71F61F21CF7}" v="9" dt="2020-09-29T15:56:28.678"/>
    <p1510:client id="{28C6F669-CEF5-431A-A99C-F06DBA4652C6}" v="1" dt="2020-09-29T15:32:59.619"/>
    <p1510:client id="{32E5157C-A47A-4B0E-9B18-33969805DD1D}" v="16" dt="2020-09-29T15:58:13.456"/>
    <p1510:client id="{45811584-CAC0-4B35-9CBC-81B5BDBF2EFC}" v="1" dt="2020-09-29T15:41:27.188"/>
    <p1510:client id="{A2BF6B5B-28AF-E6F7-0797-56BBED07164C}" v="51" dt="2020-09-11T15:36:59.860"/>
    <p1510:client id="{D9722FF1-2D31-6064-651E-43742A1EC8E8}" v="786" dt="2020-09-29T14:13:35.863"/>
    <p1510:client id="{D9E0884C-CE0B-463D-49A0-EB61BB327BAD}" v="57" dt="2020-09-11T16:58:52.967"/>
    <p1510:client id="{E05AFC63-2972-47C0-ABF0-B889C0BE84D6}" v="20" dt="2020-09-29T17:45:40.309"/>
    <p1510:client id="{ECF59D48-7456-E2A8-2299-10B63EAA3481}" v="5" dt="2020-09-23T12:22:20.1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9T13:11:10.8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7160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4195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1859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9653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456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0191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219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27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1099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8072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3957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76" r:id="rId6"/>
    <p:sldLayoutId id="2147483772" r:id="rId7"/>
    <p:sldLayoutId id="2147483773" r:id="rId8"/>
    <p:sldLayoutId id="2147483774" r:id="rId9"/>
    <p:sldLayoutId id="2147483775" r:id="rId10"/>
    <p:sldLayoutId id="2147483777" r:id="rId11"/>
  </p:sldLayoutIdLst>
  <p:transition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r>
              <a:rPr lang="pl-PL" sz="8000">
                <a:cs typeface="Calibri Light"/>
              </a:rPr>
              <a:t>Nasi chłopcy</a:t>
            </a:r>
            <a:endParaRPr lang="pl-PL" sz="800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b="1">
                <a:cs typeface="Calibri"/>
              </a:rPr>
              <a:t>Nasza klasa</a:t>
            </a:r>
            <a:endParaRPr lang="pl-PL" b="1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C2CF8"/>
          </a:solidFill>
          <a:ln w="38100" cap="rnd">
            <a:solidFill>
              <a:srgbClr val="CC2CF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4A0961-C2C5-4751-A575-92992EF9B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04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A9F8471-CA48-49EA-86D7-61073BEC0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Kuba </a:t>
            </a:r>
          </a:p>
        </p:txBody>
      </p:sp>
      <p:pic>
        <p:nvPicPr>
          <p:cNvPr id="6" name="Obraz 6" descr="Obraz zawierający osoba, wewnątrz, trzymający, kobieta&#10;&#10;Opis wygenerowany automatycznie">
            <a:extLst>
              <a:ext uri="{FF2B5EF4-FFF2-40B4-BE49-F238E27FC236}">
                <a16:creationId xmlns:a16="http://schemas.microsoft.com/office/drawing/2014/main" id="{AE055A0F-5C78-4E99-9C55-CB83E25DB7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" b="66111"/>
          <a:stretch/>
        </p:blipFill>
        <p:spPr>
          <a:xfrm>
            <a:off x="6184353" y="-66251"/>
            <a:ext cx="600537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Obraz 5" descr="Obraz zawierający osoba, wewnątrz, stół, siedzi&#10;&#10;Opis wygenerowany automatycznie">
            <a:extLst>
              <a:ext uri="{FF2B5EF4-FFF2-40B4-BE49-F238E27FC236}">
                <a16:creationId xmlns:a16="http://schemas.microsoft.com/office/drawing/2014/main" id="{F04E739C-3CAA-4ACC-B5FF-EABA8E048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08" b="43658"/>
          <a:stretch/>
        </p:blipFill>
        <p:spPr>
          <a:xfrm>
            <a:off x="697" y="10"/>
            <a:ext cx="6006950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7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9A361D"/>
          </a:solidFill>
          <a:ln w="34925">
            <a:solidFill>
              <a:srgbClr val="9A361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1E643C-08F0-47F9-A424-9FC0A5E07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4" y="4562856"/>
            <a:ext cx="6903721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>
                <a:ea typeface="+mn-lt"/>
                <a:cs typeface="+mn-lt"/>
              </a:rPr>
              <a:t>z </a:t>
            </a:r>
            <a:r>
              <a:rPr lang="en-US" sz="4000" err="1">
                <a:ea typeface="+mn-lt"/>
                <a:cs typeface="+mn-lt"/>
              </a:rPr>
              <a:t>pocztą</a:t>
            </a:r>
            <a:r>
              <a:rPr lang="en-US" sz="4000">
                <a:ea typeface="+mn-lt"/>
                <a:cs typeface="+mn-lt"/>
              </a:rPr>
              <a:t> </a:t>
            </a:r>
            <a:r>
              <a:rPr lang="en-US" sz="4000" err="1">
                <a:ea typeface="+mn-lt"/>
                <a:cs typeface="+mn-lt"/>
              </a:rPr>
              <a:t>gna</a:t>
            </a:r>
            <a:r>
              <a:rPr lang="en-US" sz="4000">
                <a:ea typeface="+mn-lt"/>
                <a:cs typeface="+mn-lt"/>
              </a:rPr>
              <a:t> </a:t>
            </a:r>
            <a:r>
              <a:rPr lang="en-US" sz="4000" err="1">
                <a:ea typeface="+mn-lt"/>
                <a:cs typeface="+mn-lt"/>
              </a:rPr>
              <a:t>przez</a:t>
            </a:r>
            <a:r>
              <a:rPr lang="en-US" sz="4000">
                <a:ea typeface="+mn-lt"/>
                <a:cs typeface="+mn-lt"/>
              </a:rPr>
              <a:t> </a:t>
            </a:r>
            <a:r>
              <a:rPr lang="en-US" sz="4000" err="1">
                <a:ea typeface="+mn-lt"/>
                <a:cs typeface="+mn-lt"/>
              </a:rPr>
              <a:t>świat</a:t>
            </a:r>
            <a:endParaRPr lang="pl-PL" err="1"/>
          </a:p>
        </p:txBody>
      </p:sp>
    </p:spTree>
    <p:extLst>
      <p:ext uri="{BB962C8B-B14F-4D97-AF65-F5344CB8AC3E}">
        <p14:creationId xmlns:p14="http://schemas.microsoft.com/office/powerpoint/2010/main" val="234009711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F183FA7-F97D-45F2-915B-6A6663A62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Bartek </a:t>
            </a:r>
          </a:p>
        </p:txBody>
      </p:sp>
      <p:pic>
        <p:nvPicPr>
          <p:cNvPr id="6" name="Obraz 6" descr="Obraz zawierający osoba, mężczyzna, stojące, trzymający&#10;&#10;Opis wygenerowany automatycznie">
            <a:extLst>
              <a:ext uri="{FF2B5EF4-FFF2-40B4-BE49-F238E27FC236}">
                <a16:creationId xmlns:a16="http://schemas.microsoft.com/office/drawing/2014/main" id="{506FD71B-DABC-4DBF-964E-00E981119D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" b="30649"/>
          <a:stretch/>
        </p:blipFill>
        <p:spPr>
          <a:xfrm>
            <a:off x="6184353" y="10"/>
            <a:ext cx="600537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Obraz 5" descr="Obraz zawierający osoba, chłopiec, młode, koszula&#10;&#10;Opis wygenerowany automatycznie">
            <a:extLst>
              <a:ext uri="{FF2B5EF4-FFF2-40B4-BE49-F238E27FC236}">
                <a16:creationId xmlns:a16="http://schemas.microsoft.com/office/drawing/2014/main" id="{9EE9C959-2452-4181-838D-B3DDF1672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30810"/>
          <a:stretch/>
        </p:blipFill>
        <p:spPr>
          <a:xfrm>
            <a:off x="697" y="10"/>
            <a:ext cx="6006950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29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F23C0F"/>
          </a:solidFill>
          <a:ln w="34925">
            <a:solidFill>
              <a:srgbClr val="F23C0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00FD392B-1AE7-4A4C-A127-AD5F3031A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4" y="4562856"/>
            <a:ext cx="6903721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 err="1">
                <a:ea typeface="+mn-lt"/>
                <a:cs typeface="+mn-lt"/>
              </a:rPr>
              <a:t>szybki</a:t>
            </a:r>
            <a:r>
              <a:rPr lang="en-US" sz="4000">
                <a:ea typeface="+mn-lt"/>
                <a:cs typeface="+mn-lt"/>
              </a:rPr>
              <a:t> jest jak </a:t>
            </a:r>
            <a:r>
              <a:rPr lang="en-US" sz="4000" err="1">
                <a:ea typeface="+mn-lt"/>
                <a:cs typeface="+mn-lt"/>
              </a:rPr>
              <a:t>wiatr</a:t>
            </a:r>
            <a:endParaRPr lang="pl-PL" err="1"/>
          </a:p>
        </p:txBody>
      </p:sp>
    </p:spTree>
    <p:extLst>
      <p:ext uri="{BB962C8B-B14F-4D97-AF65-F5344CB8AC3E}">
        <p14:creationId xmlns:p14="http://schemas.microsoft.com/office/powerpoint/2010/main" val="360618762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84D60D9-2A3E-4A08-A27F-6EE77770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Filip </a:t>
            </a:r>
          </a:p>
        </p:txBody>
      </p:sp>
      <p:pic>
        <p:nvPicPr>
          <p:cNvPr id="5" name="Obraz 5" descr="Obraz zawierający osoba, chłopiec, młode, mały&#10;&#10;Opis wygenerowany automatycznie">
            <a:extLst>
              <a:ext uri="{FF2B5EF4-FFF2-40B4-BE49-F238E27FC236}">
                <a16:creationId xmlns:a16="http://schemas.microsoft.com/office/drawing/2014/main" id="{118502B8-75BB-4E12-8C13-C732B6903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25065"/>
          <a:stretch/>
        </p:blipFill>
        <p:spPr>
          <a:xfrm>
            <a:off x="5" y="10"/>
            <a:ext cx="600537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6" name="Obraz 6" descr="Obraz zawierający osoba, stojące, mężczyzna, tablica&#10;&#10;Opis wygenerowany automatycznie">
            <a:extLst>
              <a:ext uri="{FF2B5EF4-FFF2-40B4-BE49-F238E27FC236}">
                <a16:creationId xmlns:a16="http://schemas.microsoft.com/office/drawing/2014/main" id="{4B65E24A-66DD-473A-833E-DA20F4C2BB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-2" b="27756"/>
          <a:stretch/>
        </p:blipFill>
        <p:spPr>
          <a:xfrm>
            <a:off x="6185045" y="10"/>
            <a:ext cx="6006950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7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E580A3"/>
          </a:solidFill>
          <a:ln w="34925">
            <a:solidFill>
              <a:srgbClr val="E580A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BA3D7DB-079E-44EA-BB44-4C9C552B6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4" y="4562856"/>
            <a:ext cx="6903721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 err="1">
                <a:ea typeface="+mn-lt"/>
                <a:cs typeface="+mn-lt"/>
              </a:rPr>
              <a:t>dobrze</a:t>
            </a:r>
            <a:r>
              <a:rPr lang="en-US" sz="4000">
                <a:ea typeface="+mn-lt"/>
                <a:cs typeface="+mn-lt"/>
              </a:rPr>
              <a:t> </a:t>
            </a:r>
            <a:r>
              <a:rPr lang="en-US" sz="4000" err="1">
                <a:ea typeface="+mn-lt"/>
                <a:cs typeface="+mn-lt"/>
              </a:rPr>
              <a:t>zna</a:t>
            </a:r>
            <a:r>
              <a:rPr lang="en-US" sz="4000">
                <a:ea typeface="+mn-lt"/>
                <a:cs typeface="+mn-lt"/>
              </a:rPr>
              <a:t> </a:t>
            </a:r>
            <a:r>
              <a:rPr lang="en-US" sz="4000" err="1">
                <a:ea typeface="+mn-lt"/>
                <a:cs typeface="+mn-lt"/>
              </a:rPr>
              <a:t>swój</a:t>
            </a:r>
            <a:r>
              <a:rPr lang="en-US" sz="4000">
                <a:ea typeface="+mn-lt"/>
                <a:cs typeface="+mn-lt"/>
              </a:rPr>
              <a:t> </a:t>
            </a:r>
            <a:r>
              <a:rPr lang="en-US" sz="4000" err="1">
                <a:ea typeface="+mn-lt"/>
                <a:cs typeface="+mn-lt"/>
              </a:rPr>
              <a:t>fach</a:t>
            </a:r>
          </a:p>
        </p:txBody>
      </p:sp>
    </p:spTree>
    <p:extLst>
      <p:ext uri="{BB962C8B-B14F-4D97-AF65-F5344CB8AC3E}">
        <p14:creationId xmlns:p14="http://schemas.microsoft.com/office/powerpoint/2010/main" val="32073264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1885D45-2E08-49E0-875E-8CB6AB9B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Julian </a:t>
            </a:r>
          </a:p>
        </p:txBody>
      </p:sp>
      <p:pic>
        <p:nvPicPr>
          <p:cNvPr id="5" name="Obraz 5" descr="Obraz zawierający osoba, chłopiec, młode, woda&#10;&#10;Opis wygenerowany automatycznie">
            <a:extLst>
              <a:ext uri="{FF2B5EF4-FFF2-40B4-BE49-F238E27FC236}">
                <a16:creationId xmlns:a16="http://schemas.microsoft.com/office/drawing/2014/main" id="{3F4406C4-365E-48E3-9B87-93348A335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23000"/>
          <a:stretch/>
        </p:blipFill>
        <p:spPr>
          <a:xfrm>
            <a:off x="5" y="10"/>
            <a:ext cx="600537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6" name="Obraz 6" descr="Obraz zawierający osoba, stojące, mężczyzna, przód&#10;&#10;Opis wygenerowany automatycznie">
            <a:extLst>
              <a:ext uri="{FF2B5EF4-FFF2-40B4-BE49-F238E27FC236}">
                <a16:creationId xmlns:a16="http://schemas.microsoft.com/office/drawing/2014/main" id="{5001D7C9-0190-47E5-B16C-BE8ECA7E15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31855"/>
          <a:stretch/>
        </p:blipFill>
        <p:spPr>
          <a:xfrm>
            <a:off x="6185045" y="10"/>
            <a:ext cx="6006950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7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ECAD5F"/>
          </a:solidFill>
          <a:ln w="34925">
            <a:solidFill>
              <a:srgbClr val="ECAD5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A11B4B5-048B-4DF5-941D-EA1BF9ABC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4" y="4562856"/>
            <a:ext cx="6903721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 err="1">
                <a:ea typeface="+mn-lt"/>
                <a:cs typeface="+mn-lt"/>
              </a:rPr>
              <a:t>sapie</a:t>
            </a:r>
            <a:r>
              <a:rPr lang="en-US" sz="4000">
                <a:ea typeface="+mn-lt"/>
                <a:cs typeface="+mn-lt"/>
              </a:rPr>
              <a:t>: Och </a:t>
            </a:r>
            <a:r>
              <a:rPr lang="en-US" sz="4000" err="1">
                <a:ea typeface="+mn-lt"/>
                <a:cs typeface="+mn-lt"/>
              </a:rPr>
              <a:t>i</a:t>
            </a:r>
            <a:r>
              <a:rPr lang="en-US" sz="4000">
                <a:ea typeface="+mn-lt"/>
                <a:cs typeface="+mn-lt"/>
              </a:rPr>
              <a:t> ach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782210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B009E1B-1052-4694-9F10-EF5DE330F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Filip </a:t>
            </a:r>
          </a:p>
        </p:txBody>
      </p:sp>
      <p:pic>
        <p:nvPicPr>
          <p:cNvPr id="6" name="Obraz 6" descr="Obraz zawierający osoba, młode, chłopiec, przód&#10;&#10;Opis wygenerowany automatycznie">
            <a:extLst>
              <a:ext uri="{FF2B5EF4-FFF2-40B4-BE49-F238E27FC236}">
                <a16:creationId xmlns:a16="http://schemas.microsoft.com/office/drawing/2014/main" id="{247C5426-1B45-404F-96BA-E1E2364689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3" b="28514"/>
          <a:stretch/>
        </p:blipFill>
        <p:spPr>
          <a:xfrm>
            <a:off x="5" y="10"/>
            <a:ext cx="600537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Obraz 5" descr="Obraz zawierający osoba, siedzi, chłopiec, młode&#10;&#10;Opis wygenerowany automatycznie">
            <a:extLst>
              <a:ext uri="{FF2B5EF4-FFF2-40B4-BE49-F238E27FC236}">
                <a16:creationId xmlns:a16="http://schemas.microsoft.com/office/drawing/2014/main" id="{0340D830-FE60-410E-8927-FA65FC1F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2538"/>
          <a:stretch/>
        </p:blipFill>
        <p:spPr>
          <a:xfrm>
            <a:off x="6185045" y="10"/>
            <a:ext cx="6006950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7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FF1B6B"/>
          </a:solidFill>
          <a:ln w="34925">
            <a:solidFill>
              <a:srgbClr val="FF1B6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C38C4BF-E04B-4B88-AA22-7125EB979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4" y="4562856"/>
            <a:ext cx="6903721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 err="1"/>
              <a:t>Wszystkim</a:t>
            </a:r>
            <a:r>
              <a:rPr lang="en-US" sz="4000">
                <a:ea typeface="+mn-lt"/>
                <a:cs typeface="+mn-lt"/>
              </a:rPr>
              <a:t> </a:t>
            </a:r>
            <a:r>
              <a:rPr lang="en-US" sz="4000" err="1">
                <a:ea typeface="+mn-lt"/>
                <a:cs typeface="+mn-lt"/>
              </a:rPr>
              <a:t>pomóc</a:t>
            </a:r>
            <a:r>
              <a:rPr lang="en-US" sz="4000">
                <a:ea typeface="+mn-lt"/>
                <a:cs typeface="+mn-lt"/>
              </a:rPr>
              <a:t> </a:t>
            </a:r>
            <a:r>
              <a:rPr lang="en-US" sz="4000" err="1">
                <a:ea typeface="+mn-lt"/>
                <a:cs typeface="+mn-lt"/>
              </a:rPr>
              <a:t>chce</a:t>
            </a:r>
            <a:endParaRPr lang="en-US" sz="4000" err="1"/>
          </a:p>
        </p:txBody>
      </p:sp>
    </p:spTree>
    <p:extLst>
      <p:ext uri="{BB962C8B-B14F-4D97-AF65-F5344CB8AC3E}">
        <p14:creationId xmlns:p14="http://schemas.microsoft.com/office/powerpoint/2010/main" val="299254722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9" name="Rectangle 12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4A4F52-F2A2-4DDE-A323-CE21484C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 err="1"/>
              <a:t>Wszystkiego</a:t>
            </a:r>
            <a:r>
              <a:rPr lang="en-US" sz="6000" dirty="0"/>
              <a:t> </a:t>
            </a:r>
            <a:r>
              <a:rPr lang="en-US" sz="6000" dirty="0" err="1"/>
              <a:t>najlepszego</a:t>
            </a:r>
          </a:p>
        </p:txBody>
      </p:sp>
      <p:pic>
        <p:nvPicPr>
          <p:cNvPr id="4" name="Obraz 4" descr="Obraz zawierający osoba, dziecko, stojące, młode&#10;&#10;Opis wygenerowany automatycznie">
            <a:extLst>
              <a:ext uri="{FF2B5EF4-FFF2-40B4-BE49-F238E27FC236}">
                <a16:creationId xmlns:a16="http://schemas.microsoft.com/office/drawing/2014/main" id="{A6A2FCF9-7498-4E70-94B9-30F43AA1DE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-1" b="13192"/>
          <a:stretch/>
        </p:blipFill>
        <p:spPr>
          <a:xfrm>
            <a:off x="5" y="-4"/>
            <a:ext cx="6002835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6" name="Obraz 6" descr="Obraz zawierający osoba, dziecko, młode, stojące&#10;&#10;Opis wygenerowany automatycznie">
            <a:extLst>
              <a:ext uri="{FF2B5EF4-FFF2-40B4-BE49-F238E27FC236}">
                <a16:creationId xmlns:a16="http://schemas.microsoft.com/office/drawing/2014/main" id="{4FE54476-6539-4D87-9AC5-25742003A4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2" b="17074"/>
          <a:stretch/>
        </p:blipFill>
        <p:spPr>
          <a:xfrm>
            <a:off x="6182506" y="5"/>
            <a:ext cx="6009490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205102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F6413B6-4CFD-4BFF-996A-45100C6C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60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34351DD-3349-4AEE-BC7D-90E7BDC969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881" y="5647503"/>
            <a:ext cx="10909643" cy="55265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endParaRPr lang="en-US" sz="4000" dirty="0">
              <a:latin typeface="Bodoni MT"/>
              <a:ea typeface="STCaiyun"/>
            </a:endParaRPr>
          </a:p>
        </p:txBody>
      </p:sp>
      <p:pic>
        <p:nvPicPr>
          <p:cNvPr id="6" name="Obraz 6" descr="Obraz zawierający osoba, wewnątrz, dziecko, młode&#10;&#10;Opis wygenerowany automatycznie">
            <a:extLst>
              <a:ext uri="{FF2B5EF4-FFF2-40B4-BE49-F238E27FC236}">
                <a16:creationId xmlns:a16="http://schemas.microsoft.com/office/drawing/2014/main" id="{0B2377B4-C9B4-4D3D-9F64-DC688B30ED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3" b="3236"/>
          <a:stretch/>
        </p:blipFill>
        <p:spPr>
          <a:xfrm>
            <a:off x="149696" y="2826173"/>
            <a:ext cx="3753770" cy="3895344"/>
          </a:xfrm>
          <a:prstGeom prst="rect">
            <a:avLst/>
          </a:prstGeom>
        </p:spPr>
      </p:pic>
      <p:pic>
        <p:nvPicPr>
          <p:cNvPr id="5" name="Obraz 5" descr="Obraz zawierający osoba, stojące, grupa, pozujący&#10;&#10;Opis wygenerowany automatycznie">
            <a:extLst>
              <a:ext uri="{FF2B5EF4-FFF2-40B4-BE49-F238E27FC236}">
                <a16:creationId xmlns:a16="http://schemas.microsoft.com/office/drawing/2014/main" id="{6CC97E92-5BEB-47E1-A11B-4C828AF28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25092"/>
          <a:stretch/>
        </p:blipFill>
        <p:spPr>
          <a:xfrm>
            <a:off x="6432296" y="165555"/>
            <a:ext cx="5614416" cy="3459247"/>
          </a:xfrm>
          <a:prstGeom prst="rect">
            <a:avLst/>
          </a:prstGeom>
        </p:spPr>
      </p:pic>
      <p:sp>
        <p:nvSpPr>
          <p:cNvPr id="35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51DDF0"/>
          </a:solidFill>
          <a:ln w="38100" cap="rnd">
            <a:solidFill>
              <a:srgbClr val="51DDF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osoba, wewnątrz, trzymający, kobieta&#10;&#10;Opis wygenerowany automatycznie">
            <a:extLst>
              <a:ext uri="{FF2B5EF4-FFF2-40B4-BE49-F238E27FC236}">
                <a16:creationId xmlns:a16="http://schemas.microsoft.com/office/drawing/2014/main" id="{897E1B6A-168E-4403-AFB8-880CCC647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650" y="1428750"/>
            <a:ext cx="19431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1432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24B6C4C-CCDB-4885-9DC9-BB6265316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Święta spędzają razem</a:t>
            </a:r>
          </a:p>
        </p:txBody>
      </p:sp>
      <p:pic>
        <p:nvPicPr>
          <p:cNvPr id="6" name="Obraz 6" descr="Obraz zawierający osoba, wewnątrz, pozujący, stojące&#10;&#10;Opis wygenerowany automatycznie">
            <a:extLst>
              <a:ext uri="{FF2B5EF4-FFF2-40B4-BE49-F238E27FC236}">
                <a16:creationId xmlns:a16="http://schemas.microsoft.com/office/drawing/2014/main" id="{4706183F-B765-425E-A413-46C4225965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833" r="-3" b="-3"/>
          <a:stretch/>
        </p:blipFill>
        <p:spPr>
          <a:xfrm>
            <a:off x="5" y="10"/>
            <a:ext cx="600537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Obraz 5" descr="Obraz zawierający osoba, wewnątrz, grupa, osoby&#10;&#10;Opis wygenerowany automatycznie">
            <a:extLst>
              <a:ext uri="{FF2B5EF4-FFF2-40B4-BE49-F238E27FC236}">
                <a16:creationId xmlns:a16="http://schemas.microsoft.com/office/drawing/2014/main" id="{0711C15C-F5C2-41C3-9417-D7F87FE5A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7046"/>
          <a:stretch/>
        </p:blipFill>
        <p:spPr>
          <a:xfrm>
            <a:off x="6185045" y="10"/>
            <a:ext cx="6006950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7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41A4C0"/>
          </a:solidFill>
          <a:ln w="34925">
            <a:solidFill>
              <a:srgbClr val="41A4C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6F136D1-BA2B-4594-96B5-5206AC069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4" y="4562856"/>
            <a:ext cx="6903721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4434735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EC24213-702A-4366-A4F7-03144D147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Oni dobrze się uczą </a:t>
            </a:r>
          </a:p>
        </p:txBody>
      </p:sp>
      <p:pic>
        <p:nvPicPr>
          <p:cNvPr id="8" name="Obraz 8" descr="Obraz zawierający osoba, dziecko, grupa, siedzi&#10;&#10;Opis wygenerowany automatycznie">
            <a:extLst>
              <a:ext uri="{FF2B5EF4-FFF2-40B4-BE49-F238E27FC236}">
                <a16:creationId xmlns:a16="http://schemas.microsoft.com/office/drawing/2014/main" id="{87FF6C62-4D6B-488C-8BE0-D1583AAA03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3" b="6830"/>
          <a:stretch/>
        </p:blipFill>
        <p:spPr>
          <a:xfrm>
            <a:off x="5" y="10"/>
            <a:ext cx="600537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7" name="Obraz 7" descr="Obraz zawierający wewnątrz, osoba, stół, pomieszczenie&#10;&#10;Opis wygenerowany automatycznie">
            <a:extLst>
              <a:ext uri="{FF2B5EF4-FFF2-40B4-BE49-F238E27FC236}">
                <a16:creationId xmlns:a16="http://schemas.microsoft.com/office/drawing/2014/main" id="{5C2F64AA-289A-4926-8EA9-E92A44FAC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49" r="-2" b="-3"/>
          <a:stretch/>
        </p:blipFill>
        <p:spPr>
          <a:xfrm>
            <a:off x="6185045" y="10"/>
            <a:ext cx="6006950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9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DEB065"/>
          </a:solidFill>
          <a:ln w="34925">
            <a:solidFill>
              <a:srgbClr val="DEB06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AF08ED9-5E08-4C81-92D4-7B97498D9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4" y="4562856"/>
            <a:ext cx="6903721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01691738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9A76B84-949B-457D-B80A-CEEEF603B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Zdrowo jedzą</a:t>
            </a:r>
          </a:p>
        </p:txBody>
      </p:sp>
      <p:pic>
        <p:nvPicPr>
          <p:cNvPr id="6" name="Obraz 6" descr="Obraz zawierający stół, osoba, wewnątrz, talerz&#10;&#10;Opis wygenerowany automatycznie">
            <a:extLst>
              <a:ext uri="{FF2B5EF4-FFF2-40B4-BE49-F238E27FC236}">
                <a16:creationId xmlns:a16="http://schemas.microsoft.com/office/drawing/2014/main" id="{B08E9D13-B42A-46E5-ABE2-43D79B09BC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3" b="6830"/>
          <a:stretch/>
        </p:blipFill>
        <p:spPr>
          <a:xfrm>
            <a:off x="5" y="10"/>
            <a:ext cx="600537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Obraz 5" descr="Obraz zawierający osoba, wewnątrz, stół, grupa&#10;&#10;Opis wygenerowany automatycznie">
            <a:extLst>
              <a:ext uri="{FF2B5EF4-FFF2-40B4-BE49-F238E27FC236}">
                <a16:creationId xmlns:a16="http://schemas.microsoft.com/office/drawing/2014/main" id="{CB68A057-3202-436F-8B1D-C46363693F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" r="-2" b="6409"/>
          <a:stretch/>
        </p:blipFill>
        <p:spPr>
          <a:xfrm>
            <a:off x="6185045" y="10"/>
            <a:ext cx="6006950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7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3871B1"/>
          </a:solidFill>
          <a:ln w="34925">
            <a:solidFill>
              <a:srgbClr val="3871B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D9E7E94-4FDD-4EF7-A742-B85F1DCFC8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4" y="4562856"/>
            <a:ext cx="6903721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81665857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C02E35F-2EA1-47E3-ABAC-FA189F72A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Śpiewać umieją</a:t>
            </a:r>
          </a:p>
        </p:txBody>
      </p:sp>
      <p:pic>
        <p:nvPicPr>
          <p:cNvPr id="5" name="Obraz 5" descr="Obraz zawierający osoba, wewnątrz, stojące, mężczyzna&#10;&#10;Opis wygenerowany automatycznie">
            <a:extLst>
              <a:ext uri="{FF2B5EF4-FFF2-40B4-BE49-F238E27FC236}">
                <a16:creationId xmlns:a16="http://schemas.microsoft.com/office/drawing/2014/main" id="{2678F2B8-EFD3-4795-A618-B3E10AB0C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33" r="-3" b="-3"/>
          <a:stretch/>
        </p:blipFill>
        <p:spPr>
          <a:xfrm>
            <a:off x="5" y="10"/>
            <a:ext cx="600537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6" name="Obraz 6" descr="Obraz zawierający osoba, wewnątrz, stojące, przód&#10;&#10;Opis wygenerowany automatycznie">
            <a:extLst>
              <a:ext uri="{FF2B5EF4-FFF2-40B4-BE49-F238E27FC236}">
                <a16:creationId xmlns:a16="http://schemas.microsoft.com/office/drawing/2014/main" id="{763F5A09-6023-4E2F-B0BF-7E4A8F61A0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7049" r="-2" b="-3"/>
          <a:stretch/>
        </p:blipFill>
        <p:spPr>
          <a:xfrm>
            <a:off x="6185045" y="10"/>
            <a:ext cx="6006950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7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C49F66"/>
          </a:solidFill>
          <a:ln w="34925">
            <a:solidFill>
              <a:srgbClr val="C49F6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16EBA10-9E88-4852-953E-86AB2646C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4" y="4562856"/>
            <a:ext cx="6903721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5722777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F60CA1F-727D-441A-A420-B9571B476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Bawią się dobrze</a:t>
            </a:r>
          </a:p>
        </p:txBody>
      </p:sp>
      <p:pic>
        <p:nvPicPr>
          <p:cNvPr id="6" name="Obraz 6" descr="Obraz zawierający wewnątrz, młode, kobieta, mężczyzna&#10;&#10;Opis wygenerowany automatycznie">
            <a:extLst>
              <a:ext uri="{FF2B5EF4-FFF2-40B4-BE49-F238E27FC236}">
                <a16:creationId xmlns:a16="http://schemas.microsoft.com/office/drawing/2014/main" id="{639022C6-FC5E-477B-BF25-BC4855F234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992" r="-3" b="5839"/>
          <a:stretch/>
        </p:blipFill>
        <p:spPr>
          <a:xfrm>
            <a:off x="5" y="10"/>
            <a:ext cx="600537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Obraz 5" descr="Obraz zawierający osoba, wewnątrz, grupa, stojące&#10;&#10;Opis wygenerowany automatycznie">
            <a:extLst>
              <a:ext uri="{FF2B5EF4-FFF2-40B4-BE49-F238E27FC236}">
                <a16:creationId xmlns:a16="http://schemas.microsoft.com/office/drawing/2014/main" id="{D1327ADD-C187-43DE-958F-01351C856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49" r="-2" b="-3"/>
          <a:stretch/>
        </p:blipFill>
        <p:spPr>
          <a:xfrm>
            <a:off x="6969684" y="10"/>
            <a:ext cx="5221757" cy="4198705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7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2A32C7"/>
          </a:solidFill>
          <a:ln w="34925">
            <a:solidFill>
              <a:srgbClr val="2A32C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977DC4C-499C-474F-8DDD-9C41D549D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4" y="4562856"/>
            <a:ext cx="6903721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1130997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374983-11FB-4B53-A1BF-159421A2B3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3200">
                <a:ea typeface="+mj-lt"/>
                <a:cs typeface="+mj-lt"/>
              </a:rPr>
              <a:t>Przyjaciół przedstawiamy wam,</a:t>
            </a:r>
            <a:br>
              <a:rPr lang="pl-PL" sz="3200">
                <a:ea typeface="+mj-lt"/>
                <a:cs typeface="+mj-lt"/>
              </a:rPr>
            </a:br>
            <a:r>
              <a:rPr lang="pl-PL" sz="3200">
                <a:ea typeface="+mj-lt"/>
                <a:cs typeface="+mj-lt"/>
              </a:rPr>
              <a:t>Wciąż coś tworzą tu i tam.</a:t>
            </a:r>
            <a:br>
              <a:rPr lang="pl-PL" sz="3200">
                <a:ea typeface="+mj-lt"/>
                <a:cs typeface="+mj-lt"/>
              </a:rPr>
            </a:br>
            <a:r>
              <a:rPr lang="pl-PL" sz="3200">
                <a:ea typeface="+mj-lt"/>
                <a:cs typeface="+mj-lt"/>
              </a:rPr>
              <a:t>Czerwień, błękit, zieleń, brąz</a:t>
            </a:r>
            <a:br>
              <a:rPr lang="pl-PL" sz="3200">
                <a:ea typeface="+mj-lt"/>
                <a:cs typeface="+mj-lt"/>
              </a:rPr>
            </a:br>
            <a:r>
              <a:rPr lang="pl-PL" sz="3200">
                <a:ea typeface="+mj-lt"/>
                <a:cs typeface="+mj-lt"/>
              </a:rPr>
              <a:t>Oto ich kolory są.</a:t>
            </a:r>
            <a:br>
              <a:rPr lang="pl-PL" sz="3200">
                <a:ea typeface="+mj-lt"/>
                <a:cs typeface="+mj-lt"/>
              </a:rPr>
            </a:br>
            <a:r>
              <a:rPr lang="pl-PL" sz="3200">
                <a:ea typeface="+mj-lt"/>
                <a:cs typeface="+mj-lt"/>
              </a:rPr>
              <a:t>Poprzez pola, miasta, wsie,</a:t>
            </a:r>
            <a:br>
              <a:rPr lang="pl-PL" sz="3200">
                <a:ea typeface="+mj-lt"/>
                <a:cs typeface="+mj-lt"/>
              </a:rPr>
            </a:br>
            <a:r>
              <a:rPr lang="pl-PL" sz="3200">
                <a:ea typeface="+mj-lt"/>
                <a:cs typeface="+mj-lt"/>
              </a:rPr>
              <a:t>Gdzieś z plecakiem każdy </a:t>
            </a:r>
            <a:r>
              <a:rPr lang="pl-PL" sz="3200" err="1">
                <a:ea typeface="+mj-lt"/>
                <a:cs typeface="+mj-lt"/>
              </a:rPr>
              <a:t>mgnie</a:t>
            </a:r>
            <a:r>
              <a:rPr lang="pl-PL" sz="3200">
                <a:ea typeface="+mj-lt"/>
                <a:cs typeface="+mj-lt"/>
              </a:rPr>
              <a:t>.</a:t>
            </a:r>
            <a:br>
              <a:rPr lang="pl-PL" sz="3200">
                <a:ea typeface="+mj-lt"/>
                <a:cs typeface="+mj-lt"/>
              </a:rPr>
            </a:br>
            <a:r>
              <a:rPr lang="pl-PL" sz="3200">
                <a:ea typeface="+mj-lt"/>
                <a:cs typeface="+mj-lt"/>
              </a:rPr>
              <a:t>Kto przyjaciół takich ma?</a:t>
            </a:r>
            <a:br>
              <a:rPr lang="pl-PL" sz="3200"/>
            </a:br>
            <a:endParaRPr lang="pl-PL" sz="32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1462BD6-A087-4B92-A7BF-4797613996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pl-PL" sz="8000"/>
              <a:t>Klasa 6 a</a:t>
            </a:r>
          </a:p>
        </p:txBody>
      </p:sp>
    </p:spTree>
    <p:extLst>
      <p:ext uri="{BB962C8B-B14F-4D97-AF65-F5344CB8AC3E}">
        <p14:creationId xmlns:p14="http://schemas.microsoft.com/office/powerpoint/2010/main" val="165938774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4386122-DD19-45B9-B5D6-BA8703CE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Kamil </a:t>
            </a:r>
          </a:p>
        </p:txBody>
      </p:sp>
      <p:pic>
        <p:nvPicPr>
          <p:cNvPr id="6" name="Obraz 6" descr="Obraz zawierający budynek, osoba, stojące, młode&#10;&#10;Opis wygenerowany automatycznie">
            <a:extLst>
              <a:ext uri="{FF2B5EF4-FFF2-40B4-BE49-F238E27FC236}">
                <a16:creationId xmlns:a16="http://schemas.microsoft.com/office/drawing/2014/main" id="{B72530FA-F681-4635-AC0A-77A7352B36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3" b="30123"/>
          <a:stretch/>
        </p:blipFill>
        <p:spPr>
          <a:xfrm>
            <a:off x="5" y="10"/>
            <a:ext cx="600537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Obraz 5" descr="Obraz zawierający osoba, młode, przód, stojące&#10;&#10;Opis wygenerowany automatycznie">
            <a:extLst>
              <a:ext uri="{FF2B5EF4-FFF2-40B4-BE49-F238E27FC236}">
                <a16:creationId xmlns:a16="http://schemas.microsoft.com/office/drawing/2014/main" id="{3B513493-96E6-4368-B65D-4A7231980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9758"/>
          <a:stretch/>
        </p:blipFill>
        <p:spPr>
          <a:xfrm>
            <a:off x="6185045" y="10"/>
            <a:ext cx="6006950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7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FFC465"/>
          </a:solidFill>
          <a:ln w="34925">
            <a:solidFill>
              <a:srgbClr val="FFC46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AE34593-D400-432C-BAA7-72CC68AB2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4" y="4562856"/>
            <a:ext cx="6903721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>
                <a:ea typeface="+mn-lt"/>
                <a:cs typeface="+mn-lt"/>
              </a:rPr>
              <a:t> </a:t>
            </a:r>
            <a:r>
              <a:rPr lang="en-US" sz="4000" err="1">
                <a:ea typeface="+mn-lt"/>
                <a:cs typeface="+mn-lt"/>
              </a:rPr>
              <a:t>bardzo</a:t>
            </a:r>
            <a:r>
              <a:rPr lang="en-US" sz="4000">
                <a:ea typeface="+mn-lt"/>
                <a:cs typeface="+mn-lt"/>
              </a:rPr>
              <a:t> </a:t>
            </a:r>
            <a:r>
              <a:rPr lang="en-US" sz="4000" err="1">
                <a:ea typeface="+mn-lt"/>
                <a:cs typeface="+mn-lt"/>
              </a:rPr>
              <a:t>śmiały</a:t>
            </a:r>
            <a:r>
              <a:rPr lang="en-US" sz="4000">
                <a:ea typeface="+mn-lt"/>
                <a:cs typeface="+mn-lt"/>
              </a:rPr>
              <a:t> jest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623126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E40190-34C2-4DFD-8CE6-3E37E56B3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Krystian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F7BC70"/>
          </a:solidFill>
          <a:ln w="34925">
            <a:solidFill>
              <a:srgbClr val="F7BC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6219E4F-DC30-4E29-A951-94E9E7EAF3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5" y="4562856"/>
            <a:ext cx="689457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 err="1">
                <a:ea typeface="+mn-lt"/>
                <a:cs typeface="+mn-lt"/>
              </a:rPr>
              <a:t>lubi</a:t>
            </a:r>
            <a:r>
              <a:rPr lang="en-US" sz="4000">
                <a:ea typeface="+mn-lt"/>
                <a:cs typeface="+mn-lt"/>
              </a:rPr>
              <a:t> </a:t>
            </a:r>
            <a:r>
              <a:rPr lang="en-US" sz="4000" err="1">
                <a:ea typeface="+mn-lt"/>
                <a:cs typeface="+mn-lt"/>
              </a:rPr>
              <a:t>bawić</a:t>
            </a:r>
            <a:r>
              <a:rPr lang="en-US" sz="4000">
                <a:ea typeface="+mn-lt"/>
                <a:cs typeface="+mn-lt"/>
              </a:rPr>
              <a:t> </a:t>
            </a:r>
            <a:r>
              <a:rPr lang="en-US" sz="4000" err="1">
                <a:ea typeface="+mn-lt"/>
                <a:cs typeface="+mn-lt"/>
              </a:rPr>
              <a:t>się</a:t>
            </a:r>
            <a:r>
              <a:rPr lang="en-US" sz="4000">
                <a:ea typeface="+mn-lt"/>
                <a:cs typeface="+mn-lt"/>
              </a:rPr>
              <a:t>,</a:t>
            </a:r>
            <a:endParaRPr lang="pl-PL"/>
          </a:p>
        </p:txBody>
      </p:sp>
      <p:pic>
        <p:nvPicPr>
          <p:cNvPr id="6" name="Obraz 6" descr="Obraz zawierający osoba, mężczyzna, budynek, młode&#10;&#10;Opis wygenerowany automatycznie">
            <a:extLst>
              <a:ext uri="{FF2B5EF4-FFF2-40B4-BE49-F238E27FC236}">
                <a16:creationId xmlns:a16="http://schemas.microsoft.com/office/drawing/2014/main" id="{CF973B55-0980-4EA2-9AD0-995556C904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209655" y="320040"/>
            <a:ext cx="3978442" cy="3968496"/>
          </a:xfrm>
          <a:prstGeom prst="rect">
            <a:avLst/>
          </a:prstGeom>
        </p:spPr>
      </p:pic>
      <p:pic>
        <p:nvPicPr>
          <p:cNvPr id="5" name="Obraz 5" descr="Obraz zawierający chłopiec, osoba, młode, uśmiech&#10;&#10;Opis wygenerowany automatycznie">
            <a:extLst>
              <a:ext uri="{FF2B5EF4-FFF2-40B4-BE49-F238E27FC236}">
                <a16:creationId xmlns:a16="http://schemas.microsoft.com/office/drawing/2014/main" id="{97F73E88-7FB4-4CE8-BD32-667C1F8F5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857" y="320040"/>
            <a:ext cx="3988438" cy="39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9216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</Words>
  <Application>Microsoft Office PowerPoint</Application>
  <PresentationFormat>Panoramiczny</PresentationFormat>
  <Paragraphs>24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Arial</vt:lpstr>
      <vt:lpstr>Bodoni MT</vt:lpstr>
      <vt:lpstr>Modern Love</vt:lpstr>
      <vt:lpstr>The Hand</vt:lpstr>
      <vt:lpstr>SketchyVTI</vt:lpstr>
      <vt:lpstr>Nasi chłopcy</vt:lpstr>
      <vt:lpstr>Święta spędzają razem</vt:lpstr>
      <vt:lpstr>Oni dobrze się uczą </vt:lpstr>
      <vt:lpstr>Zdrowo jedzą</vt:lpstr>
      <vt:lpstr>Śpiewać umieją</vt:lpstr>
      <vt:lpstr>Bawią się dobrze</vt:lpstr>
      <vt:lpstr>Przyjaciół przedstawiamy wam, Wciąż coś tworzą tu i tam. Czerwień, błękit, zieleń, brąz Oto ich kolory są. Poprzez pola, miasta, wsie, Gdzieś z plecakiem każdy mgnie. Kto przyjaciół takich ma? </vt:lpstr>
      <vt:lpstr>Kamil </vt:lpstr>
      <vt:lpstr>Krystian</vt:lpstr>
      <vt:lpstr>Kuba </vt:lpstr>
      <vt:lpstr>Bartek </vt:lpstr>
      <vt:lpstr>Filip </vt:lpstr>
      <vt:lpstr>Julian </vt:lpstr>
      <vt:lpstr>Filip </vt:lpstr>
      <vt:lpstr>Wszystkiego najlepszego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Olga Wielgus-Wosatko</dc:creator>
  <cp:lastModifiedBy>Olga Wielgus-Wosatko</cp:lastModifiedBy>
  <cp:revision>13</cp:revision>
  <dcterms:created xsi:type="dcterms:W3CDTF">2020-09-11T14:19:49Z</dcterms:created>
  <dcterms:modified xsi:type="dcterms:W3CDTF">2020-10-08T20:12:54Z</dcterms:modified>
</cp:coreProperties>
</file>