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57" r:id="rId3"/>
    <p:sldId id="261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456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25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3258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76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251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239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77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318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939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46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67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15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15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44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26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9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15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90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8A27696-1AAD-4610-9277-0F60CEB40FE0}" type="datetimeFigureOut">
              <a:rPr lang="pl-PL" smtClean="0"/>
              <a:t>2020-05-11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BC4A757-F561-423B-87EC-228F7491BC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77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548EC6-AB02-4E0E-8150-F248A37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727266" cy="4044244"/>
          </a:xfrm>
        </p:spPr>
        <p:txBody>
          <a:bodyPr>
            <a:noAutofit/>
          </a:bodyPr>
          <a:lstStyle/>
          <a:p>
            <a:r>
              <a:rPr lang="pl-PL" sz="100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Jan  Paweł II</a:t>
            </a:r>
            <a:br>
              <a:rPr lang="pl-PL" sz="100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pl-PL" sz="100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Oliwier Zemła</a:t>
            </a:r>
          </a:p>
        </p:txBody>
      </p:sp>
    </p:spTree>
    <p:extLst>
      <p:ext uri="{BB962C8B-B14F-4D97-AF65-F5344CB8AC3E}">
        <p14:creationId xmlns:p14="http://schemas.microsoft.com/office/powerpoint/2010/main" val="98917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0AEB32D-EDC1-4E68-8723-89CD962C3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888"/>
            <a:ext cx="12192001" cy="69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8BA453-B43F-41A1-9086-4A2A597E0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7818"/>
            <a:ext cx="10183092" cy="3893127"/>
          </a:xfrm>
        </p:spPr>
        <p:txBody>
          <a:bodyPr>
            <a:normAutofit/>
          </a:bodyPr>
          <a:lstStyle/>
          <a:p>
            <a:r>
              <a:rPr lang="pl-PL" sz="4000" dirty="0"/>
              <a:t>Karol Józef Wojtyła, późniejszy Jan Paweł II – papież, urodził się 18 maja 1920 roku w Wadowicach jako syn Karola i Emilii, z domu Kaczorowskiej.</a:t>
            </a:r>
          </a:p>
        </p:txBody>
      </p:sp>
    </p:spTree>
    <p:extLst>
      <p:ext uri="{BB962C8B-B14F-4D97-AF65-F5344CB8AC3E}">
        <p14:creationId xmlns:p14="http://schemas.microsoft.com/office/powerpoint/2010/main" val="182490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drape"/>
      </p:transition>
    </mc:Choice>
    <mc:Fallback xmlns="">
      <p:transition spd="slow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44227F8-DE46-4430-A66D-FBCF6B71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3850106"/>
            <a:ext cx="10516511" cy="17084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D548F0-7425-4F80-A985-C11CD716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24" y="118383"/>
            <a:ext cx="7988968" cy="385010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12AEE78-5AE9-4377-B877-42270604FD82}"/>
              </a:ext>
            </a:extLst>
          </p:cNvPr>
          <p:cNvSpPr/>
          <p:nvPr/>
        </p:nvSpPr>
        <p:spPr>
          <a:xfrm>
            <a:off x="2687782" y="398893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/>
              </a:rPr>
              <a:t>przeprowadził się do Krakowa Po zdaniu matury w 1938 roku razem z ojcem </a:t>
            </a:r>
            <a:endParaRPr lang="pl-PL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8CC8407-C593-478B-AD6E-42AA37E6A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86" y="332509"/>
            <a:ext cx="9203955" cy="51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00">
        <p14:warp dir="in"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7456D83-D41B-4BF9-89D1-AE31035A1466}"/>
              </a:ext>
            </a:extLst>
          </p:cNvPr>
          <p:cNvSpPr txBox="1"/>
          <p:nvPr/>
        </p:nvSpPr>
        <p:spPr>
          <a:xfrm>
            <a:off x="290945" y="2226116"/>
            <a:ext cx="721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 Paweł II zmarł 2 kwietnia 2005 roku w Watykanie</a:t>
            </a:r>
            <a:endParaRPr lang="pl-PL" sz="40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94EE8BE-9D49-43B3-AD2B-0BFE51D781DA}"/>
              </a:ext>
            </a:extLst>
          </p:cNvPr>
          <p:cNvSpPr/>
          <p:nvPr/>
        </p:nvSpPr>
        <p:spPr>
          <a:xfrm>
            <a:off x="290945" y="263237"/>
            <a:ext cx="88530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202122"/>
                </a:solidFill>
                <a:latin typeface="Arial" panose="020B0604020202020204" pitchFamily="34" charset="0"/>
              </a:rPr>
              <a:t>W trakcie pontyfikatu </a:t>
            </a:r>
            <a:r>
              <a:rPr lang="pl-PL" sz="3600" dirty="0">
                <a:solidFill>
                  <a:srgbClr val="0B0080"/>
                </a:solidFill>
                <a:latin typeface="Arial" panose="020B0604020202020204" pitchFamily="34" charset="0"/>
              </a:rPr>
              <a:t>odwiedził 129 krajów</a:t>
            </a:r>
            <a:r>
              <a:rPr lang="pl-PL" sz="3600" dirty="0">
                <a:solidFill>
                  <a:srgbClr val="202122"/>
                </a:solidFill>
                <a:latin typeface="Arial" panose="020B0604020202020204" pitchFamily="34" charset="0"/>
              </a:rPr>
              <a:t>. </a:t>
            </a:r>
            <a:r>
              <a:rPr lang="pl-PL" sz="3600" dirty="0">
                <a:solidFill>
                  <a:srgbClr val="0B0080"/>
                </a:solidFill>
                <a:latin typeface="Arial" panose="020B0604020202020204" pitchFamily="34" charset="0"/>
              </a:rPr>
              <a:t>Beatyfikował 1340 osób i kanonizował 483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484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prism isContent="1" isInverted="1"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35FCD27-5363-4FF9-805F-36BF40C0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291" y="879764"/>
            <a:ext cx="11409217" cy="4357255"/>
          </a:xfrm>
          <a:scene3d>
            <a:camera prst="perspectiveLeft"/>
            <a:lightRig rig="threePt" dir="t"/>
          </a:scene3d>
        </p:spPr>
        <p:txBody>
          <a:bodyPr>
            <a:noAutofit/>
          </a:bodyPr>
          <a:lstStyle/>
          <a:p>
            <a:r>
              <a:rPr lang="pl-PL" sz="20000" dirty="0"/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365772783"/>
      </p:ext>
    </p:extLst>
  </p:cSld>
  <p:clrMapOvr>
    <a:masterClrMapping/>
  </p:clrMapOvr>
  <p:transition spd="slow" advTm="4000">
    <p:wheel spokes="1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412</TotalTime>
  <Words>72</Words>
  <Application>Microsoft Office PowerPoint</Application>
  <PresentationFormat>Panoramiczny</PresentationFormat>
  <Paragraphs>6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Impact</vt:lpstr>
      <vt:lpstr>Lato</vt:lpstr>
      <vt:lpstr>Wydarzenie główne</vt:lpstr>
      <vt:lpstr>Jan  Paweł II Oliwier Zemła</vt:lpstr>
      <vt:lpstr>Prezentacja programu PowerPoint</vt:lpstr>
      <vt:lpstr>Karol Józef Wojtyła, późniejszy Jan Paweł II – papież, urodził się 18 maja 1920 roku w Wadowicach jako syn Karola i Emilii, z domu Kaczorowskiej.</vt:lpstr>
      <vt:lpstr>Prezentacja programu PowerPoint</vt:lpstr>
      <vt:lpstr>Prezentacja programu PowerPoint</vt:lpstr>
      <vt:lpstr>Prezentacja programu PowerPoint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PAWEŁ II</dc:title>
  <dc:creator>ThinkPad T430</dc:creator>
  <cp:lastModifiedBy>Patryk Zemła</cp:lastModifiedBy>
  <cp:revision>8</cp:revision>
  <dcterms:created xsi:type="dcterms:W3CDTF">2020-05-07T10:37:32Z</dcterms:created>
  <dcterms:modified xsi:type="dcterms:W3CDTF">2020-05-11T19:34:36Z</dcterms:modified>
</cp:coreProperties>
</file>