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2" r:id="rId5"/>
    <p:sldId id="278" r:id="rId6"/>
    <p:sldId id="280" r:id="rId7"/>
    <p:sldId id="283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0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2B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B3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02B32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02B3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2B32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FFFF99"/>
            </a:solidFill>
          </a:ln>
          <a:solidFill>
            <a:srgbClr val="FFFF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02B3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02B3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02B3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02B3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02B3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0568" y="2060848"/>
            <a:ext cx="7772400" cy="1614041"/>
          </a:xfrm>
        </p:spPr>
        <p:txBody>
          <a:bodyPr/>
          <a:lstStyle/>
          <a:p>
            <a:r>
              <a:rPr lang="bs-Latn-BA" sz="8000" i="1" dirty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IvanKrasko</a:t>
            </a:r>
            <a:endParaRPr lang="en-US" sz="8000" dirty="0">
              <a:ln w="381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  <a:tileRect/>
              </a:gradFill>
              <a:effectLst>
                <a:glow rad="101600">
                  <a:srgbClr val="FF0000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59832" y="3717032"/>
            <a:ext cx="55446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6000" b="1" i="1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Otcova ro</a:t>
            </a:r>
            <a:r>
              <a:rPr lang="bs-Latn-BA" sz="6000" i="1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ľ</a:t>
            </a:r>
            <a:r>
              <a:rPr lang="bs-Latn-BA" sz="6000" b="1" i="1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bs-Latn-BA" sz="1400" b="1" i="1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bs-Latn-BA" sz="1400" b="1" i="1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bs-Latn-BA" sz="1400" b="1" i="1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bs-Latn-BA" sz="1400" b="1" i="1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s-Latn-BA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6000" i="1" dirty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IvanKrasko</a:t>
            </a:r>
            <a:endParaRPr lang="en-US" sz="6000" i="1" dirty="0">
              <a:ln w="1841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  <a:solidFill>
            <a:srgbClr val="FFFFFF">
              <a:alpha val="35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Arabic Typesetting" panose="03020402040406030203" pitchFamily="66" charset="-78"/>
            </a:endParaRP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vlastným menom Ing. 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Ján </a:t>
            </a:r>
            <a:r>
              <a:rPr lang="sk-SK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Botto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písal pod pseudonymom Janko Cigáň</a:t>
            </a: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hlavný predstaviteľ 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slovenskej literárnej moderny a slovenského symbolizmu</a:t>
            </a:r>
          </a:p>
          <a:p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počas 1. sv. vojny bol na ruskom a talianskom fronte</a:t>
            </a:r>
          </a:p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 vzniku ČSR pracoval v štátnych službách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2290" name="Picture 2" descr="http://www.oskole.sk/userfiles/image/Zofia/November%20-%202012/fyzika/Maturitn%C3%A1%20ot%C3%A1zka%20-%20Porovnanie%20tvorby%20I_%20Krasku%20a%20P_%20Bezru%C4%8Da%20%201-%20SJL%20-%20S%C5%A0%20-%204_%20ro%C4%8Dn%C3%ADk%20-%20vypracovala%20Mgr_%20Moniak%20Konco%C5%A1ov%C3%A1_html_479aa08f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804248" y="404664"/>
            <a:ext cx="2046734" cy="282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bs-Latn-BA" sz="6000" i="1" dirty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Znaky symbolizmu</a:t>
            </a:r>
            <a:endParaRPr lang="sk-SK" sz="6000" dirty="0">
              <a:ln w="18415" cmpd="sng">
                <a:solidFill>
                  <a:srgbClr val="C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únik od skutočnosti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do vysnívaného sveta, sna, fantázie</a:t>
            </a:r>
          </a:p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centrom pozornosti je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vnútorný svet autora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symbolisti vyjadrujú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rozpor </a:t>
            </a: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medzi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svojou citlivou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dušou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a necitlivou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realitou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využívanie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symbolov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symbol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– zaužívané označenie, pričom konkrétny predmet má aj abstraktný zmysel</a:t>
            </a:r>
          </a:p>
          <a:p>
            <a:pPr>
              <a:buNone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srdce – symbol lásky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		kríž – symbol kresťanstva, utrpenia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		Tatry – symbol Slovenska </a:t>
            </a:r>
          </a:p>
          <a:p>
            <a:pPr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6000" i="1" dirty="0" smtClean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Tvorba:</a:t>
            </a:r>
            <a:endParaRPr lang="sk-SK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accent6">
              <a:lumMod val="20000"/>
              <a:lumOff val="80000"/>
              <a:alpha val="3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sk-SK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písal </a:t>
            </a:r>
            <a:r>
              <a:rPr lang="sk-SK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hlavne poéziu </a:t>
            </a: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(ale aj prózu)</a:t>
            </a:r>
          </a:p>
          <a:p>
            <a:r>
              <a:rPr lang="sk-SK" sz="2800" u="sng" dirty="0">
                <a:latin typeface="Times New Roman" pitchFamily="18" charset="0"/>
                <a:cs typeface="Times New Roman" pitchFamily="18" charset="0"/>
              </a:rPr>
              <a:t>napísal 2 básnické zbierky:</a:t>
            </a:r>
          </a:p>
          <a:p>
            <a:pPr>
              <a:buNone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sk-SK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sk-SK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solitudo</a:t>
            </a:r>
            <a:r>
              <a:rPr lang="sk-SK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(Noc a samota)</a:t>
            </a:r>
          </a:p>
          <a:p>
            <a:pPr>
              <a:buNone/>
            </a:pPr>
            <a:r>
              <a:rPr lang="sk-S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Verše </a:t>
            </a:r>
          </a:p>
        </p:txBody>
      </p:sp>
      <p:pic>
        <p:nvPicPr>
          <p:cNvPr id="6" name="Picture 4" descr="Výsledok vyh&amp;lcaron;adávania obrázkov pre dopyt feather for wri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45063">
            <a:off x="7228202" y="3758427"/>
            <a:ext cx="1804215" cy="930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6000" i="1" dirty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Otcova roľa</a:t>
            </a:r>
            <a:endParaRPr lang="sk-SK" sz="6000" i="1" dirty="0">
              <a:ln w="18415" cmpd="sng">
                <a:solidFill>
                  <a:srgbClr val="C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LD: lyrika</a:t>
            </a:r>
          </a:p>
          <a:p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LF: poézia</a:t>
            </a:r>
          </a:p>
          <a:p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LŽ: symbolická báseň</a:t>
            </a:r>
          </a:p>
          <a:p>
            <a:pPr>
              <a:buNone/>
            </a:pPr>
            <a:endParaRPr lang="sk-SK" sz="2000" dirty="0">
              <a:latin typeface="MV Boli" pitchFamily="2" charset="0"/>
              <a:cs typeface="MV Boli" pitchFamily="2" charset="0"/>
            </a:endParaRPr>
          </a:p>
          <a:p>
            <a:pPr algn="just"/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sk-SK" altLang="sk-SK" sz="2800" dirty="0">
                <a:latin typeface="Times New Roman" pitchFamily="18" charset="0"/>
                <a:cs typeface="Times New Roman" pitchFamily="18" charset="0"/>
              </a:rPr>
              <a:t>návrat tuláka domov, výčitky svedomia z dôvodu opustenia domoviny – starootcovskej role</a:t>
            </a:r>
          </a:p>
          <a:p>
            <a:pPr algn="just"/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hlavná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myšlienka: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pocit spolupatričnosti s vlastným utláčaným národom,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vzbura </a:t>
            </a:r>
            <a:r>
              <a:rPr lang="sk-SK" sz="2800" dirty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viera v lepšiu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budúcnosť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2770" name="Picture 2" descr="Výsledok vyh&amp;lcaron;adávania obrázkov pre dopyt práca na p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404663"/>
            <a:ext cx="4032448" cy="27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bs-Latn-BA" sz="6000" i="1" dirty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Pracujeme s textom</a:t>
            </a:r>
            <a:endParaRPr lang="sk-SK" sz="6000" i="1" dirty="0">
              <a:ln w="18415" cmpd="sng">
                <a:solidFill>
                  <a:srgbClr val="C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symbolické obrazy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básne s ich významom.</a:t>
            </a:r>
          </a:p>
          <a:p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60659"/>
              </p:ext>
            </p:extLst>
          </p:nvPr>
        </p:nvGraphicFramePr>
        <p:xfrm>
          <a:off x="827584" y="2492896"/>
          <a:ext cx="7632848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otcova roľa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staroba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zubále dračie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rodná</a:t>
                      </a:r>
                      <a:r>
                        <a:rPr lang="sk-SK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hruda, domov</a:t>
                      </a:r>
                      <a:endParaRPr lang="sk-SK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vráska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ťažký život, </a:t>
                      </a:r>
                      <a:r>
                        <a:rPr lang="sk-S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útlak</a:t>
                      </a:r>
                      <a:endParaRPr lang="sk-SK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poddaných </a:t>
                      </a:r>
                      <a:r>
                        <a:rPr lang="sk-S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slzy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k-S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 krvavých</a:t>
                      </a:r>
                      <a:r>
                        <a:rPr lang="sk-SK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vodách</a:t>
                      </a:r>
                      <a:endParaRPr lang="sk-SK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>
                          <a:latin typeface="Times New Roman" pitchFamily="18" charset="0"/>
                          <a:cs typeface="Times New Roman" pitchFamily="18" charset="0"/>
                        </a:rPr>
                        <a:t>nádej na začiatok </a:t>
                      </a:r>
                      <a:r>
                        <a:rPr lang="sk-S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boja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boj – preliata krv</a:t>
                      </a:r>
                      <a:endParaRPr lang="sk-SK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6000" i="1" dirty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záver</a:t>
            </a:r>
            <a:endParaRPr lang="sk-SK" sz="6000" i="1" dirty="0">
              <a:ln w="18415" cmpd="sng">
                <a:solidFill>
                  <a:srgbClr val="C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znak, ktorým označujeme abstraktný pojem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lyrická báseň, ktorý má 14 veršov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priezvisko skladateľa, ktorý zhudobnil ódu Na radosť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priezvisko kodifikátora spisovnej slovenčiny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5. názov hole, ktorá symbolizuje Slovensko</a:t>
            </a:r>
          </a:p>
          <a:p>
            <a:pPr>
              <a:buNone/>
            </a:pPr>
            <a:endParaRPr lang="sk-SK" sz="2000" b="1" dirty="0">
              <a:solidFill>
                <a:srgbClr val="FF0000"/>
              </a:solidFill>
              <a:latin typeface="MV Boli" pitchFamily="2" charset="0"/>
              <a:cs typeface="MV Boli" pitchFamily="2" charset="0"/>
              <a:sym typeface="Wingdings" pitchFamily="2" charset="2"/>
            </a:endParaRPr>
          </a:p>
          <a:p>
            <a:pPr>
              <a:buNone/>
            </a:pPr>
            <a:endParaRPr lang="sk-SK" sz="2000" b="1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00336" y="409508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3453397" y="5199583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07524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sk-SK" sz="3600" b="1" dirty="0">
                <a:latin typeface="Times New Roman" pitchFamily="18" charset="0"/>
                <a:cs typeface="Times New Roman" pitchFamily="18" charset="0"/>
              </a:rPr>
              <a:t>Ďakujem za pozornosť!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an Krask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Ivan Krasko</Template>
  <TotalTime>522</TotalTime>
  <Words>263</Words>
  <Application>Microsoft Office PowerPoint</Application>
  <PresentationFormat>Prezentácia na obrazovke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9" baseType="lpstr">
      <vt:lpstr>Andalus</vt:lpstr>
      <vt:lpstr>Arabic Typesetting</vt:lpstr>
      <vt:lpstr>Arial</vt:lpstr>
      <vt:lpstr>Calibri</vt:lpstr>
      <vt:lpstr>Microsoft New Tai Lue</vt:lpstr>
      <vt:lpstr>MV Boli</vt:lpstr>
      <vt:lpstr>Palatino Linotype</vt:lpstr>
      <vt:lpstr>Symbol</vt:lpstr>
      <vt:lpstr>Times New Roman</vt:lpstr>
      <vt:lpstr>Wingdings</vt:lpstr>
      <vt:lpstr>Ivan Krasko</vt:lpstr>
      <vt:lpstr>IvanKrasko</vt:lpstr>
      <vt:lpstr>IvanKrasko</vt:lpstr>
      <vt:lpstr>Znaky symbolizmu</vt:lpstr>
      <vt:lpstr>Tvorba:</vt:lpstr>
      <vt:lpstr>Otcova roľa</vt:lpstr>
      <vt:lpstr>Pracujeme s textom</vt:lpstr>
      <vt:lpstr>Na záver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Krasko</dc:title>
  <dc:creator>User</dc:creator>
  <cp:lastModifiedBy>Ucitel</cp:lastModifiedBy>
  <cp:revision>73</cp:revision>
  <dcterms:created xsi:type="dcterms:W3CDTF">2016-07-17T08:57:39Z</dcterms:created>
  <dcterms:modified xsi:type="dcterms:W3CDTF">2020-11-09T14:32:54Z</dcterms:modified>
</cp:coreProperties>
</file>