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1" r:id="rId6"/>
    <p:sldId id="258" r:id="rId7"/>
    <p:sldId id="259"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l-PL" smtClean="0"/>
              <a:t>Kliknij, aby edytować styl</a:t>
            </a:r>
            <a:endParaRPr kumimoji="0" lang="en-US"/>
          </a:p>
        </p:txBody>
      </p:sp>
      <p:sp>
        <p:nvSpPr>
          <p:cNvPr id="28" name="Symbol zastępczy daty 27"/>
          <p:cNvSpPr>
            <a:spLocks noGrp="1"/>
          </p:cNvSpPr>
          <p:nvPr>
            <p:ph type="dt" sz="half" idx="10"/>
          </p:nvPr>
        </p:nvSpPr>
        <p:spPr/>
        <p:txBody>
          <a:bodyPr/>
          <a:lstStyle/>
          <a:p>
            <a:fld id="{3451EBBB-57DE-405C-877E-CEADDA9DBCBE}" type="datetimeFigureOut">
              <a:rPr lang="pl-PL" smtClean="0"/>
              <a:t>25.04.2020</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a:lstStyle/>
          <a:p>
            <a:fld id="{3FD457C2-33EC-41FD-ACCC-E8849FBB6075}" type="slidenum">
              <a:rPr lang="pl-PL" smtClean="0"/>
              <a:t>‹#›</a:t>
            </a:fld>
            <a:endParaRPr lang="pl-PL"/>
          </a:p>
        </p:txBody>
      </p:sp>
      <p:sp>
        <p:nvSpPr>
          <p:cNvPr id="9" name="Podtytu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451EBBB-57DE-405C-877E-CEADDA9DBCBE}" type="datetimeFigureOut">
              <a:rPr lang="pl-PL" smtClean="0"/>
              <a:t>25.04.2020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D457C2-33EC-41FD-ACCC-E8849FBB607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451EBBB-57DE-405C-877E-CEADDA9DBCBE}" type="datetimeFigureOut">
              <a:rPr lang="pl-PL" smtClean="0"/>
              <a:t>25.04.2020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D457C2-33EC-41FD-ACCC-E8849FBB607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3451EBBB-57DE-405C-877E-CEADDA9DBCBE}" type="datetimeFigureOut">
              <a:rPr lang="pl-PL" smtClean="0"/>
              <a:t>25.04.2020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FD457C2-33EC-41FD-ACCC-E8849FBB6075}"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3">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3451EBBB-57DE-405C-877E-CEADDA9DBCBE}" type="datetimeFigureOut">
              <a:rPr lang="pl-PL" smtClean="0"/>
              <a:t>25.04.2020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7924800" y="6416675"/>
            <a:ext cx="762000" cy="365125"/>
          </a:xfrm>
        </p:spPr>
        <p:txBody>
          <a:bodyPr/>
          <a:lstStyle/>
          <a:p>
            <a:fld id="{3FD457C2-33EC-41FD-ACCC-E8849FBB6075}"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3451EBBB-57DE-405C-877E-CEADDA9DBCBE}" type="datetimeFigureOut">
              <a:rPr lang="pl-PL" smtClean="0"/>
              <a:t>25.04.2020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FD457C2-33EC-41FD-ACCC-E8849FBB6075}"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3451EBBB-57DE-405C-877E-CEADDA9DBCBE}" type="datetimeFigureOut">
              <a:rPr lang="pl-PL" smtClean="0"/>
              <a:t>25.04.2020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FD457C2-33EC-41FD-ACCC-E8849FBB6075}"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3451EBBB-57DE-405C-877E-CEADDA9DBCBE}" type="datetimeFigureOut">
              <a:rPr lang="pl-PL" smtClean="0"/>
              <a:t>25.04.2020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FD457C2-33EC-41FD-ACCC-E8849FBB6075}"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451EBBB-57DE-405C-877E-CEADDA9DBCBE}" type="datetimeFigureOut">
              <a:rPr lang="pl-PL" smtClean="0"/>
              <a:t>25.04.2020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FD457C2-33EC-41FD-ACCC-E8849FBB6075}"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3451EBBB-57DE-405C-877E-CEADDA9DBCBE}" type="datetimeFigureOut">
              <a:rPr lang="pl-PL" smtClean="0"/>
              <a:t>25.04.2020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FD457C2-33EC-41FD-ACCC-E8849FBB6075}"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l-PL" smtClean="0">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4" name="Symbol zastępczy teks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3451EBBB-57DE-405C-877E-CEADDA9DBCBE}" type="datetimeFigureOut">
              <a:rPr lang="pl-PL" smtClean="0"/>
              <a:t>25.04.2020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FD457C2-33EC-41FD-ACCC-E8849FBB6075}"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451EBBB-57DE-405C-877E-CEADDA9DBCBE}" type="datetimeFigureOut">
              <a:rPr lang="pl-PL" smtClean="0"/>
              <a:t>25.04.2020</a:t>
            </a:fld>
            <a:endParaRPr lang="pl-PL"/>
          </a:p>
        </p:txBody>
      </p:sp>
      <p:sp>
        <p:nvSpPr>
          <p:cNvPr id="3" name="Symbol zastępczy stopki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l-PL"/>
          </a:p>
        </p:txBody>
      </p:sp>
      <p:sp>
        <p:nvSpPr>
          <p:cNvPr id="23" name="Symbol zastępczy numeru slajd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FD457C2-33EC-41FD-ACCC-E8849FBB6075}"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Święto Konstytucji 3 Maja</a:t>
            </a:r>
            <a:endParaRPr lang="pl-PL"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Święto Narodowe Trzeciego Maja</a:t>
            </a:r>
            <a:endParaRPr lang="pl-PL" dirty="0"/>
          </a:p>
        </p:txBody>
      </p:sp>
      <p:sp>
        <p:nvSpPr>
          <p:cNvPr id="3" name="Symbol zastępczy zawartości 2"/>
          <p:cNvSpPr>
            <a:spLocks noGrp="1"/>
          </p:cNvSpPr>
          <p:nvPr>
            <p:ph idx="1"/>
          </p:nvPr>
        </p:nvSpPr>
        <p:spPr/>
        <p:txBody>
          <a:bodyPr/>
          <a:lstStyle/>
          <a:p>
            <a:r>
              <a:rPr lang="pl-PL" dirty="0" smtClean="0"/>
              <a:t>Polskie  święto państwowe obchodzone 3 maja w rocznicę uchwalenia Konstytucji 3 maja ustanowione w 1919 . W tym roku Polska odzyskała niepodległość. 3 maj to dzień wolny od pracy .</a:t>
            </a:r>
            <a:endParaRPr lang="pl-PL" dirty="0"/>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smtClean="0"/>
              <a:t>Ponadto 3 maja wypada także święto kościelne, a dokładniej święto Najświętszej Maryi Panny Królowej Polski, które obchodzone jest od 1920 roku. Ma ono upamiętniać złożone przez Jana Kazimierza śluby lwowskie, podczas których powierzył Polskę pod opiekę Maryi. Nie jest to jednak święto nakazane, więc tego dnia katolicy nie są zobligowani do uczestniczenia w mszy świętej.</a:t>
            </a:r>
            <a:endParaRPr lang="pl-PL" dirty="0"/>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Flaga polski stock Grafika - Pobierz royalty-free obrazy, wektory ..."/>
          <p:cNvPicPr>
            <a:picLocks noChangeAspect="1" noChangeArrowheads="1"/>
          </p:cNvPicPr>
          <p:nvPr/>
        </p:nvPicPr>
        <p:blipFill>
          <a:blip r:embed="rId2"/>
          <a:srcRect/>
          <a:stretch>
            <a:fillRect/>
          </a:stretch>
        </p:blipFill>
        <p:spPr bwMode="auto">
          <a:xfrm>
            <a:off x="1359217" y="1208369"/>
            <a:ext cx="6427493" cy="4170729"/>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Jak obchodzimy Święto 3 maja?</a:t>
            </a:r>
            <a:endParaRPr lang="pl-PL" dirty="0"/>
          </a:p>
        </p:txBody>
      </p:sp>
      <p:sp>
        <p:nvSpPr>
          <p:cNvPr id="3" name="Symbol zastępczy zawartości 2"/>
          <p:cNvSpPr>
            <a:spLocks noGrp="1"/>
          </p:cNvSpPr>
          <p:nvPr>
            <p:ph idx="1"/>
          </p:nvPr>
        </p:nvSpPr>
        <p:spPr/>
        <p:txBody>
          <a:bodyPr/>
          <a:lstStyle/>
          <a:p>
            <a:r>
              <a:rPr lang="pl-PL" dirty="0" smtClean="0"/>
              <a:t>Uchwalenie Konstytucji 3 maja zazwyczaj świętowane jest poprzez różnego typu parady, marsze, zawody sportowe i pikniki rodzinne. Z okazji święta organizowane są liczne pochody trzeciomajowe w różnych miastach w Polsce.</a:t>
            </a:r>
            <a:endParaRPr lang="pl-PL"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Święto Narodowe 3 Maja | KalendarzRolnikow.pl"/>
          <p:cNvPicPr>
            <a:picLocks noChangeAspect="1" noChangeArrowheads="1"/>
          </p:cNvPicPr>
          <p:nvPr/>
        </p:nvPicPr>
        <p:blipFill>
          <a:blip r:embed="rId2"/>
          <a:srcRect/>
          <a:stretch>
            <a:fillRect/>
          </a:stretch>
        </p:blipFill>
        <p:spPr bwMode="auto">
          <a:xfrm>
            <a:off x="214282" y="267018"/>
            <a:ext cx="8929718" cy="6590982"/>
          </a:xfrm>
          <a:prstGeom prst="rect">
            <a:avLst/>
          </a:prstGeom>
          <a:noFill/>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42918"/>
            <a:ext cx="8229600" cy="5483245"/>
          </a:xfrm>
        </p:spPr>
        <p:txBody>
          <a:bodyPr>
            <a:normAutofit fontScale="92500" lnSpcReduction="10000"/>
          </a:bodyPr>
          <a:lstStyle/>
          <a:p>
            <a:r>
              <a:rPr lang="pl-PL" dirty="0" smtClean="0"/>
              <a:t>Konstytucja 3 maja została ustanowiona ustawą rządową przyjętą tego dnia przez Sejm Czteroletni. Została zaprojektowana w celu zlikwidowania obecnych od dawna wad opartego na wolnej elekcji i demokracji szlacheckiej systemu politycznego Rzeczypospolitej Obojga Narodów. Konstytucja zmieniła ustrój państwa na monarchię dziedziczną, ograniczyła znacząco demokrację szlachecką, odbierając prawo głosu i decyzji w sprawach państwa szlachcie nieposiadającej ziemi , wprowadziła częściowe zrównanie praw osobistych mieszczan i szlachty oraz stawiała chłopów pod ochroną państwa, w ten sposób łagodząc nadużycia pańszczyzny. Konstytucja formalnie zniosła </a:t>
            </a:r>
            <a:r>
              <a:rPr lang="pl-PL" i="1" dirty="0" smtClean="0"/>
              <a:t>liberum veto</a:t>
            </a:r>
            <a:r>
              <a:rPr lang="pl-PL" dirty="0" smtClean="0"/>
              <a:t>.</a:t>
            </a:r>
            <a:endParaRPr lang="pl-PL" dirty="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pPr algn="l"/>
            <a:r>
              <a:rPr lang="pl-PL" dirty="0" smtClean="0"/>
              <a:t>Źródła : wikipedia.org gazeta.pl</a:t>
            </a:r>
            <a:endParaRPr lang="pl-P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rzchołek">
  <a:themeElements>
    <a:clrScheme name="Wierzchołek">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Wierzchołek">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ierzchołek">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234</Words>
  <Application>Microsoft Office PowerPoint</Application>
  <PresentationFormat>Pokaz na ekranie (4:3)</PresentationFormat>
  <Paragraphs>8</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Wierzchołek</vt:lpstr>
      <vt:lpstr>Święto Konstytucji 3 Maja</vt:lpstr>
      <vt:lpstr>Święto Narodowe Trzeciego Maja</vt:lpstr>
      <vt:lpstr>Slajd 3</vt:lpstr>
      <vt:lpstr>Slajd 4</vt:lpstr>
      <vt:lpstr>Jak obchodzimy Święto 3 maja?</vt:lpstr>
      <vt:lpstr>Slajd 6</vt:lpstr>
      <vt:lpstr>Slajd 7</vt:lpstr>
      <vt:lpstr>Slajd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Święto Konstytucji 3 Maja</dc:title>
  <dc:creator>xx</dc:creator>
  <cp:lastModifiedBy>xx</cp:lastModifiedBy>
  <cp:revision>4</cp:revision>
  <dcterms:created xsi:type="dcterms:W3CDTF">2020-04-25T17:34:31Z</dcterms:created>
  <dcterms:modified xsi:type="dcterms:W3CDTF">2020-04-25T18:14:22Z</dcterms:modified>
</cp:coreProperties>
</file>