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052C0-5D77-4D38-BF06-C395E33D31BB}" v="3" dt="2020-12-07T11:20:35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4355-CCF1-4987-8DF4-C790FD46F0B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7ED1-9FD8-4069-A1A5-1FE794E5DA9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4355-CCF1-4987-8DF4-C790FD46F0B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7ED1-9FD8-4069-A1A5-1FE794E5DA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4355-CCF1-4987-8DF4-C790FD46F0B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7ED1-9FD8-4069-A1A5-1FE794E5DA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4355-CCF1-4987-8DF4-C790FD46F0B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7ED1-9FD8-4069-A1A5-1FE794E5DA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4355-CCF1-4987-8DF4-C790FD46F0B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FC7ED1-9FD8-4069-A1A5-1FE794E5DA9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4355-CCF1-4987-8DF4-C790FD46F0B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7ED1-9FD8-4069-A1A5-1FE794E5DA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4355-CCF1-4987-8DF4-C790FD46F0B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7ED1-9FD8-4069-A1A5-1FE794E5DA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4355-CCF1-4987-8DF4-C790FD46F0B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7ED1-9FD8-4069-A1A5-1FE794E5DA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4355-CCF1-4987-8DF4-C790FD46F0B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7ED1-9FD8-4069-A1A5-1FE794E5DA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4355-CCF1-4987-8DF4-C790FD46F0B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7ED1-9FD8-4069-A1A5-1FE794E5DA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4355-CCF1-4987-8DF4-C790FD46F0B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7ED1-9FD8-4069-A1A5-1FE794E5DA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A14355-CCF1-4987-8DF4-C790FD46F0B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FC7ED1-9FD8-4069-A1A5-1FE794E5DA9A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692696"/>
            <a:ext cx="8229600" cy="2507704"/>
          </a:xfrm>
        </p:spPr>
        <p:txBody>
          <a:bodyPr>
            <a:normAutofit/>
          </a:bodyPr>
          <a:lstStyle/>
          <a:p>
            <a:r>
              <a:rPr lang="pl-PL" sz="6600" dirty="0"/>
              <a:t>No PROMIL</a:t>
            </a:r>
            <a:br>
              <a:rPr lang="pl-PL" sz="6600" dirty="0"/>
            </a:br>
            <a:r>
              <a:rPr lang="pl-PL" sz="6600" dirty="0"/>
              <a:t>NO PROBLEM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584176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809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Kampania społeczna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48200" y="2276873"/>
            <a:ext cx="4038600" cy="3240360"/>
          </a:xfrm>
        </p:spPr>
        <p:txBody>
          <a:bodyPr/>
          <a:lstStyle/>
          <a:p>
            <a:pPr marL="137160" indent="0" algn="ctr">
              <a:buNone/>
            </a:pPr>
            <a:r>
              <a:rPr lang="pl-PL" dirty="0"/>
              <a:t>Kampania „No promil -  no problem” prowadzona jest już od 13 lat.</a:t>
            </a:r>
          </a:p>
          <a:p>
            <a:pPr marL="137160" indent="0" algn="ctr">
              <a:buNone/>
            </a:pPr>
            <a:r>
              <a:rPr lang="pl-PL" dirty="0"/>
              <a:t>Do działań włączają się szkoły i gminy z całej Małopolski.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8" y="1844824"/>
            <a:ext cx="3434571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58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kampanii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pl-PL" sz="3200" dirty="0"/>
              <a:t>Celem kampanii jest ograniczenie na terenie Małopolski liczby osób, które prowadzą pojazdy pod wpływem alkoholu i innych środków psychoaktywnych oraz zmiana społecznego nastawienia wobec nietrzeźwych kierowców – wzmocnienie u pasażerów gotowości do </a:t>
            </a:r>
            <a:r>
              <a:rPr lang="pl-PL" sz="3200" dirty="0" err="1"/>
              <a:t>powstrzymy-wania</a:t>
            </a:r>
            <a:r>
              <a:rPr lang="pl-PL" sz="3200" dirty="0"/>
              <a:t> pijanego kierowcy.</a:t>
            </a:r>
          </a:p>
        </p:txBody>
      </p:sp>
    </p:spTree>
    <p:extLst>
      <p:ext uri="{BB962C8B-B14F-4D97-AF65-F5344CB8AC3E}">
        <p14:creationId xmlns:p14="http://schemas.microsoft.com/office/powerpoint/2010/main" val="240607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pl-PL" sz="3200" dirty="0"/>
              <a:t>W ramach kampanii podejmowane są różnego rodzaju działania, np.: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marsze na rzecz trzeźwości na małopolskich drogach,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profilaktyczne zajęcia warsztatowe,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szkolenia dla liderów młodzieżowych,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szkolenia dla Rad Pedagogicznych,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konkursy.</a:t>
            </a:r>
          </a:p>
        </p:txBody>
      </p:sp>
    </p:spTree>
    <p:extLst>
      <p:ext uri="{BB962C8B-B14F-4D97-AF65-F5344CB8AC3E}">
        <p14:creationId xmlns:p14="http://schemas.microsoft.com/office/powerpoint/2010/main" val="312969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Nasza szkoła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pl-PL" sz="3600" dirty="0"/>
              <a:t>Szkoła Podstawowa im. Janusza Korczaka w Kopance również bierze udział w kampanii „No promil – no problem”.</a:t>
            </a:r>
          </a:p>
          <a:p>
            <a:pPr marL="137160" indent="0" algn="just">
              <a:buNone/>
            </a:pPr>
            <a:r>
              <a:rPr lang="pl-PL" sz="3600" dirty="0"/>
              <a:t>Uczniowie przygotowują plakaty, hasła i prezentacje oraz biorą udział w happeningu na skawińskim rynku.</a:t>
            </a:r>
          </a:p>
        </p:txBody>
      </p:sp>
    </p:spTree>
    <p:extLst>
      <p:ext uri="{BB962C8B-B14F-4D97-AF65-F5344CB8AC3E}">
        <p14:creationId xmlns:p14="http://schemas.microsoft.com/office/powerpoint/2010/main" val="13424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Tak było w roku 2019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58" y="1600200"/>
            <a:ext cx="7090484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5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4360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</TotalTime>
  <Words>155</Words>
  <Application>Microsoft Office PowerPoint</Application>
  <PresentationFormat>Pokaz na ekranie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Book Antiqua</vt:lpstr>
      <vt:lpstr>Lucida Sans</vt:lpstr>
      <vt:lpstr>Wingdings</vt:lpstr>
      <vt:lpstr>Wingdings 2</vt:lpstr>
      <vt:lpstr>Wingdings 3</vt:lpstr>
      <vt:lpstr>Wierzchołek</vt:lpstr>
      <vt:lpstr>No PROMIL NO PROBLEM</vt:lpstr>
      <vt:lpstr>Kampania społeczna</vt:lpstr>
      <vt:lpstr>Cele kampanii</vt:lpstr>
      <vt:lpstr>Działania</vt:lpstr>
      <vt:lpstr>Nasza szkoła</vt:lpstr>
      <vt:lpstr>Tak było w roku 2019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PROMIL NO PROBLEM</dc:title>
  <dc:creator>Holuś</dc:creator>
  <cp:lastModifiedBy>Elżbieta Słomiany</cp:lastModifiedBy>
  <cp:revision>10</cp:revision>
  <dcterms:created xsi:type="dcterms:W3CDTF">2020-12-03T15:20:26Z</dcterms:created>
  <dcterms:modified xsi:type="dcterms:W3CDTF">2020-12-11T13:53:15Z</dcterms:modified>
</cp:coreProperties>
</file>