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54" r:id="rId2"/>
    <p:sldId id="287" r:id="rId3"/>
    <p:sldId id="417" r:id="rId4"/>
    <p:sldId id="418" r:id="rId5"/>
    <p:sldId id="423" r:id="rId6"/>
    <p:sldId id="419" r:id="rId7"/>
    <p:sldId id="424" r:id="rId8"/>
    <p:sldId id="420" r:id="rId9"/>
    <p:sldId id="425" r:id="rId10"/>
    <p:sldId id="421" r:id="rId11"/>
    <p:sldId id="295" r:id="rId12"/>
    <p:sldId id="279" r:id="rId13"/>
    <p:sldId id="356" r:id="rId14"/>
    <p:sldId id="275" r:id="rId15"/>
    <p:sldId id="274" r:id="rId16"/>
    <p:sldId id="378" r:id="rId17"/>
    <p:sldId id="276" r:id="rId18"/>
    <p:sldId id="294" r:id="rId19"/>
    <p:sldId id="281" r:id="rId20"/>
    <p:sldId id="377" r:id="rId21"/>
    <p:sldId id="422" r:id="rId22"/>
    <p:sldId id="256" r:id="rId23"/>
    <p:sldId id="257" r:id="rId24"/>
    <p:sldId id="262" r:id="rId25"/>
    <p:sldId id="258" r:id="rId26"/>
    <p:sldId id="269" r:id="rId27"/>
    <p:sldId id="267" r:id="rId28"/>
    <p:sldId id="271" r:id="rId29"/>
    <p:sldId id="265" r:id="rId30"/>
    <p:sldId id="272" r:id="rId31"/>
    <p:sldId id="264" r:id="rId32"/>
    <p:sldId id="289" r:id="rId33"/>
    <p:sldId id="336" r:id="rId34"/>
    <p:sldId id="427" r:id="rId35"/>
    <p:sldId id="428" r:id="rId36"/>
    <p:sldId id="429" r:id="rId37"/>
    <p:sldId id="430" r:id="rId38"/>
    <p:sldId id="431" r:id="rId39"/>
    <p:sldId id="432" r:id="rId40"/>
    <p:sldId id="433" r:id="rId41"/>
    <p:sldId id="434" r:id="rId42"/>
    <p:sldId id="435" r:id="rId43"/>
    <p:sldId id="446" r:id="rId44"/>
    <p:sldId id="436" r:id="rId45"/>
    <p:sldId id="437" r:id="rId46"/>
    <p:sldId id="438" r:id="rId47"/>
    <p:sldId id="439" r:id="rId48"/>
    <p:sldId id="440" r:id="rId49"/>
    <p:sldId id="441" r:id="rId50"/>
    <p:sldId id="442" r:id="rId51"/>
    <p:sldId id="443" r:id="rId52"/>
    <p:sldId id="444" r:id="rId53"/>
    <p:sldId id="445" r:id="rId54"/>
    <p:sldId id="321" r:id="rId55"/>
    <p:sldId id="297" r:id="rId56"/>
    <p:sldId id="398" r:id="rId57"/>
    <p:sldId id="397" r:id="rId58"/>
    <p:sldId id="284" r:id="rId59"/>
    <p:sldId id="286" r:id="rId60"/>
    <p:sldId id="396" r:id="rId61"/>
    <p:sldId id="395" r:id="rId62"/>
    <p:sldId id="298" r:id="rId6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373" autoAdjust="0"/>
    <p:restoredTop sz="94660"/>
  </p:normalViewPr>
  <p:slideViewPr>
    <p:cSldViewPr>
      <p:cViewPr>
        <p:scale>
          <a:sx n="110" d="100"/>
          <a:sy n="110" d="100"/>
        </p:scale>
        <p:origin x="-300" y="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F90B1-A6A1-4F68-A916-69945974F46A}" type="datetimeFigureOut">
              <a:rPr lang="sk-SK" smtClean="0"/>
              <a:pPr/>
              <a:t>17.5.2020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D147F-3009-465F-9623-AB199DC65EC8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20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17.5.2020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17.5.2020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17.5.2020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17.5.2020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17.5.2020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17.5.2020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17.5.2020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17.5.2020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17.5.2020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17.5.2020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17.5.2020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7FEDE-2477-4096-A467-3BCD51C7A78E}" type="datetimeFigureOut">
              <a:rPr lang="sk-SK" smtClean="0"/>
              <a:pPr/>
              <a:t>17.5.2020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2"/>
          <p:cNvSpPr txBox="1">
            <a:spLocks/>
          </p:cNvSpPr>
          <p:nvPr/>
        </p:nvSpPr>
        <p:spPr>
          <a:xfrm>
            <a:off x="1214414" y="1214422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Pohyb = elixír zdravia</a:t>
            </a:r>
            <a:endParaRPr kumimoji="0" lang="sk-SK" sz="3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643042" y="500042"/>
            <a:ext cx="5915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sk-SK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TRÉNING NA DOMA</a:t>
            </a:r>
            <a:endParaRPr lang="sk-SK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" name="Šipka doprava 7"/>
          <p:cNvSpPr/>
          <p:nvPr/>
        </p:nvSpPr>
        <p:spPr>
          <a:xfrm rot="5400000">
            <a:off x="4000496" y="4429132"/>
            <a:ext cx="92869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3357554" y="1928802"/>
            <a:ext cx="206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Keď máš tento pocit</a:t>
            </a:r>
            <a:endParaRPr lang="sk-SK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857620" y="385762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riešením je</a:t>
            </a:r>
            <a:endParaRPr lang="sk-SK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1071538" y="2357430"/>
            <a:ext cx="6840308" cy="4500570"/>
            <a:chOff x="1071538" y="2357430"/>
            <a:chExt cx="6840308" cy="4500570"/>
          </a:xfrm>
        </p:grpSpPr>
        <p:pic>
          <p:nvPicPr>
            <p:cNvPr id="12" name="Picture 2" descr="Strašidelné zistenie o strese a jeho účinkoch: Tichý signál spúšťa ...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1538" y="2357430"/>
              <a:ext cx="2578301" cy="1785950"/>
            </a:xfrm>
            <a:prstGeom prst="rect">
              <a:avLst/>
            </a:prstGeom>
            <a:noFill/>
          </p:spPr>
        </p:pic>
        <p:pic>
          <p:nvPicPr>
            <p:cNvPr id="13" name="Picture 4" descr="Young Girl Jumping Rope Stock Photo, Picture And Royalty Free ...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86050" y="4848022"/>
              <a:ext cx="1496061" cy="2009978"/>
            </a:xfrm>
            <a:prstGeom prst="rect">
              <a:avLst/>
            </a:prstGeom>
            <a:noFill/>
          </p:spPr>
        </p:pic>
        <p:pic>
          <p:nvPicPr>
            <p:cNvPr id="14" name="Picture 6" descr="Vplýva stres na imunitu? - Magazín len pre žen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72066" y="2357430"/>
              <a:ext cx="2839780" cy="1857388"/>
            </a:xfrm>
            <a:prstGeom prst="rect">
              <a:avLst/>
            </a:prstGeom>
            <a:noFill/>
          </p:spPr>
        </p:pic>
        <p:pic>
          <p:nvPicPr>
            <p:cNvPr id="15" name="Picture 8" descr="Sport And Fitness Runner Man Running On Road Training For Marathon ...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7752" y="5072074"/>
              <a:ext cx="1071570" cy="160859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12290" name="Picture 2" descr="C:\Users\Lukas\Desktop\MOJE GIF TRENINGY\PET FLASE\Gif\zakop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143116"/>
            <a:ext cx="6786610" cy="38174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B) Špeciálne  </a:t>
            </a: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rozvičenie</a:t>
            </a:r>
            <a:endParaRPr lang="sk-SK" dirty="0"/>
          </a:p>
        </p:txBody>
      </p:sp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0" name="Picture 2" descr="C:\Users\Lukas\Desktop\MOJE GIF TRENINGY\PET FLASE\Gif\po skoky na mieste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5540886"/>
            <a:ext cx="2214562" cy="1245691"/>
          </a:xfrm>
          <a:prstGeom prst="rect">
            <a:avLst/>
          </a:prstGeom>
          <a:noFill/>
        </p:spPr>
      </p:pic>
      <p:pic>
        <p:nvPicPr>
          <p:cNvPr id="11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2571744"/>
            <a:ext cx="3048000" cy="228600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2" name="Picture 2" descr="C:\Users\Lukas\Desktop\MOJE GIF TRENINGY\PET FLASE\Gif\po skoky na mieste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2214554"/>
            <a:ext cx="5461029" cy="3071829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4643438" y="5563210"/>
            <a:ext cx="4064019" cy="1080495"/>
            <a:chOff x="4643438" y="5563210"/>
            <a:chExt cx="4064019" cy="1080495"/>
          </a:xfrm>
        </p:grpSpPr>
        <p:pic>
          <p:nvPicPr>
            <p:cNvPr id="7" name="Picture 2" descr="C:\Users\Lukas\Desktop\MOJE GIF TRENINGY\PET FLASE\Gif\kruzenie pet fľašou okolo trupu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86578" y="5563210"/>
              <a:ext cx="1920879" cy="1080495"/>
            </a:xfrm>
            <a:prstGeom prst="rect">
              <a:avLst/>
            </a:prstGeom>
            <a:noFill/>
          </p:spPr>
        </p:pic>
        <p:sp>
          <p:nvSpPr>
            <p:cNvPr id="8" name="TextovéPole 7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3074" name="Picture 2" descr="C:\Users\Lukas\Desktop\MOJE GIF TRENINGY\PET FLASE\Gif\kruzenie pet fľašou okolo tru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1928802"/>
            <a:ext cx="5334028" cy="3000391"/>
          </a:xfrm>
          <a:prstGeom prst="rect">
            <a:avLst/>
          </a:prstGeom>
          <a:noFill/>
        </p:spPr>
      </p:pic>
      <p:grpSp>
        <p:nvGrpSpPr>
          <p:cNvPr id="13" name="Skupina 12"/>
          <p:cNvGrpSpPr/>
          <p:nvPr/>
        </p:nvGrpSpPr>
        <p:grpSpPr>
          <a:xfrm>
            <a:off x="4643438" y="5572140"/>
            <a:ext cx="3921144" cy="1000127"/>
            <a:chOff x="4643438" y="5572140"/>
            <a:chExt cx="3921144" cy="1000127"/>
          </a:xfrm>
        </p:grpSpPr>
        <p:sp>
          <p:nvSpPr>
            <p:cNvPr id="10" name="TextovéPole 9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2" name="Picture 2" descr="C:\Users\Lukas\Desktop\MOJE GIF TRENINGY\PET FLASE\Gif\kruzenie pet fľašou okolo stehien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86578" y="5572140"/>
              <a:ext cx="1778004" cy="100012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14290"/>
            <a:ext cx="3571900" cy="1785950"/>
          </a:xfrm>
          <a:prstGeom prst="rect">
            <a:avLst/>
          </a:prstGeom>
          <a:noFill/>
        </p:spPr>
      </p:pic>
      <p:pic>
        <p:nvPicPr>
          <p:cNvPr id="4098" name="Picture 2" descr="C:\Users\Lukas\Desktop\MOJE GIF TRENINGY\PET FLASE\Gif\kruzenie pet fľašou okolo stehie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071678"/>
            <a:ext cx="5969033" cy="3357581"/>
          </a:xfrm>
          <a:prstGeom prst="rect">
            <a:avLst/>
          </a:prstGeom>
          <a:noFill/>
        </p:spPr>
      </p:pic>
      <p:grpSp>
        <p:nvGrpSpPr>
          <p:cNvPr id="13" name="Skupina 12"/>
          <p:cNvGrpSpPr/>
          <p:nvPr/>
        </p:nvGrpSpPr>
        <p:grpSpPr>
          <a:xfrm>
            <a:off x="4643438" y="5572140"/>
            <a:ext cx="3921143" cy="1000127"/>
            <a:chOff x="4643438" y="5572140"/>
            <a:chExt cx="3921143" cy="1000127"/>
          </a:xfrm>
        </p:grpSpPr>
        <p:sp>
          <p:nvSpPr>
            <p:cNvPr id="10" name="TextovéPole 9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2" name="Picture 2" descr="C:\Users\Lukas\Desktop\MOJE GIF TRENINGY\PET FLASE\Gif\krúženie p fľašou okolo kolien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86578" y="5572140"/>
              <a:ext cx="1778003" cy="100012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5122" name="Picture 2" descr="C:\Users\Lukas\Desktop\MOJE GIF TRENINGY\PET FLASE\Gif\krúženie p fľašou okolo kolie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857364"/>
            <a:ext cx="5588030" cy="3143267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4643438" y="5572140"/>
            <a:ext cx="3944956" cy="933154"/>
            <a:chOff x="4643438" y="5572140"/>
            <a:chExt cx="3944956" cy="933154"/>
          </a:xfrm>
        </p:grpSpPr>
        <p:sp>
          <p:nvSpPr>
            <p:cNvPr id="7" name="TextovéPole 6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Šipka doprava 7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1" name="Picture 3" descr="C:\Users\Lukas\Desktop\MOJE GIF TRENINGY\PET FLASE\Gif\krúženie p fľašou pomedzi kolená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929454" y="5572140"/>
              <a:ext cx="1658940" cy="93315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6147" name="Picture 3" descr="C:\Users\Lukas\Desktop\MOJE GIF TRENINGY\PET FLASE\Gif\krúženie p fľašou pomedzi kolená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071678"/>
            <a:ext cx="5588030" cy="3143267"/>
          </a:xfrm>
          <a:prstGeom prst="rect">
            <a:avLst/>
          </a:prstGeom>
          <a:noFill/>
        </p:spPr>
      </p:pic>
      <p:grpSp>
        <p:nvGrpSpPr>
          <p:cNvPr id="13" name="Skupina 12"/>
          <p:cNvGrpSpPr/>
          <p:nvPr/>
        </p:nvGrpSpPr>
        <p:grpSpPr>
          <a:xfrm>
            <a:off x="4500562" y="5643578"/>
            <a:ext cx="4191029" cy="1071570"/>
            <a:chOff x="4500562" y="5643578"/>
            <a:chExt cx="4191029" cy="1071570"/>
          </a:xfrm>
        </p:grpSpPr>
        <p:sp>
          <p:nvSpPr>
            <p:cNvPr id="9" name="TextovéPole 8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Šipka doprava 9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2" name="Picture 2" descr="C:\Users\Lukas\Desktop\MOJE GIF TRENINGY\PET FLASE\Gif\krúženie ramien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86578" y="5643578"/>
              <a:ext cx="1905013" cy="107157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6" name="Picture 2" descr="C:\Users\Lukas\Desktop\MOJE GIF TRENINGY\PET FLASE\Gif\krúženie ramie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071678"/>
            <a:ext cx="5715040" cy="3214710"/>
          </a:xfrm>
          <a:prstGeom prst="rect">
            <a:avLst/>
          </a:prstGeom>
          <a:noFill/>
        </p:spPr>
      </p:pic>
      <p:grpSp>
        <p:nvGrpSpPr>
          <p:cNvPr id="13" name="Skupina 12"/>
          <p:cNvGrpSpPr/>
          <p:nvPr/>
        </p:nvGrpSpPr>
        <p:grpSpPr>
          <a:xfrm>
            <a:off x="4500562" y="5429264"/>
            <a:ext cx="3810027" cy="857256"/>
            <a:chOff x="4500562" y="5429264"/>
            <a:chExt cx="3810027" cy="857256"/>
          </a:xfrm>
        </p:grpSpPr>
        <p:sp>
          <p:nvSpPr>
            <p:cNvPr id="8" name="TextovéPole 7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Šipka doprava 9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2" name="Picture 2" descr="C:\Users\Lukas\Desktop\MOJE GIF TRENINGY\PET FLASE\Gif\krúženie s pet vpred1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86578" y="5429264"/>
              <a:ext cx="1524011" cy="85725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/>
          <a:lstStyle/>
          <a:p>
            <a:endParaRPr lang="sk-SK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571480"/>
            <a:ext cx="3571900" cy="1785950"/>
          </a:xfrm>
          <a:prstGeom prst="rect">
            <a:avLst/>
          </a:prstGeom>
          <a:noFill/>
        </p:spPr>
      </p:pic>
      <p:pic>
        <p:nvPicPr>
          <p:cNvPr id="7170" name="Picture 2" descr="C:\Users\Lukas\Desktop\MOJE GIF TRENINGY\PET FLASE\Gif\krúženie s pet vpred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357430"/>
            <a:ext cx="5842041" cy="3286148"/>
          </a:xfrm>
          <a:prstGeom prst="rect">
            <a:avLst/>
          </a:prstGeom>
          <a:noFill/>
        </p:spPr>
      </p:pic>
      <p:grpSp>
        <p:nvGrpSpPr>
          <p:cNvPr id="13" name="Skupina 12"/>
          <p:cNvGrpSpPr/>
          <p:nvPr/>
        </p:nvGrpSpPr>
        <p:grpSpPr>
          <a:xfrm>
            <a:off x="4929190" y="5857892"/>
            <a:ext cx="3627454" cy="794743"/>
            <a:chOff x="4929190" y="5857892"/>
            <a:chExt cx="3627454" cy="794743"/>
          </a:xfrm>
        </p:grpSpPr>
        <p:sp>
          <p:nvSpPr>
            <p:cNvPr id="9" name="TextovéPole 8"/>
            <p:cNvSpPr txBox="1"/>
            <p:nvPr/>
          </p:nvSpPr>
          <p:spPr>
            <a:xfrm>
              <a:off x="4929190" y="614364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Šipka doprava 9"/>
            <p:cNvSpPr/>
            <p:nvPr/>
          </p:nvSpPr>
          <p:spPr>
            <a:xfrm>
              <a:off x="6429388" y="635795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2" name="Picture 2" descr="C:\Users\Lukas\Desktop\MOJE GIF TRENINGY\PET FLASE\Gif\vytáčanie trupu s pet 1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43768" y="5857892"/>
              <a:ext cx="1412876" cy="79474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500330" cy="1250165"/>
          </a:xfrm>
          <a:prstGeom prst="rect">
            <a:avLst/>
          </a:prstGeom>
          <a:noFill/>
        </p:spPr>
      </p:pic>
      <p:pic>
        <p:nvPicPr>
          <p:cNvPr id="4" name="Picture 2" descr="C:\Users\Lukas\Desktop\MOJE GIF TRENINGY\PET FLASE\Gif\vytáčanie trupu s pet 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2071678"/>
            <a:ext cx="5842032" cy="3286143"/>
          </a:xfrm>
          <a:prstGeom prst="rect">
            <a:avLst/>
          </a:prstGeom>
          <a:noFill/>
        </p:spPr>
      </p:pic>
      <p:grpSp>
        <p:nvGrpSpPr>
          <p:cNvPr id="13" name="Skupina 12"/>
          <p:cNvGrpSpPr/>
          <p:nvPr/>
        </p:nvGrpSpPr>
        <p:grpSpPr>
          <a:xfrm>
            <a:off x="4929190" y="5786454"/>
            <a:ext cx="3786214" cy="843861"/>
            <a:chOff x="4929190" y="5786454"/>
            <a:chExt cx="3786214" cy="843861"/>
          </a:xfrm>
        </p:grpSpPr>
        <p:sp>
          <p:nvSpPr>
            <p:cNvPr id="9" name="TextovéPole 8"/>
            <p:cNvSpPr txBox="1"/>
            <p:nvPr/>
          </p:nvSpPr>
          <p:spPr>
            <a:xfrm>
              <a:off x="4929190" y="614364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Šipka doprava 9"/>
            <p:cNvSpPr/>
            <p:nvPr/>
          </p:nvSpPr>
          <p:spPr>
            <a:xfrm>
              <a:off x="6429388" y="635795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2" name="Picture 2" descr="C:\Users\Lukas\Desktop\MOJE GIF TRENINGY\PET FLASE\Gif\kruzenie 2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15206" y="5786454"/>
              <a:ext cx="1500198" cy="84386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TRÉNING NA DOMA </a:t>
            </a:r>
            <a:endParaRPr lang="sk-SK" sz="6600" dirty="0">
              <a:latin typeface="Elephant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14282" y="3000372"/>
            <a:ext cx="8673528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Spusti si na mobile stopky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Tlačidlom F5 na klávesnici </a:t>
            </a:r>
            <a:r>
              <a:rPr lang="sk-SK" dirty="0" smtClean="0"/>
              <a:t>si zapni prezentáciu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dirty="0" smtClean="0"/>
              <a:t>Po spustení ti prezentácia s cvičeniami </a:t>
            </a:r>
            <a:r>
              <a:rPr lang="sk-SK" b="1" dirty="0" smtClean="0"/>
              <a:t>pôjde až do konca automaticky sama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dirty="0" smtClean="0"/>
              <a:t>To znamená, že počas prezentácie </a:t>
            </a:r>
            <a:r>
              <a:rPr lang="sk-SK" b="1" dirty="0" smtClean="0"/>
              <a:t>neklikáš </a:t>
            </a:r>
            <a:r>
              <a:rPr lang="sk-SK" dirty="0" smtClean="0"/>
              <a:t>ani myšou a ani na klávesnici žiadne tlačidlo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dirty="0" smtClean="0"/>
              <a:t>Počas tréningu </a:t>
            </a:r>
            <a:r>
              <a:rPr lang="sk-SK" b="1" dirty="0" smtClean="0"/>
              <a:t>by ti mala hrať aj sprievodná hudba</a:t>
            </a:r>
            <a:r>
              <a:rPr lang="sk-SK" dirty="0" smtClean="0"/>
              <a:t>, ktorú som ti tu nahral</a:t>
            </a:r>
          </a:p>
          <a:p>
            <a:pPr marL="342900" indent="-342900">
              <a:lnSpc>
                <a:spcPct val="150000"/>
              </a:lnSpc>
            </a:pPr>
            <a:r>
              <a:rPr lang="sk-SK" dirty="0" smtClean="0"/>
              <a:t>      ak ti náhodou nepôjde, tak si môžeš ty sám pustiť  svoju </a:t>
            </a:r>
          </a:p>
          <a:p>
            <a:pPr marL="342900" indent="-342900">
              <a:lnSpc>
                <a:spcPct val="150000"/>
              </a:lnSpc>
            </a:pPr>
            <a:r>
              <a:rPr lang="sk-SK" dirty="0" smtClean="0"/>
              <a:t>      obľúbenú hudbu, bude sa ti lepšie cvičiť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Počas tréningu sa riaď pokynmi, ktoré uvidíš v prezentácii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 docvičení nezabudni stopnúť výsledný čas a poslať  mi ho </a:t>
            </a:r>
          </a:p>
          <a:p>
            <a:pPr marL="342900" indent="-342900"/>
            <a:r>
              <a:rPr lang="sk-SK" dirty="0" smtClean="0"/>
              <a:t>        na </a:t>
            </a:r>
            <a:r>
              <a:rPr lang="sk-SK" dirty="0" err="1" smtClean="0"/>
              <a:t>Edupage</a:t>
            </a:r>
            <a:endParaRPr lang="sk-SK" dirty="0" smtClean="0"/>
          </a:p>
          <a:p>
            <a:pPr marL="342900" indent="-342900">
              <a:buFont typeface="+mj-lt"/>
              <a:buAutoNum type="arabicPeriod"/>
            </a:pP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214282" y="2000240"/>
            <a:ext cx="435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ÚVODNÉ INFORMÁCIE </a:t>
            </a:r>
            <a:endParaRPr lang="sk-SK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00034" y="1142984"/>
            <a:ext cx="379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VYTVORIL:   </a:t>
            </a:r>
            <a:r>
              <a:rPr lang="sk-SK" dirty="0" smtClean="0"/>
              <a:t>MGR. LUKÁŠ HABOVŠTIAK</a:t>
            </a:r>
            <a:endParaRPr lang="sk-SK" dirty="0"/>
          </a:p>
        </p:txBody>
      </p:sp>
      <p:pic>
        <p:nvPicPr>
          <p:cNvPr id="1026" name="Picture 2" descr="C:\Users\Lukas\Desktop\CVIČENIE NA DOMA\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928670"/>
            <a:ext cx="1649472" cy="2266973"/>
          </a:xfrm>
          <a:prstGeom prst="rect">
            <a:avLst/>
          </a:prstGeom>
          <a:noFill/>
        </p:spPr>
      </p:pic>
      <p:pic>
        <p:nvPicPr>
          <p:cNvPr id="56322" name="Picture 2" descr="When Writing a Biography Becomes a Race Against Death | Literary Hu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357826"/>
            <a:ext cx="2643146" cy="1357302"/>
          </a:xfrm>
          <a:prstGeom prst="rect">
            <a:avLst/>
          </a:prstGeom>
          <a:noFill/>
        </p:spPr>
      </p:pic>
      <p:grpSp>
        <p:nvGrpSpPr>
          <p:cNvPr id="9" name="Skupina 8"/>
          <p:cNvGrpSpPr/>
          <p:nvPr/>
        </p:nvGrpSpPr>
        <p:grpSpPr>
          <a:xfrm>
            <a:off x="6143636" y="1214422"/>
            <a:ext cx="2714644" cy="2000255"/>
            <a:chOff x="6143636" y="1214422"/>
            <a:chExt cx="2714644" cy="2000255"/>
          </a:xfrm>
        </p:grpSpPr>
        <p:pic>
          <p:nvPicPr>
            <p:cNvPr id="10" name="Picture 1" descr="C:\Users\Lukas\Desktop\MOJE GIF TRENINGY\PET FLASE\Gif\intro1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86512" y="1928802"/>
              <a:ext cx="2286000" cy="1285875"/>
            </a:xfrm>
            <a:prstGeom prst="rect">
              <a:avLst/>
            </a:prstGeom>
            <a:noFill/>
          </p:spPr>
        </p:pic>
        <p:sp>
          <p:nvSpPr>
            <p:cNvPr id="11" name="TextovéPole 10"/>
            <p:cNvSpPr txBox="1"/>
            <p:nvPr/>
          </p:nvSpPr>
          <p:spPr>
            <a:xfrm>
              <a:off x="6143636" y="1214422"/>
              <a:ext cx="2714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DNES BUDEŠ POTREBOVAŤ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Šipka dolů 11"/>
            <p:cNvSpPr/>
            <p:nvPr/>
          </p:nvSpPr>
          <p:spPr>
            <a:xfrm>
              <a:off x="7358082" y="1571612"/>
              <a:ext cx="214314" cy="28575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</p:cSld>
  <p:clrMapOvr>
    <a:masterClrMapping/>
  </p:clrMapOvr>
  <p:transition spd="med" advClick="0" advTm="6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571480"/>
            <a:ext cx="2714644" cy="1357322"/>
          </a:xfrm>
          <a:prstGeom prst="rect">
            <a:avLst/>
          </a:prstGeom>
          <a:noFill/>
        </p:spPr>
      </p:pic>
      <p:pic>
        <p:nvPicPr>
          <p:cNvPr id="4" name="Picture 2" descr="C:\Users\Lukas\Desktop\MOJE GIF TRENINGY\PET FLASE\Gif\kruzenie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2357430"/>
            <a:ext cx="6143668" cy="3455813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4929190" y="5857892"/>
            <a:ext cx="3738589" cy="857256"/>
            <a:chOff x="4929190" y="5857892"/>
            <a:chExt cx="3738589" cy="857256"/>
          </a:xfrm>
        </p:grpSpPr>
        <p:sp>
          <p:nvSpPr>
            <p:cNvPr id="8" name="TextovéPole 7"/>
            <p:cNvSpPr txBox="1"/>
            <p:nvPr/>
          </p:nvSpPr>
          <p:spPr>
            <a:xfrm>
              <a:off x="4929190" y="614364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Šipka doprava 8"/>
            <p:cNvSpPr/>
            <p:nvPr/>
          </p:nvSpPr>
          <p:spPr>
            <a:xfrm>
              <a:off x="6429388" y="635795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1" name="Picture 2" descr="C:\Users\Lukas\Desktop\MOJE GIF TRENINGY\PET FLASE\Gif\predklon1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143768" y="5857892"/>
              <a:ext cx="1524011" cy="85725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571480"/>
            <a:ext cx="2714644" cy="1357322"/>
          </a:xfrm>
          <a:prstGeom prst="rect">
            <a:avLst/>
          </a:prstGeom>
          <a:noFill/>
        </p:spPr>
      </p:pic>
      <p:pic>
        <p:nvPicPr>
          <p:cNvPr id="14338" name="Picture 2" descr="C:\Users\Lukas\Desktop\MOJE GIF TRENINGY\PET FLASE\Gif\predklon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285992"/>
            <a:ext cx="5969042" cy="335758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220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285992"/>
            <a:ext cx="5715000" cy="3219451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14348" y="428604"/>
            <a:ext cx="8143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smtClean="0">
                <a:latin typeface="Elephant" pitchFamily="18" charset="0"/>
              </a:rPr>
              <a:t>B) KRUHOVÝ TRÉNING </a:t>
            </a:r>
            <a:endParaRPr lang="sk-SK" sz="4400" dirty="0">
              <a:latin typeface="Elephant" pitchFamily="18" charset="0"/>
            </a:endParaRPr>
          </a:p>
        </p:txBody>
      </p:sp>
      <p:pic>
        <p:nvPicPr>
          <p:cNvPr id="15362" name="Picture 2" descr="C:\Users\Lukas\Desktop\MOJE GIF TRENINGY\PET FLASE\Gif\crossfit drep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572125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6386" name="Picture 2" descr="C:\Users\Lukas\Desktop\MOJE GIF TRENINGY\PET FLASE\Gif\crossfit drep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2928934"/>
            <a:ext cx="5643602" cy="317452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17410" name="Picture 2" descr="C:\Users\Lukas\Desktop\MOJE GIF TRENINGY\PET FLASE\Gif\brucho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8434" name="Picture 2" descr="C:\Users\Lukas\Desktop\MOJE GIF TRENINGY\PET FLASE\Gif\brucho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786058"/>
            <a:ext cx="6143668" cy="345581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19458" name="Picture 2" descr="C:\Users\Lukas\Desktop\MOJE GIF TRENINGY\PET FLASE\Gif\boxovanie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07207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0482" name="Picture 2" descr="C:\Users\Lukas\Desktop\MOJE GIF TRENINGY\PET FLASE\Gif\boxovanie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3000372"/>
            <a:ext cx="5857916" cy="329507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21506" name="Picture 2" descr="C:\Users\Lukas\Desktop\MOJE GIF TRENINGY\PET FLASE\Gif\panaky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2530" name="Picture 2" descr="C:\Users\Lukas\Desktop\MOJE GIF TRENINGY\PET FLASE\Gif\panaky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2714620"/>
            <a:ext cx="5842032" cy="328614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B) Všeobecné  rozcvičenie</a:t>
            </a:r>
            <a:endParaRPr lang="sk-SK" dirty="0"/>
          </a:p>
        </p:txBody>
      </p:sp>
      <p:pic>
        <p:nvPicPr>
          <p:cNvPr id="5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85992"/>
            <a:ext cx="5715000" cy="321945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2" descr="C:\Users\Lukas\Desktop\MOJE GIF TRENINGY\PET FLASE\Gif\čl beh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500702"/>
            <a:ext cx="2079631" cy="116979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23554" name="Picture 2" descr="C:\Users\Lukas\Desktop\MOJE GIF TRENINGY\PET FLASE\Gif\ramená tka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4578" name="Picture 2" descr="C:\Users\Lukas\Desktop\MOJE GIF TRENINGY\PET FLASE\Gif\ramená tka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3214686"/>
            <a:ext cx="6000792" cy="3375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PRVÉHO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30722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3143272" cy="3143272"/>
          </a:xfrm>
          <a:prstGeom prst="rect">
            <a:avLst/>
          </a:prstGeom>
          <a:noFill/>
        </p:spPr>
      </p:pic>
      <p:pic>
        <p:nvPicPr>
          <p:cNvPr id="30724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3214710" cy="3214710"/>
          </a:xfrm>
          <a:prstGeom prst="rect">
            <a:avLst/>
          </a:prstGeom>
          <a:noFill/>
        </p:spPr>
      </p:pic>
      <p:pic>
        <p:nvPicPr>
          <p:cNvPr id="6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565" y="2428868"/>
            <a:ext cx="1366857" cy="1214446"/>
          </a:xfrm>
          <a:prstGeom prst="rect">
            <a:avLst/>
          </a:prstGeom>
          <a:noFill/>
        </p:spPr>
      </p:pic>
      <p:pic>
        <p:nvPicPr>
          <p:cNvPr id="7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2357430"/>
            <a:ext cx="1366857" cy="1214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DRUHÉ KOLO</a:t>
            </a:r>
            <a:endParaRPr lang="sk-SK" dirty="0">
              <a:latin typeface="Elephant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14282" y="5572140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/>
              <a:t>PRIPRAV SA NA PRVÝ CVIK</a:t>
            </a:r>
            <a:endParaRPr lang="sk-SK" sz="3200" dirty="0"/>
          </a:p>
        </p:txBody>
      </p:sp>
      <p:sp>
        <p:nvSpPr>
          <p:cNvPr id="5" name="Šipka doprava 4"/>
          <p:cNvSpPr/>
          <p:nvPr/>
        </p:nvSpPr>
        <p:spPr>
          <a:xfrm>
            <a:off x="5072066" y="578645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6082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214686"/>
            <a:ext cx="3429024" cy="1885963"/>
          </a:xfrm>
          <a:prstGeom prst="rect">
            <a:avLst/>
          </a:prstGeom>
          <a:noFill/>
        </p:spPr>
      </p:pic>
      <p:pic>
        <p:nvPicPr>
          <p:cNvPr id="8" name="Picture 2" descr="C:\Users\Lukas\Desktop\MOJE GIF TRENINGY\PET FLASE\Gif\crossfit drep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35782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6386" name="Picture 2" descr="C:\Users\Lukas\Desktop\MOJE GIF TRENINGY\PET FLASE\Gif\crossfit drep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2928934"/>
            <a:ext cx="5643602" cy="317452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17410" name="Picture 2" descr="C:\Users\Lukas\Desktop\MOJE GIF TRENINGY\PET FLASE\Gif\brucho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8434" name="Picture 2" descr="C:\Users\Lukas\Desktop\MOJE GIF TRENINGY\PET FLASE\Gif\brucho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786058"/>
            <a:ext cx="6143668" cy="345581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19458" name="Picture 2" descr="C:\Users\Lukas\Desktop\MOJE GIF TRENINGY\PET FLASE\Gif\boxovanie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07207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0482" name="Picture 2" descr="C:\Users\Lukas\Desktop\MOJE GIF TRENINGY\PET FLASE\Gif\boxovanie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3000372"/>
            <a:ext cx="5857916" cy="329507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21506" name="Picture 2" descr="C:\Users\Lukas\Desktop\MOJE GIF TRENINGY\PET FLASE\Gif\panaky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9218" name="Picture 2" descr="C:\Users\Lukas\Desktop\MOJE GIF TRENINGY\PET FLASE\Gif\čl beh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2357430"/>
            <a:ext cx="6223035" cy="350045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2530" name="Picture 2" descr="C:\Users\Lukas\Desktop\MOJE GIF TRENINGY\PET FLASE\Gif\panaky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2714620"/>
            <a:ext cx="5842032" cy="328614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23554" name="Picture 2" descr="C:\Users\Lukas\Desktop\MOJE GIF TRENINGY\PET FLASE\Gif\ramená tka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4578" name="Picture 2" descr="C:\Users\Lukas\Desktop\MOJE GIF TRENINGY\PET FLASE\Gif\ramená tka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3214686"/>
            <a:ext cx="6000792" cy="3375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DRUHÉHO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30722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3143272" cy="3143272"/>
          </a:xfrm>
          <a:prstGeom prst="rect">
            <a:avLst/>
          </a:prstGeom>
          <a:noFill/>
        </p:spPr>
      </p:pic>
      <p:pic>
        <p:nvPicPr>
          <p:cNvPr id="30724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3214710" cy="3214710"/>
          </a:xfrm>
          <a:prstGeom prst="rect">
            <a:avLst/>
          </a:prstGeom>
          <a:noFill/>
        </p:spPr>
      </p:pic>
      <p:pic>
        <p:nvPicPr>
          <p:cNvPr id="6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565" y="2428868"/>
            <a:ext cx="1366857" cy="1214446"/>
          </a:xfrm>
          <a:prstGeom prst="rect">
            <a:avLst/>
          </a:prstGeom>
          <a:noFill/>
        </p:spPr>
      </p:pic>
      <p:pic>
        <p:nvPicPr>
          <p:cNvPr id="7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2357430"/>
            <a:ext cx="1366857" cy="1214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TRETIE KOLO</a:t>
            </a:r>
            <a:endParaRPr lang="sk-SK" dirty="0">
              <a:latin typeface="Elephant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14282" y="5572140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/>
              <a:t>PRIPRAV SA NA PRVÝ CVIK</a:t>
            </a:r>
            <a:endParaRPr lang="sk-SK" sz="3200" dirty="0"/>
          </a:p>
        </p:txBody>
      </p:sp>
      <p:sp>
        <p:nvSpPr>
          <p:cNvPr id="5" name="Šipka doprava 4"/>
          <p:cNvSpPr/>
          <p:nvPr/>
        </p:nvSpPr>
        <p:spPr>
          <a:xfrm>
            <a:off x="5072066" y="578645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6082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214686"/>
            <a:ext cx="3429024" cy="1885963"/>
          </a:xfrm>
          <a:prstGeom prst="rect">
            <a:avLst/>
          </a:prstGeom>
          <a:noFill/>
        </p:spPr>
      </p:pic>
      <p:pic>
        <p:nvPicPr>
          <p:cNvPr id="8" name="Picture 2" descr="C:\Users\Lukas\Desktop\MOJE GIF TRENINGY\PET FLASE\Gif\crossfit drep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35782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6386" name="Picture 2" descr="C:\Users\Lukas\Desktop\MOJE GIF TRENINGY\PET FLASE\Gif\crossfit drep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2928934"/>
            <a:ext cx="5643602" cy="317452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17410" name="Picture 2" descr="C:\Users\Lukas\Desktop\MOJE GIF TRENINGY\PET FLASE\Gif\brucho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8434" name="Picture 2" descr="C:\Users\Lukas\Desktop\MOJE GIF TRENINGY\PET FLASE\Gif\brucho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786058"/>
            <a:ext cx="6143668" cy="345581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19458" name="Picture 2" descr="C:\Users\Lukas\Desktop\MOJE GIF TRENINGY\PET FLASE\Gif\boxovanie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07207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0482" name="Picture 2" descr="C:\Users\Lukas\Desktop\MOJE GIF TRENINGY\PET FLASE\Gif\boxovanie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3000372"/>
            <a:ext cx="5857916" cy="329507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2428868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292893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2" descr="C:\Users\Lukas\Desktop\MOJE GIF TRENINGY\PET FLASE\Gif\liftin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2071678"/>
            <a:ext cx="2571769" cy="1446620"/>
          </a:xfrm>
          <a:prstGeom prst="rect">
            <a:avLst/>
          </a:prstGeom>
          <a:noFill/>
        </p:spPr>
      </p:pic>
      <p:pic>
        <p:nvPicPr>
          <p:cNvPr id="25604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3929066"/>
            <a:ext cx="3048000" cy="228600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21506" name="Picture 2" descr="C:\Users\Lukas\Desktop\MOJE GIF TRENINGY\PET FLASE\Gif\panaky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2530" name="Picture 2" descr="C:\Users\Lukas\Desktop\MOJE GIF TRENINGY\PET FLASE\Gif\panaky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2714620"/>
            <a:ext cx="5842032" cy="328614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23554" name="Picture 2" descr="C:\Users\Lukas\Desktop\MOJE GIF TRENINGY\PET FLASE\Gif\ramená tka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4578" name="Picture 2" descr="C:\Users\Lukas\Desktop\MOJE GIF TRENINGY\PET FLASE\Gif\ramená tka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3214686"/>
            <a:ext cx="6000792" cy="3375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TRETIEHO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1536" y="0"/>
            <a:ext cx="3143272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2928958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714348" y="428604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>
                <a:latin typeface="Arial Black" pitchFamily="34" charset="0"/>
              </a:rPr>
              <a:t>C) ZÁVEREČNÉ UKĽUDNENIE</a:t>
            </a:r>
            <a:endParaRPr lang="sk-SK" sz="3600" dirty="0">
              <a:latin typeface="Arial Black" pitchFamily="34" charset="0"/>
            </a:endParaRPr>
          </a:p>
        </p:txBody>
      </p:sp>
      <p:pic>
        <p:nvPicPr>
          <p:cNvPr id="11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3" y="2428868"/>
            <a:ext cx="4935717" cy="2714644"/>
          </a:xfrm>
          <a:prstGeom prst="rect">
            <a:avLst/>
          </a:prstGeom>
          <a:noFill/>
        </p:spPr>
      </p:pic>
      <p:pic>
        <p:nvPicPr>
          <p:cNvPr id="9" name="Picture 2" descr="E:\Gif\predklon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357826"/>
            <a:ext cx="2286007" cy="128587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6626" name="Picture 2" descr="E:\Gif\predklon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2786058"/>
            <a:ext cx="4445022" cy="25003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5602" name="Picture 2" descr="E:\Gif\pritahy kolien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571744"/>
            <a:ext cx="4667283" cy="262534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1506" name="Picture 2" descr="E:\Gif\predklon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428868"/>
            <a:ext cx="5334028" cy="300039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2530" name="Picture 2" descr="E:\Gif\mačací chrba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571744"/>
            <a:ext cx="4826025" cy="271463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10242" name="Picture 2" descr="C:\Users\Lukas\Desktop\MOJE GIF TRENINGY\PET FLASE\Gif\liftin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357430"/>
            <a:ext cx="6000792" cy="3375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4578" name="Picture 2" descr="E:\Gif\hmoty v vzpor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643182"/>
            <a:ext cx="4857776" cy="27324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482" name="Picture 2" descr="E:\Gif\predklon1 v sed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928934"/>
            <a:ext cx="4500586" cy="253158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sk-SK" sz="7200" dirty="0" smtClean="0">
                <a:latin typeface="Elephant" pitchFamily="18" charset="0"/>
              </a:rPr>
              <a:t>GRATULUJEM</a:t>
            </a:r>
          </a:p>
          <a:p>
            <a:pPr algn="ctr">
              <a:buNone/>
            </a:pPr>
            <a:r>
              <a:rPr lang="sk-SK" dirty="0" smtClean="0"/>
              <a:t> </a:t>
            </a:r>
          </a:p>
          <a:p>
            <a:pPr algn="ctr">
              <a:buNone/>
            </a:pPr>
            <a:r>
              <a:rPr lang="sk-SK" dirty="0" smtClean="0"/>
              <a:t>ABSOLVOVAL/A  SI CELÝ TRÉNING</a:t>
            </a:r>
          </a:p>
          <a:p>
            <a:pPr algn="ctr">
              <a:buNone/>
            </a:pPr>
            <a:r>
              <a:rPr lang="sk-SK" dirty="0" smtClean="0"/>
              <a:t>VERÍM ŽE SI </a:t>
            </a:r>
            <a:r>
              <a:rPr lang="sk-SK" smtClean="0"/>
              <a:t>SI SO MNOU DOBRE </a:t>
            </a:r>
            <a:r>
              <a:rPr lang="sk-SK" dirty="0" smtClean="0"/>
              <a:t>ZACVIČIL/A A NEZABUDNI NABUDÚCE POKRAČUJEME ZNOVA !!! </a:t>
            </a:r>
          </a:p>
        </p:txBody>
      </p:sp>
      <p:pic>
        <p:nvPicPr>
          <p:cNvPr id="49154" name="Picture 2" descr="Viac ako 300 bezplatných obrázkov na témy Palec Hore a Ručné - Pixab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4357694"/>
            <a:ext cx="2265821" cy="228599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2428868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292893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5604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929066"/>
            <a:ext cx="3048000" cy="2286001"/>
          </a:xfrm>
          <a:prstGeom prst="rect">
            <a:avLst/>
          </a:prstGeom>
          <a:noFill/>
        </p:spPr>
      </p:pic>
      <p:pic>
        <p:nvPicPr>
          <p:cNvPr id="9" name="Picture 2" descr="C:\Users\Lukas\Desktop\MOJE GIF TRENINGY\PET FLASE\Gif\predkop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2285992"/>
            <a:ext cx="2659081" cy="149573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11266" name="Picture 2" descr="C:\Users\Lukas\Desktop\MOJE GIF TRENINGY\PET FLASE\Gif\predkop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428868"/>
            <a:ext cx="6215106" cy="349599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2428868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292893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5604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929066"/>
            <a:ext cx="3048000" cy="2286001"/>
          </a:xfrm>
          <a:prstGeom prst="rect">
            <a:avLst/>
          </a:prstGeom>
          <a:noFill/>
        </p:spPr>
      </p:pic>
      <p:pic>
        <p:nvPicPr>
          <p:cNvPr id="8" name="Picture 2" descr="C:\Users\Lukas\Desktop\MOJE GIF TRENINGY\PET FLASE\Gif\zakop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2000240"/>
            <a:ext cx="2849582" cy="160289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1763</TotalTime>
  <Words>342</Words>
  <Application>Microsoft Office PowerPoint</Application>
  <PresentationFormat>Předvádění na obrazovce (4:3)</PresentationFormat>
  <Paragraphs>93</Paragraphs>
  <Slides>62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3" baseType="lpstr">
      <vt:lpstr>Motiv sady Office</vt:lpstr>
      <vt:lpstr>Snímek 1</vt:lpstr>
      <vt:lpstr>TRÉNING NA DOMA </vt:lpstr>
      <vt:lpstr>B) Všeobecné  rozcvičenie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B) Špeciálne  rozvičenie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 ZAČÍNAME ZA 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PRVÉHO KOLA   NASLEDUJE PAUZA  60 SEKÚND</vt:lpstr>
      <vt:lpstr>DRUHÉ KOLO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DRUHÉHO KOLA   NASLEDUJE PAUZA  60 SEKÚND</vt:lpstr>
      <vt:lpstr>TRETIE KOLO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TRETIEHO KOLA   NASLEDUJE PAUZA  60 SEKÚND</vt:lpstr>
      <vt:lpstr> ZAČÍNAME ZA 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Lukas</dc:creator>
  <cp:lastModifiedBy>Lukas</cp:lastModifiedBy>
  <cp:revision>41</cp:revision>
  <dcterms:created xsi:type="dcterms:W3CDTF">2020-04-21T18:43:33Z</dcterms:created>
  <dcterms:modified xsi:type="dcterms:W3CDTF">2020-05-17T19:46:44Z</dcterms:modified>
</cp:coreProperties>
</file>