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66" r:id="rId6"/>
    <p:sldId id="267" r:id="rId7"/>
    <p:sldId id="263" r:id="rId8"/>
    <p:sldId id="268" r:id="rId9"/>
    <p:sldId id="260" r:id="rId10"/>
    <p:sldId id="264" r:id="rId11"/>
    <p:sldId id="261" r:id="rId12"/>
    <p:sldId id="259" r:id="rId13"/>
    <p:sldId id="269" r:id="rId14"/>
    <p:sldId id="26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C2AE388-A128-42EF-8E1D-DEBA021408B3}" type="datetimeFigureOut">
              <a:rPr lang="pl-PL" smtClean="0"/>
              <a:t>2020-10-19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E1BD14-75F2-4840-85A0-83F7606B2EC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72522"/>
            <a:ext cx="8196069" cy="483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87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27984" y="1340768"/>
            <a:ext cx="4355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 1944 roku Tyrmand zaciągnął się jako marynarz na niemiecki statek, próbując w ten sposób przedostać się do neutralnej Szwecji. Uciekł w norweskim porcie Stavanger, lecz został schwytany i osadzony w obozie koncentracyjnym Grini, niedaleko Oslo. Tam doczekał końca wojny.</a:t>
            </a:r>
            <a:endParaRPr lang="pl-PL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0577"/>
            <a:ext cx="3196580" cy="442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28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2564904"/>
            <a:ext cx="48245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„Nasze życie, nasze krótkie, jedyne, bezcenne życie, upływa z dala, w separacji od tego wszystkiego, co materialnie połyskliwe, a duchowo pasjonujące. Komuniści narzucili nam niezwykle upokarzający styl przemijania. Jedyną pociechą jest to chyba, że z pierwszych rzędów oglądamy największą pomyłkę ludzkości”. </a:t>
            </a:r>
          </a:p>
          <a:p>
            <a:pPr algn="ctr"/>
            <a:endParaRPr lang="pl-PL" sz="2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Do dzisiaj te zdania brzmią niezwykle mocno.</a:t>
            </a:r>
            <a:endParaRPr lang="pl-P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369831" cy="47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100218" cy="223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786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45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93305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Film o Leopoldzie Tyrmandzie </a:t>
            </a:r>
            <a:r>
              <a:rPr lang="pl-PL" sz="2000" dirty="0">
                <a:latin typeface="Andalus" panose="02020603050405020304" pitchFamily="18" charset="-78"/>
                <a:cs typeface="Andalus" panose="02020603050405020304" pitchFamily="18" charset="-78"/>
              </a:rPr>
              <a:t>jest intelektualnym portretem jednego z najpopularniejszych polskich pisarzy (autora takich książek jak "Zły", "Filip", "Życie towarzyskie i uczuciowe", "Siedem dalekich rejsów", "Gorzki smak czekolady Lukullus"), a zarazem studium nonkonformisty, któremu udało się w czasach stalinowskich zachować poczucie własnej odrębności. O artyście mówią jego znajomi i przyjaciele, m.in. Jerzy Turowicz, Stefan Kisielewski, Agnieszka Osiecka, Tadeusz Konwicki, Roman Zimand.</a:t>
            </a:r>
          </a:p>
        </p:txBody>
      </p:sp>
      <p:sp>
        <p:nvSpPr>
          <p:cNvPr id="4" name="Prostokąt 3"/>
          <p:cNvSpPr/>
          <p:nvPr/>
        </p:nvSpPr>
        <p:spPr>
          <a:xfrm>
            <a:off x="755576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„ZŁY”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/>
              <a:t>Film dokumentalny</a:t>
            </a:r>
            <a:endParaRPr lang="pl-PL" dirty="0"/>
          </a:p>
          <a:p>
            <a:r>
              <a:rPr lang="pl-PL" dirty="0"/>
              <a:t>Rok </a:t>
            </a:r>
            <a:r>
              <a:rPr lang="pl-PL" dirty="0" smtClean="0"/>
              <a:t>produkcji: 1992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r="12991"/>
          <a:stretch/>
        </p:blipFill>
        <p:spPr bwMode="auto">
          <a:xfrm>
            <a:off x="4932040" y="332656"/>
            <a:ext cx="240145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84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2116" y="4375076"/>
            <a:ext cx="559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https://culture.pl/pl/tworca/leopold-tyrmand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https://www.sejm.gov.pl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http://bppob.pl/rok-tyrmanda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https://filmpolski.pl/fp/index.php?film=4217580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2963997" cy="41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52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984" y="408372"/>
            <a:ext cx="4258816" cy="1039427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Leopold Tyrmand</a:t>
            </a:r>
            <a:endParaRPr lang="pl-PL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218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10452" y="2924944"/>
            <a:ext cx="8784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Sejm Rzeczypospolitej Polskiej, w uznaniu wielkich zasług Artysty, postanawia oddać Mu hołd” – brzmią słowa uchwały. W dokumencie posłowie podkreślili również, że autor głośnej powieści „Zły” i bezkompromisowego „Dziennika 1954”, był jednym z najbardziej nieszablonowych twórców polskiej literatury drugiej połowy XX wieku. W najtrudniejszych czasach wykazywał się odwagą i niezależnością intelektualną. W połowie lat 60. zdecydował się na emigrację. Również tam – za oceanem – pozostał aktywny. Celnie i błyskotliwie analizował system, który zniewalał Europę Środkową i Wschodnią. </a:t>
            </a:r>
          </a:p>
        </p:txBody>
      </p:sp>
    </p:spTree>
    <p:extLst>
      <p:ext uri="{BB962C8B-B14F-4D97-AF65-F5344CB8AC3E}">
        <p14:creationId xmlns:p14="http://schemas.microsoft.com/office/powerpoint/2010/main" val="2763787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4170356" cy="399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63688" y="62068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16.05.1920 -19.03.1985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5996"/>
            <a:ext cx="3562134" cy="23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51520" y="1772816"/>
            <a:ext cx="37061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 2020 roku przypada 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setna rocznica urodzin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 35. rocznica śmierci Leopolda Tyrmanda </a:t>
            </a:r>
            <a:endParaRPr lang="pl-PL" sz="20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1226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Pisarz, publicysta, znawca 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jazzu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/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r="4829"/>
          <a:stretch/>
        </p:blipFill>
        <p:spPr bwMode="auto">
          <a:xfrm>
            <a:off x="611560" y="2204864"/>
            <a:ext cx="3783166" cy="35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279519" cy="46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35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83725" cy="24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8" y="3006258"/>
            <a:ext cx="2540496" cy="36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3300"/>
            <a:ext cx="3772656" cy="53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747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479814" cy="48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851920" y="471348"/>
            <a:ext cx="48731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Powieść skrojona po mistrzowsku. Wartka, choć kameralna akcja, błyskotliwe dialogi, barwne niejednoznaczne postacie. A wszystko rozgrywa się na tle malowniczego portowego miasteczka, Darłowa,  zanurzonego w powojennej atmosferze niepewności i strachu w obliczu nowej władzy, likwidującej krok po kroku prywatną własność. Tyrmand stworzył bohaterów, których przeżycia budzą u czytelników rosnące z kartki na kartkę pragnienie – aby im się powiodło,</a:t>
            </a:r>
          </a:p>
          <a:p>
            <a:pPr algn="ctr"/>
            <a:r>
              <a:rPr lang="pl-PL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aby potrafili przełamać wszelkie bariery, a kapryśny los nie pokrzyżował ich planów.</a:t>
            </a:r>
          </a:p>
          <a:p>
            <a:pPr algn="ctr"/>
            <a:endParaRPr lang="pl-PL" sz="2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[Powyższy opis pochodzi od wydawcy.]</a:t>
            </a:r>
            <a:endParaRPr lang="pl-PL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2782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772816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 Francji </a:t>
            </a:r>
          </a:p>
          <a:p>
            <a:pPr algn="ctr"/>
            <a:r>
              <a:rPr lang="pl-PL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Leopold</a:t>
            </a:r>
            <a:r>
              <a:rPr lang="pl-PL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Tyrmand </a:t>
            </a:r>
          </a:p>
          <a:p>
            <a:pPr algn="ctr"/>
            <a:r>
              <a:rPr lang="pl-PL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zetknął się po raz pierwszy z zachodnioeuropejską kulturą i amerykańskim jazzem, co miało głęboki wpływ na jego światopogląd i twórczość.</a:t>
            </a:r>
            <a:endParaRPr lang="pl-PL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35644" cy="640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6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76672"/>
            <a:ext cx="4392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Leopold Tyrmand</a:t>
            </a:r>
            <a:r>
              <a:rPr lang="pl-PL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prekursor jazzu w Polsce, odpowiada na pytanie: co to jest jazz!</a:t>
            </a:r>
          </a:p>
          <a:p>
            <a:pPr algn="ctr"/>
            <a:r>
              <a:rPr lang="pl-PL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Książka ta nie ma charakteru ani formy podręcznika, leksykonu lub jakiegokolwiek vademecum w sprawach jazzu. Ma charakter eseju wypełnionego rozważaniami, zawierającego nieco informacji i dużo zupełnie osobistych impresji. Jest pochyleniem się nad problemem. </a:t>
            </a:r>
          </a:p>
          <a:p>
            <a:pPr algn="ctr"/>
            <a:endParaRPr lang="pl-PL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pl-P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[Powyższy opis pochodzi od wydawcy.]</a:t>
            </a:r>
          </a:p>
          <a:p>
            <a:endParaRPr lang="pl-PL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2761"/>
            <a:ext cx="4014590" cy="57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1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Postać owiana legendą, ikona polskiego świata artystycznego lat pięćdziesiątych XX wieku, łączony jest ze zjawiskiem "bikiniarzy", </a:t>
            </a:r>
          </a:p>
          <a:p>
            <a:pPr algn="ctr"/>
            <a:r>
              <a:rPr lang="pl-PL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chociaż sam się za bikiniarza nie uważał.</a:t>
            </a:r>
            <a:endParaRPr lang="pl-PL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0" y="2060848"/>
            <a:ext cx="7750679" cy="42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31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</TotalTime>
  <Words>539</Words>
  <Application>Microsoft Office PowerPoint</Application>
  <PresentationFormat>Pokaz na ekranie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Apteka</vt:lpstr>
      <vt:lpstr>Prezentacja programu PowerPoint</vt:lpstr>
      <vt:lpstr>Leopold Tyrmand</vt:lpstr>
      <vt:lpstr>Prezentacja programu PowerPoint</vt:lpstr>
      <vt:lpstr>Pisarz, publicysta, znawca jazzu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Bib</dc:creator>
  <cp:lastModifiedBy>Bib</cp:lastModifiedBy>
  <cp:revision>12</cp:revision>
  <dcterms:created xsi:type="dcterms:W3CDTF">2020-10-15T05:53:00Z</dcterms:created>
  <dcterms:modified xsi:type="dcterms:W3CDTF">2020-10-19T06:35:49Z</dcterms:modified>
</cp:coreProperties>
</file>