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9DF932-6168-4AA7-AD17-18E1CADF72B5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C254E9-2ADD-493A-BC4C-9BB3D25F44A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72658" y="4797152"/>
            <a:ext cx="4811302" cy="1631427"/>
          </a:xfrm>
        </p:spPr>
        <p:txBody>
          <a:bodyPr/>
          <a:lstStyle/>
          <a:p>
            <a:r>
              <a:rPr lang="sk-SK" dirty="0" smtClean="0"/>
              <a:t>ROZBITIE ČESKOSLOVENSKEJ REPUBLIKY</a:t>
            </a:r>
            <a:endParaRPr lang="sk-SK" dirty="0"/>
          </a:p>
        </p:txBody>
      </p:sp>
      <p:pic>
        <p:nvPicPr>
          <p:cNvPr id="3076" name="Picture 4" descr="Výsledok vyhľadávania obrázkov pre dopyt slovenský štát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62354" cy="25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Reakcia na mníchovskú dohodu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sklamanie a depresia</a:t>
            </a:r>
          </a:p>
          <a:p>
            <a:r>
              <a:rPr lang="sk-SK" dirty="0"/>
              <a:t>o</a:t>
            </a:r>
            <a:r>
              <a:rPr lang="sk-SK" dirty="0" smtClean="0"/>
              <a:t>dstúpenie </a:t>
            </a:r>
            <a:r>
              <a:rPr lang="sk-SK" dirty="0" smtClean="0"/>
              <a:t>prezidenta </a:t>
            </a:r>
            <a:r>
              <a:rPr lang="sk-SK" dirty="0" smtClean="0"/>
              <a:t>E. Beneša</a:t>
            </a:r>
            <a:endParaRPr lang="sk-SK" dirty="0" smtClean="0"/>
          </a:p>
          <a:p>
            <a:r>
              <a:rPr lang="sk-SK" dirty="0" smtClean="0"/>
              <a:t>znefunkčnenie parlamentnej demokracie</a:t>
            </a:r>
          </a:p>
          <a:p>
            <a:r>
              <a:rPr lang="sk-SK" dirty="0" smtClean="0"/>
              <a:t>nástup totalitných strán</a:t>
            </a:r>
          </a:p>
          <a:p>
            <a:r>
              <a:rPr lang="sk-SK" dirty="0" smtClean="0"/>
              <a:t>Slovensko </a:t>
            </a:r>
            <a:r>
              <a:rPr lang="sk-SK" dirty="0" smtClean="0"/>
              <a:t>– HSĽS Hlinkova </a:t>
            </a:r>
            <a:r>
              <a:rPr lang="sk-SK" dirty="0" smtClean="0"/>
              <a:t>slovenská ľudová strana</a:t>
            </a:r>
          </a:p>
          <a:p>
            <a:endParaRPr lang="sk-SK" dirty="0"/>
          </a:p>
        </p:txBody>
      </p:sp>
      <p:pic>
        <p:nvPicPr>
          <p:cNvPr id="1026" name="Picture 2" descr="Výsledok vyhľadávania obrázkov pre dopyt hsľ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67871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hsľ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43279"/>
            <a:ext cx="3553346" cy="24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k-SK" dirty="0" smtClean="0"/>
              <a:t>AUTONÓMIA SLOVENSKA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616624"/>
          </a:xfrm>
        </p:spPr>
        <p:txBody>
          <a:bodyPr/>
          <a:lstStyle/>
          <a:p>
            <a:pPr algn="just"/>
            <a:r>
              <a:rPr lang="sk-SK" b="1" dirty="0"/>
              <a:t>a</a:t>
            </a:r>
            <a:r>
              <a:rPr lang="sk-SK" b="1" dirty="0" smtClean="0"/>
              <a:t>utonómia – samosprávne usporiadanie pre určitú časť krajiny, národ alebo národnosť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žilinské rokovania 5. a 6. októbra – bol prijatý ústavný zákon o autonómii Slovenska</a:t>
            </a:r>
          </a:p>
          <a:p>
            <a:r>
              <a:rPr lang="sk-SK" dirty="0" smtClean="0"/>
              <a:t>úradný názov – </a:t>
            </a:r>
            <a:r>
              <a:rPr lang="sk-SK" b="1" dirty="0" smtClean="0"/>
              <a:t>Slovenská krajina</a:t>
            </a:r>
          </a:p>
          <a:p>
            <a:r>
              <a:rPr lang="sk-SK" dirty="0" smtClean="0"/>
              <a:t>samostatná vláda na čele s </a:t>
            </a:r>
            <a:r>
              <a:rPr lang="sk-SK" b="1" dirty="0" smtClean="0"/>
              <a:t>Jozefom Tisom</a:t>
            </a:r>
          </a:p>
        </p:txBody>
      </p:sp>
      <p:pic>
        <p:nvPicPr>
          <p:cNvPr id="2050" name="Picture 2" descr="Výsledok vyhľadávania obrázkov pre dopyt hsľ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880318" cy="24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hsľ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3720"/>
            <a:ext cx="3538736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sk-SK" b="1" dirty="0"/>
              <a:t>Viedenská arbitráž</a:t>
            </a:r>
            <a:r>
              <a:rPr lang="sk-SK" dirty="0"/>
              <a:t> </a:t>
            </a:r>
            <a:r>
              <a:rPr lang="sk-SK" b="1" dirty="0"/>
              <a:t>– 2. november 1938 – </a:t>
            </a:r>
            <a:r>
              <a:rPr lang="sk-SK" dirty="0"/>
              <a:t>odstúpenie južného Slovenska Maďarsku</a:t>
            </a:r>
          </a:p>
          <a:p>
            <a:r>
              <a:rPr lang="sk-SK" dirty="0"/>
              <a:t>strata </a:t>
            </a:r>
            <a:r>
              <a:rPr lang="sk-SK" dirty="0" smtClean="0"/>
              <a:t>cca </a:t>
            </a:r>
            <a:r>
              <a:rPr lang="sk-SK" dirty="0"/>
              <a:t>1/5 územia s 800 000 obyvateľmi</a:t>
            </a:r>
          </a:p>
          <a:p>
            <a:r>
              <a:rPr lang="sk-SK" dirty="0"/>
              <a:t>niekoľko dedín na Orave a Spiši s 4280 obyvateľmi patrilo </a:t>
            </a:r>
            <a:r>
              <a:rPr lang="sk-SK" dirty="0" smtClean="0"/>
              <a:t>Poľsku</a:t>
            </a:r>
          </a:p>
          <a:p>
            <a:r>
              <a:rPr lang="sk-SK" dirty="0" smtClean="0"/>
              <a:t>Podkarpatská Rus pripadla Maďarsku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3" descr="C:\Users\Lenovo\Desktop\Od autonómie k samostatnosti - 9_r_ september 2010_html_m109259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59" y="3385495"/>
            <a:ext cx="7467600" cy="3088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68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sk-SK" dirty="0" smtClean="0"/>
              <a:t>NÁSTUP TOTALITY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4873752"/>
          </a:xfrm>
        </p:spPr>
        <p:txBody>
          <a:bodyPr/>
          <a:lstStyle/>
          <a:p>
            <a:pPr algn="just"/>
            <a:r>
              <a:rPr lang="sk-SK" b="1" dirty="0" smtClean="0"/>
              <a:t>HSĽS</a:t>
            </a:r>
            <a:r>
              <a:rPr lang="sk-SK" dirty="0" smtClean="0"/>
              <a:t> jediná strana slovenského národa – neobmedzená moc (zákaz ostatných politických strán)</a:t>
            </a:r>
          </a:p>
          <a:p>
            <a:pPr algn="just"/>
            <a:r>
              <a:rPr lang="sk-SK" dirty="0" smtClean="0"/>
              <a:t>Vzostup radikálneho krídla HSĽS: </a:t>
            </a:r>
            <a:r>
              <a:rPr lang="sk-SK" b="1" dirty="0" smtClean="0"/>
              <a:t>V. </a:t>
            </a:r>
            <a:r>
              <a:rPr lang="sk-SK" b="1" dirty="0" err="1" smtClean="0"/>
              <a:t>Tuka</a:t>
            </a:r>
            <a:r>
              <a:rPr lang="sk-SK" b="1" dirty="0" smtClean="0"/>
              <a:t>,       A. Mach a F. </a:t>
            </a:r>
            <a:r>
              <a:rPr lang="sk-SK" b="1" dirty="0" err="1" smtClean="0"/>
              <a:t>Ďurčanský</a:t>
            </a:r>
            <a:r>
              <a:rPr lang="sk-SK" dirty="0" smtClean="0"/>
              <a:t> (toto boli najväčší slovenskí prívrženci nacistického Nemecka)</a:t>
            </a:r>
          </a:p>
          <a:p>
            <a:pPr algn="just"/>
            <a:r>
              <a:rPr lang="sk-SK" dirty="0" smtClean="0"/>
              <a:t>Vlastné ozbrojené oddiely – </a:t>
            </a:r>
            <a:r>
              <a:rPr lang="sk-SK" dirty="0" err="1" smtClean="0"/>
              <a:t>Hlinkove</a:t>
            </a:r>
            <a:r>
              <a:rPr lang="sk-SK" dirty="0" smtClean="0"/>
              <a:t> gardy</a:t>
            </a:r>
          </a:p>
          <a:p>
            <a:pPr algn="just"/>
            <a:r>
              <a:rPr lang="sk-SK" dirty="0" smtClean="0"/>
              <a:t>Porušovanie základných občianskych práv </a:t>
            </a:r>
          </a:p>
          <a:p>
            <a:pPr algn="just"/>
            <a:r>
              <a:rPr lang="sk-SK" dirty="0" smtClean="0"/>
              <a:t>prenasledovanie židovského obyvateľstva</a:t>
            </a:r>
            <a:endParaRPr lang="sk-SK" dirty="0"/>
          </a:p>
        </p:txBody>
      </p:sp>
      <p:pic>
        <p:nvPicPr>
          <p:cNvPr id="4098" name="Picture 2" descr="Výsledok vyhľadávania obrázkov pre dopyt tuka m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33792"/>
            <a:ext cx="1879331" cy="21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tuka m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3792"/>
            <a:ext cx="1670604" cy="20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Ďurčan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37" y="4533792"/>
            <a:ext cx="1896145" cy="21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159</Words>
  <Application>Microsoft Office PowerPoint</Application>
  <PresentationFormat>Prezentácia na obrazovke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Century Schoolbook</vt:lpstr>
      <vt:lpstr>Wingdings</vt:lpstr>
      <vt:lpstr>Wingdings 2</vt:lpstr>
      <vt:lpstr>Arkáda</vt:lpstr>
      <vt:lpstr>ROZBITIE ČESKOSLOVENSKEJ REPUBLIKY</vt:lpstr>
      <vt:lpstr>Reakcia na mníchovskú dohodu</vt:lpstr>
      <vt:lpstr>AUTONÓMIA SLOVENSKA</vt:lpstr>
      <vt:lpstr>Prezentácia programu PowerPoint</vt:lpstr>
      <vt:lpstr>NÁSTUP TOTALITY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ROZBITIE ČESKOSLOVENSKEJ REPUBLIKY</dc:title>
  <dc:creator>Lenovo</dc:creator>
  <cp:lastModifiedBy>Ucitel</cp:lastModifiedBy>
  <cp:revision>10</cp:revision>
  <dcterms:created xsi:type="dcterms:W3CDTF">2016-02-08T18:20:02Z</dcterms:created>
  <dcterms:modified xsi:type="dcterms:W3CDTF">2022-02-28T21:24:45Z</dcterms:modified>
</cp:coreProperties>
</file>