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80" r:id="rId3"/>
    <p:sldId id="257" r:id="rId4"/>
    <p:sldId id="258" r:id="rId5"/>
    <p:sldId id="262" r:id="rId6"/>
    <p:sldId id="264" r:id="rId7"/>
    <p:sldId id="269" r:id="rId8"/>
    <p:sldId id="268" r:id="rId9"/>
    <p:sldId id="259" r:id="rId10"/>
    <p:sldId id="260" r:id="rId11"/>
    <p:sldId id="261" r:id="rId12"/>
    <p:sldId id="276" r:id="rId13"/>
    <p:sldId id="263" r:id="rId14"/>
    <p:sldId id="274" r:id="rId15"/>
    <p:sldId id="275" r:id="rId16"/>
    <p:sldId id="265" r:id="rId17"/>
    <p:sldId id="267" r:id="rId18"/>
    <p:sldId id="271" r:id="rId19"/>
    <p:sldId id="266" r:id="rId20"/>
    <p:sldId id="270" r:id="rId21"/>
    <p:sldId id="272" r:id="rId22"/>
    <p:sldId id="273" r:id="rId23"/>
    <p:sldId id="279" r:id="rId24"/>
    <p:sldId id="277" r:id="rId25"/>
    <p:sldId id="282" r:id="rId26"/>
    <p:sldId id="278" r:id="rId27"/>
    <p:sldId id="281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94243D5-C702-4206-A26F-AF0F6641795E}" type="doc">
      <dgm:prSet loTypeId="urn:microsoft.com/office/officeart/2018/layout/CircleProcess" loCatId="simpleprocesssa" qsTypeId="urn:microsoft.com/office/officeart/2005/8/quickstyle/simple5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FEAA0620-5138-4194-9AF7-7391EC5E18BF}">
      <dgm:prSet/>
      <dgm:spPr/>
      <dgm:t>
        <a:bodyPr/>
        <a:lstStyle/>
        <a:p>
          <a:r>
            <a:rPr lang="pl-PL" dirty="0"/>
            <a:t>OPERY</a:t>
          </a:r>
          <a:endParaRPr lang="en-US" dirty="0"/>
        </a:p>
      </dgm:t>
    </dgm:pt>
    <dgm:pt modelId="{6F637258-C0BA-4CF9-9653-252EB3D0D5E3}" type="parTrans" cxnId="{3999E501-AF9C-4CF2-B282-F9AEBF1DEBBA}">
      <dgm:prSet/>
      <dgm:spPr/>
      <dgm:t>
        <a:bodyPr/>
        <a:lstStyle/>
        <a:p>
          <a:endParaRPr lang="en-US"/>
        </a:p>
      </dgm:t>
    </dgm:pt>
    <dgm:pt modelId="{96D96F1D-E505-4CB1-8693-ED1ADEB77BB6}" type="sibTrans" cxnId="{3999E501-AF9C-4CF2-B282-F9AEBF1DEBBA}">
      <dgm:prSet/>
      <dgm:spPr/>
      <dgm:t>
        <a:bodyPr/>
        <a:lstStyle/>
        <a:p>
          <a:endParaRPr lang="en-US"/>
        </a:p>
      </dgm:t>
    </dgm:pt>
    <dgm:pt modelId="{A7F5F3EE-5C83-49D0-8447-64878B3E3F5E}">
      <dgm:prSet custT="1"/>
      <dgm:spPr/>
      <dgm:t>
        <a:bodyPr/>
        <a:lstStyle/>
        <a:p>
          <a:r>
            <a:rPr lang="pl-PL" sz="3200" dirty="0"/>
            <a:t>Diabły z Loudun (1969)</a:t>
          </a:r>
          <a:endParaRPr lang="en-US" sz="3200" dirty="0"/>
        </a:p>
      </dgm:t>
    </dgm:pt>
    <dgm:pt modelId="{2AD226B8-5712-47D3-92F6-F88C0DE52A8E}" type="parTrans" cxnId="{75312CA0-58C0-422B-AFA4-FD2D168A0EEE}">
      <dgm:prSet/>
      <dgm:spPr/>
      <dgm:t>
        <a:bodyPr/>
        <a:lstStyle/>
        <a:p>
          <a:endParaRPr lang="en-US"/>
        </a:p>
      </dgm:t>
    </dgm:pt>
    <dgm:pt modelId="{A4B95469-7275-4AA5-B9B1-79F72673A4AA}" type="sibTrans" cxnId="{75312CA0-58C0-422B-AFA4-FD2D168A0EEE}">
      <dgm:prSet/>
      <dgm:spPr/>
      <dgm:t>
        <a:bodyPr/>
        <a:lstStyle/>
        <a:p>
          <a:endParaRPr lang="en-US"/>
        </a:p>
      </dgm:t>
    </dgm:pt>
    <dgm:pt modelId="{4290AE13-2EBF-4CFD-A9B8-8B7ADE04ABDE}">
      <dgm:prSet custT="1"/>
      <dgm:spPr/>
      <dgm:t>
        <a:bodyPr/>
        <a:lstStyle/>
        <a:p>
          <a:r>
            <a:rPr lang="pl-PL" sz="3200" dirty="0"/>
            <a:t>Raj utracony (1976-78)</a:t>
          </a:r>
          <a:endParaRPr lang="en-US" sz="3200" dirty="0"/>
        </a:p>
      </dgm:t>
    </dgm:pt>
    <dgm:pt modelId="{DB01BC30-68B2-4CAC-9ACC-C6F853824A3E}" type="parTrans" cxnId="{88E0CE2C-025D-4ADA-9BAD-789F9573D17B}">
      <dgm:prSet/>
      <dgm:spPr/>
      <dgm:t>
        <a:bodyPr/>
        <a:lstStyle/>
        <a:p>
          <a:endParaRPr lang="en-US"/>
        </a:p>
      </dgm:t>
    </dgm:pt>
    <dgm:pt modelId="{ABDFE9E3-1EE0-4B5B-99F7-3CEF423411FC}" type="sibTrans" cxnId="{88E0CE2C-025D-4ADA-9BAD-789F9573D17B}">
      <dgm:prSet/>
      <dgm:spPr/>
      <dgm:t>
        <a:bodyPr/>
        <a:lstStyle/>
        <a:p>
          <a:endParaRPr lang="en-US"/>
        </a:p>
      </dgm:t>
    </dgm:pt>
    <dgm:pt modelId="{4FB552BD-24C3-47EF-95C7-D2474B0AFB78}">
      <dgm:prSet custT="1"/>
      <dgm:spPr/>
      <dgm:t>
        <a:bodyPr/>
        <a:lstStyle/>
        <a:p>
          <a:r>
            <a:rPr lang="pl-PL" sz="3200" dirty="0"/>
            <a:t>Czarna Maska (1984-86)</a:t>
          </a:r>
          <a:endParaRPr lang="en-US" sz="3200" dirty="0"/>
        </a:p>
      </dgm:t>
    </dgm:pt>
    <dgm:pt modelId="{E1E05894-7056-4B7C-9B5E-0419F3612C01}" type="parTrans" cxnId="{A16C15CA-8F68-4D75-8BCC-BD2ED3FC4F68}">
      <dgm:prSet/>
      <dgm:spPr/>
      <dgm:t>
        <a:bodyPr/>
        <a:lstStyle/>
        <a:p>
          <a:endParaRPr lang="en-US"/>
        </a:p>
      </dgm:t>
    </dgm:pt>
    <dgm:pt modelId="{C587DD8E-0DB5-4716-9A5C-B2166CBE35B8}" type="sibTrans" cxnId="{A16C15CA-8F68-4D75-8BCC-BD2ED3FC4F68}">
      <dgm:prSet/>
      <dgm:spPr/>
      <dgm:t>
        <a:bodyPr/>
        <a:lstStyle/>
        <a:p>
          <a:endParaRPr lang="en-US"/>
        </a:p>
      </dgm:t>
    </dgm:pt>
    <dgm:pt modelId="{86A97941-8AE6-4F13-8E07-3087B67CE085}">
      <dgm:prSet custT="1"/>
      <dgm:spPr/>
      <dgm:t>
        <a:bodyPr/>
        <a:lstStyle/>
        <a:p>
          <a:r>
            <a:rPr lang="pl-PL" sz="3200" dirty="0"/>
            <a:t>Ubu Król (1991)</a:t>
          </a:r>
          <a:endParaRPr lang="en-US" sz="3200" dirty="0"/>
        </a:p>
      </dgm:t>
    </dgm:pt>
    <dgm:pt modelId="{25C868A2-DE2B-4E02-8D47-F5732AFE64D6}" type="parTrans" cxnId="{B18B3188-EF41-410B-9607-059CB7346F92}">
      <dgm:prSet/>
      <dgm:spPr/>
      <dgm:t>
        <a:bodyPr/>
        <a:lstStyle/>
        <a:p>
          <a:endParaRPr lang="en-US"/>
        </a:p>
      </dgm:t>
    </dgm:pt>
    <dgm:pt modelId="{F11EB279-74A8-46B4-960A-9AA94CEE115E}" type="sibTrans" cxnId="{B18B3188-EF41-410B-9607-059CB7346F92}">
      <dgm:prSet/>
      <dgm:spPr/>
      <dgm:t>
        <a:bodyPr/>
        <a:lstStyle/>
        <a:p>
          <a:endParaRPr lang="en-US"/>
        </a:p>
      </dgm:t>
    </dgm:pt>
    <dgm:pt modelId="{B266DDC0-3391-4456-A9DD-A83056DD90B7}" type="pres">
      <dgm:prSet presAssocID="{294243D5-C702-4206-A26F-AF0F6641795E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D1F0F0C1-11B5-44C3-902C-317EBFF961B3}" type="pres">
      <dgm:prSet presAssocID="{FEAA0620-5138-4194-9AF7-7391EC5E18BF}" presName="Accent1" presStyleCnt="0"/>
      <dgm:spPr/>
    </dgm:pt>
    <dgm:pt modelId="{2EC47833-7BA1-4383-9D35-F3A318E7ABF5}" type="pres">
      <dgm:prSet presAssocID="{FEAA0620-5138-4194-9AF7-7391EC5E18BF}" presName="Accent" presStyleLbl="node1" presStyleIdx="0" presStyleCnt="2"/>
      <dgm:spPr/>
    </dgm:pt>
    <dgm:pt modelId="{F54E59C0-FD4F-4910-99F0-56CB0F51D7FD}" type="pres">
      <dgm:prSet presAssocID="{FEAA0620-5138-4194-9AF7-7391EC5E18BF}" presName="ParentBackground1" presStyleCnt="0"/>
      <dgm:spPr/>
    </dgm:pt>
    <dgm:pt modelId="{33D5EA4F-F5E1-48EB-9C83-0FB998D65B80}" type="pres">
      <dgm:prSet presAssocID="{FEAA0620-5138-4194-9AF7-7391EC5E18BF}" presName="ParentBackground" presStyleLbl="node1" presStyleIdx="1" presStyleCnt="2" custScaleX="98586" custScaleY="93002"/>
      <dgm:spPr/>
    </dgm:pt>
    <dgm:pt modelId="{D4E174C9-079E-4634-96A6-47344A0A2E06}" type="pres">
      <dgm:prSet presAssocID="{FEAA0620-5138-4194-9AF7-7391EC5E18BF}" presName="Child1" presStyleLbl="revTx" presStyleIdx="0" presStyleCnt="1" custScaleX="160757">
        <dgm:presLayoutVars>
          <dgm:chMax val="0"/>
          <dgm:chPref val="0"/>
          <dgm:bulletEnabled val="1"/>
        </dgm:presLayoutVars>
      </dgm:prSet>
      <dgm:spPr/>
    </dgm:pt>
    <dgm:pt modelId="{546A19B0-2BD9-4DDF-A13F-C45FCB6887F3}" type="pres">
      <dgm:prSet presAssocID="{FEAA0620-5138-4194-9AF7-7391EC5E18BF}" presName="Parent1" presStyleLbl="fgAcc0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D7331101-BB28-4F7F-8EA9-5183D3891480}" type="presOf" srcId="{4FB552BD-24C3-47EF-95C7-D2474B0AFB78}" destId="{D4E174C9-079E-4634-96A6-47344A0A2E06}" srcOrd="0" destOrd="2" presId="urn:microsoft.com/office/officeart/2018/layout/CircleProcess"/>
    <dgm:cxn modelId="{3999E501-AF9C-4CF2-B282-F9AEBF1DEBBA}" srcId="{294243D5-C702-4206-A26F-AF0F6641795E}" destId="{FEAA0620-5138-4194-9AF7-7391EC5E18BF}" srcOrd="0" destOrd="0" parTransId="{6F637258-C0BA-4CF9-9653-252EB3D0D5E3}" sibTransId="{96D96F1D-E505-4CB1-8693-ED1ADEB77BB6}"/>
    <dgm:cxn modelId="{8D1D452B-9886-470A-B819-1B52D18C14B4}" type="presOf" srcId="{86A97941-8AE6-4F13-8E07-3087B67CE085}" destId="{D4E174C9-079E-4634-96A6-47344A0A2E06}" srcOrd="0" destOrd="3" presId="urn:microsoft.com/office/officeart/2018/layout/CircleProcess"/>
    <dgm:cxn modelId="{88E0CE2C-025D-4ADA-9BAD-789F9573D17B}" srcId="{FEAA0620-5138-4194-9AF7-7391EC5E18BF}" destId="{4290AE13-2EBF-4CFD-A9B8-8B7ADE04ABDE}" srcOrd="1" destOrd="0" parTransId="{DB01BC30-68B2-4CAC-9ACC-C6F853824A3E}" sibTransId="{ABDFE9E3-1EE0-4B5B-99F7-3CEF423411FC}"/>
    <dgm:cxn modelId="{28A98D70-658E-4FB8-AD33-15BF5046DC85}" type="presOf" srcId="{294243D5-C702-4206-A26F-AF0F6641795E}" destId="{B266DDC0-3391-4456-A9DD-A83056DD90B7}" srcOrd="0" destOrd="0" presId="urn:microsoft.com/office/officeart/2018/layout/CircleProcess"/>
    <dgm:cxn modelId="{B18B3188-EF41-410B-9607-059CB7346F92}" srcId="{FEAA0620-5138-4194-9AF7-7391EC5E18BF}" destId="{86A97941-8AE6-4F13-8E07-3087B67CE085}" srcOrd="3" destOrd="0" parTransId="{25C868A2-DE2B-4E02-8D47-F5732AFE64D6}" sibTransId="{F11EB279-74A8-46B4-960A-9AA94CEE115E}"/>
    <dgm:cxn modelId="{A8D2CD8C-DA68-44BA-9CEC-1174BD38B8F1}" type="presOf" srcId="{4290AE13-2EBF-4CFD-A9B8-8B7ADE04ABDE}" destId="{D4E174C9-079E-4634-96A6-47344A0A2E06}" srcOrd="0" destOrd="1" presId="urn:microsoft.com/office/officeart/2018/layout/CircleProcess"/>
    <dgm:cxn modelId="{75312CA0-58C0-422B-AFA4-FD2D168A0EEE}" srcId="{FEAA0620-5138-4194-9AF7-7391EC5E18BF}" destId="{A7F5F3EE-5C83-49D0-8447-64878B3E3F5E}" srcOrd="0" destOrd="0" parTransId="{2AD226B8-5712-47D3-92F6-F88C0DE52A8E}" sibTransId="{A4B95469-7275-4AA5-B9B1-79F72673A4AA}"/>
    <dgm:cxn modelId="{A16C15CA-8F68-4D75-8BCC-BD2ED3FC4F68}" srcId="{FEAA0620-5138-4194-9AF7-7391EC5E18BF}" destId="{4FB552BD-24C3-47EF-95C7-D2474B0AFB78}" srcOrd="2" destOrd="0" parTransId="{E1E05894-7056-4B7C-9B5E-0419F3612C01}" sibTransId="{C587DD8E-0DB5-4716-9A5C-B2166CBE35B8}"/>
    <dgm:cxn modelId="{BDCF95E6-37B7-446E-9DA5-9D9ACC1042D5}" type="presOf" srcId="{FEAA0620-5138-4194-9AF7-7391EC5E18BF}" destId="{33D5EA4F-F5E1-48EB-9C83-0FB998D65B80}" srcOrd="0" destOrd="0" presId="urn:microsoft.com/office/officeart/2018/layout/CircleProcess"/>
    <dgm:cxn modelId="{1F2EFDE9-E2D1-4DF6-9436-BF7AF36A8CAB}" type="presOf" srcId="{A7F5F3EE-5C83-49D0-8447-64878B3E3F5E}" destId="{D4E174C9-079E-4634-96A6-47344A0A2E06}" srcOrd="0" destOrd="0" presId="urn:microsoft.com/office/officeart/2018/layout/CircleProcess"/>
    <dgm:cxn modelId="{180075F0-1E1B-4CCB-A272-6B0920533897}" type="presOf" srcId="{FEAA0620-5138-4194-9AF7-7391EC5E18BF}" destId="{546A19B0-2BD9-4DDF-A13F-C45FCB6887F3}" srcOrd="1" destOrd="0" presId="urn:microsoft.com/office/officeart/2018/layout/CircleProcess"/>
    <dgm:cxn modelId="{326BB816-3AA9-4035-9C21-1D606F03C82B}" type="presParOf" srcId="{B266DDC0-3391-4456-A9DD-A83056DD90B7}" destId="{D1F0F0C1-11B5-44C3-902C-317EBFF961B3}" srcOrd="0" destOrd="0" presId="urn:microsoft.com/office/officeart/2018/layout/CircleProcess"/>
    <dgm:cxn modelId="{3DE18A87-C278-431C-809D-3785259CFB3A}" type="presParOf" srcId="{D1F0F0C1-11B5-44C3-902C-317EBFF961B3}" destId="{2EC47833-7BA1-4383-9D35-F3A318E7ABF5}" srcOrd="0" destOrd="0" presId="urn:microsoft.com/office/officeart/2018/layout/CircleProcess"/>
    <dgm:cxn modelId="{5C7FDD6F-5F54-422A-B94F-3BC52625C2BE}" type="presParOf" srcId="{B266DDC0-3391-4456-A9DD-A83056DD90B7}" destId="{F54E59C0-FD4F-4910-99F0-56CB0F51D7FD}" srcOrd="1" destOrd="0" presId="urn:microsoft.com/office/officeart/2018/layout/CircleProcess"/>
    <dgm:cxn modelId="{D1AF1D10-E465-4AA1-AE71-C68E5834B2C8}" type="presParOf" srcId="{F54E59C0-FD4F-4910-99F0-56CB0F51D7FD}" destId="{33D5EA4F-F5E1-48EB-9C83-0FB998D65B80}" srcOrd="0" destOrd="0" presId="urn:microsoft.com/office/officeart/2018/layout/CircleProcess"/>
    <dgm:cxn modelId="{7123B056-EA55-4943-B9B2-13100F432178}" type="presParOf" srcId="{B266DDC0-3391-4456-A9DD-A83056DD90B7}" destId="{D4E174C9-079E-4634-96A6-47344A0A2E06}" srcOrd="2" destOrd="0" presId="urn:microsoft.com/office/officeart/2018/layout/CircleProcess"/>
    <dgm:cxn modelId="{988520D3-FA0E-4204-9E8A-7F1792D3CE27}" type="presParOf" srcId="{B266DDC0-3391-4456-A9DD-A83056DD90B7}" destId="{546A19B0-2BD9-4DDF-A13F-C45FCB6887F3}" srcOrd="3" destOrd="0" presId="urn:microsoft.com/office/officeart/2018/layout/Circle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C47833-7BA1-4383-9D35-F3A318E7ABF5}">
      <dsp:nvSpPr>
        <dsp:cNvPr id="0" name=""/>
        <dsp:cNvSpPr/>
      </dsp:nvSpPr>
      <dsp:spPr>
        <a:xfrm>
          <a:off x="1068491" y="0"/>
          <a:ext cx="3898631" cy="3898631"/>
        </a:xfrm>
        <a:prstGeom prst="ellips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algn="ctr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3D5EA4F-F5E1-48EB-9C83-0FB998D65B80}">
      <dsp:nvSpPr>
        <dsp:cNvPr id="0" name=""/>
        <dsp:cNvSpPr/>
      </dsp:nvSpPr>
      <dsp:spPr>
        <a:xfrm>
          <a:off x="1224040" y="257405"/>
          <a:ext cx="3587143" cy="3383820"/>
        </a:xfrm>
        <a:prstGeom prst="ellipse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tint val="94000"/>
                <a:satMod val="103000"/>
                <a:lumMod val="102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40000"/>
                <a:shade val="100000"/>
                <a:satMod val="110000"/>
                <a:lumMod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algn="ctr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6400" kern="1200" dirty="0"/>
            <a:t>OPERY</a:t>
          </a:r>
          <a:endParaRPr lang="en-US" sz="6400" kern="1200" dirty="0"/>
        </a:p>
      </dsp:txBody>
      <dsp:txXfrm>
        <a:off x="1736763" y="740808"/>
        <a:ext cx="2562464" cy="2417014"/>
      </dsp:txXfrm>
    </dsp:sp>
    <dsp:sp modelId="{D4E174C9-079E-4634-96A6-47344A0A2E06}">
      <dsp:nvSpPr>
        <dsp:cNvPr id="0" name=""/>
        <dsp:cNvSpPr/>
      </dsp:nvSpPr>
      <dsp:spPr>
        <a:xfrm>
          <a:off x="92965" y="4015291"/>
          <a:ext cx="5849292" cy="20925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3200" kern="1200" dirty="0"/>
            <a:t>Diabły z Loudun (1969)</a:t>
          </a:r>
          <a:endParaRPr lang="en-US" sz="3200" kern="1200" dirty="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3200" kern="1200" dirty="0"/>
            <a:t>Raj utracony (1976-78)</a:t>
          </a:r>
          <a:endParaRPr lang="en-US" sz="3200" kern="1200" dirty="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3200" kern="1200" dirty="0"/>
            <a:t>Czarna Maska (1984-86)</a:t>
          </a:r>
          <a:endParaRPr lang="en-US" sz="3200" kern="1200" dirty="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l-PL" sz="3200" kern="1200" dirty="0"/>
            <a:t>Ubu Król (1991)</a:t>
          </a:r>
          <a:endParaRPr lang="en-US" sz="3200" kern="1200" dirty="0"/>
        </a:p>
      </dsp:txBody>
      <dsp:txXfrm>
        <a:off x="92965" y="4015291"/>
        <a:ext cx="5849292" cy="20925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node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5/19/2020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5/19/2020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5/19/2020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5/19/2020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5/19/2020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5/19/2020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5/19/2020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15DEDD7-7B31-4EF1-B7C7-5AEE3208C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8D17700-7DEA-4BCD-98F5-56E554AE7D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4849" y="954923"/>
            <a:ext cx="5875694" cy="4504620"/>
          </a:xfrm>
        </p:spPr>
        <p:txBody>
          <a:bodyPr>
            <a:normAutofit fontScale="90000"/>
          </a:bodyPr>
          <a:lstStyle/>
          <a:p>
            <a:br>
              <a:rPr lang="pl-PL" sz="6700" dirty="0"/>
            </a:br>
            <a:r>
              <a:rPr lang="pl-PL" sz="6700" dirty="0"/>
              <a:t>Krzysztof</a:t>
            </a:r>
            <a:br>
              <a:rPr lang="pl-PL" sz="6700" dirty="0"/>
            </a:br>
            <a:r>
              <a:rPr lang="pl-PL" sz="6700" dirty="0"/>
              <a:t> </a:t>
            </a:r>
            <a:r>
              <a:rPr lang="pl-PL" sz="6700" dirty="0" err="1"/>
              <a:t>Penderecki-wspomnienie</a:t>
            </a:r>
            <a:br>
              <a:rPr lang="pl-PL" sz="6700" dirty="0"/>
            </a:br>
            <a:endParaRPr lang="pl-PL" sz="670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242CC7A-3D6E-47A4-B9D1-860978459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6174" y="0"/>
            <a:ext cx="5282519" cy="6858000"/>
          </a:xfrm>
          <a:custGeom>
            <a:avLst/>
            <a:gdLst>
              <a:gd name="connsiteX0" fmla="*/ 189795 w 5282519"/>
              <a:gd name="connsiteY0" fmla="*/ 0 h 6858000"/>
              <a:gd name="connsiteX1" fmla="*/ 5282519 w 5282519"/>
              <a:gd name="connsiteY1" fmla="*/ 0 h 6858000"/>
              <a:gd name="connsiteX2" fmla="*/ 5282519 w 5282519"/>
              <a:gd name="connsiteY2" fmla="*/ 6858000 h 6858000"/>
              <a:gd name="connsiteX3" fmla="*/ 189795 w 5282519"/>
              <a:gd name="connsiteY3" fmla="*/ 6858000 h 6858000"/>
              <a:gd name="connsiteX4" fmla="*/ 184756 w 5282519"/>
              <a:gd name="connsiteY4" fmla="*/ 6791325 h 6858000"/>
              <a:gd name="connsiteX5" fmla="*/ 176358 w 5282519"/>
              <a:gd name="connsiteY5" fmla="*/ 6735762 h 6858000"/>
              <a:gd name="connsiteX6" fmla="*/ 166281 w 5282519"/>
              <a:gd name="connsiteY6" fmla="*/ 6683375 h 6858000"/>
              <a:gd name="connsiteX7" fmla="*/ 149485 w 5282519"/>
              <a:gd name="connsiteY7" fmla="*/ 6640512 h 6858000"/>
              <a:gd name="connsiteX8" fmla="*/ 132689 w 5282519"/>
              <a:gd name="connsiteY8" fmla="*/ 6597650 h 6858000"/>
              <a:gd name="connsiteX9" fmla="*/ 112534 w 5282519"/>
              <a:gd name="connsiteY9" fmla="*/ 6561137 h 6858000"/>
              <a:gd name="connsiteX10" fmla="*/ 92379 w 5282519"/>
              <a:gd name="connsiteY10" fmla="*/ 6523037 h 6858000"/>
              <a:gd name="connsiteX11" fmla="*/ 73903 w 5282519"/>
              <a:gd name="connsiteY11" fmla="*/ 6488112 h 6858000"/>
              <a:gd name="connsiteX12" fmla="*/ 55427 w 5282519"/>
              <a:gd name="connsiteY12" fmla="*/ 6448425 h 6858000"/>
              <a:gd name="connsiteX13" fmla="*/ 38632 w 5282519"/>
              <a:gd name="connsiteY13" fmla="*/ 6407150 h 6858000"/>
              <a:gd name="connsiteX14" fmla="*/ 23515 w 5282519"/>
              <a:gd name="connsiteY14" fmla="*/ 6361112 h 6858000"/>
              <a:gd name="connsiteX15" fmla="*/ 11758 w 5282519"/>
              <a:gd name="connsiteY15" fmla="*/ 6311900 h 6858000"/>
              <a:gd name="connsiteX16" fmla="*/ 3359 w 5282519"/>
              <a:gd name="connsiteY16" fmla="*/ 6251575 h 6858000"/>
              <a:gd name="connsiteX17" fmla="*/ 0 w 5282519"/>
              <a:gd name="connsiteY17" fmla="*/ 6183312 h 6858000"/>
              <a:gd name="connsiteX18" fmla="*/ 3359 w 5282519"/>
              <a:gd name="connsiteY18" fmla="*/ 6113462 h 6858000"/>
              <a:gd name="connsiteX19" fmla="*/ 11758 w 5282519"/>
              <a:gd name="connsiteY19" fmla="*/ 6056312 h 6858000"/>
              <a:gd name="connsiteX20" fmla="*/ 23515 w 5282519"/>
              <a:gd name="connsiteY20" fmla="*/ 6003925 h 6858000"/>
              <a:gd name="connsiteX21" fmla="*/ 38632 w 5282519"/>
              <a:gd name="connsiteY21" fmla="*/ 5956300 h 6858000"/>
              <a:gd name="connsiteX22" fmla="*/ 55427 w 5282519"/>
              <a:gd name="connsiteY22" fmla="*/ 5915025 h 6858000"/>
              <a:gd name="connsiteX23" fmla="*/ 75583 w 5282519"/>
              <a:gd name="connsiteY23" fmla="*/ 5876925 h 6858000"/>
              <a:gd name="connsiteX24" fmla="*/ 95738 w 5282519"/>
              <a:gd name="connsiteY24" fmla="*/ 5840412 h 6858000"/>
              <a:gd name="connsiteX25" fmla="*/ 115893 w 5282519"/>
              <a:gd name="connsiteY25" fmla="*/ 5802312 h 6858000"/>
              <a:gd name="connsiteX26" fmla="*/ 134368 w 5282519"/>
              <a:gd name="connsiteY26" fmla="*/ 5762625 h 6858000"/>
              <a:gd name="connsiteX27" fmla="*/ 152844 w 5282519"/>
              <a:gd name="connsiteY27" fmla="*/ 5721350 h 6858000"/>
              <a:gd name="connsiteX28" fmla="*/ 167960 w 5282519"/>
              <a:gd name="connsiteY28" fmla="*/ 5675312 h 6858000"/>
              <a:gd name="connsiteX29" fmla="*/ 178038 w 5282519"/>
              <a:gd name="connsiteY29" fmla="*/ 5622925 h 6858000"/>
              <a:gd name="connsiteX30" fmla="*/ 188115 w 5282519"/>
              <a:gd name="connsiteY30" fmla="*/ 5562600 h 6858000"/>
              <a:gd name="connsiteX31" fmla="*/ 189795 w 5282519"/>
              <a:gd name="connsiteY31" fmla="*/ 5494337 h 6858000"/>
              <a:gd name="connsiteX32" fmla="*/ 188115 w 5282519"/>
              <a:gd name="connsiteY32" fmla="*/ 5426075 h 6858000"/>
              <a:gd name="connsiteX33" fmla="*/ 178038 w 5282519"/>
              <a:gd name="connsiteY33" fmla="*/ 5365750 h 6858000"/>
              <a:gd name="connsiteX34" fmla="*/ 167960 w 5282519"/>
              <a:gd name="connsiteY34" fmla="*/ 5313362 h 6858000"/>
              <a:gd name="connsiteX35" fmla="*/ 152844 w 5282519"/>
              <a:gd name="connsiteY35" fmla="*/ 5268912 h 6858000"/>
              <a:gd name="connsiteX36" fmla="*/ 134368 w 5282519"/>
              <a:gd name="connsiteY36" fmla="*/ 5226050 h 6858000"/>
              <a:gd name="connsiteX37" fmla="*/ 115893 w 5282519"/>
              <a:gd name="connsiteY37" fmla="*/ 5186362 h 6858000"/>
              <a:gd name="connsiteX38" fmla="*/ 95738 w 5282519"/>
              <a:gd name="connsiteY38" fmla="*/ 5149850 h 6858000"/>
              <a:gd name="connsiteX39" fmla="*/ 75583 w 5282519"/>
              <a:gd name="connsiteY39" fmla="*/ 5114925 h 6858000"/>
              <a:gd name="connsiteX40" fmla="*/ 55427 w 5282519"/>
              <a:gd name="connsiteY40" fmla="*/ 5075237 h 6858000"/>
              <a:gd name="connsiteX41" fmla="*/ 38632 w 5282519"/>
              <a:gd name="connsiteY41" fmla="*/ 5033962 h 6858000"/>
              <a:gd name="connsiteX42" fmla="*/ 23515 w 5282519"/>
              <a:gd name="connsiteY42" fmla="*/ 4987925 h 6858000"/>
              <a:gd name="connsiteX43" fmla="*/ 11758 w 5282519"/>
              <a:gd name="connsiteY43" fmla="*/ 4935537 h 6858000"/>
              <a:gd name="connsiteX44" fmla="*/ 3359 w 5282519"/>
              <a:gd name="connsiteY44" fmla="*/ 4875212 h 6858000"/>
              <a:gd name="connsiteX45" fmla="*/ 0 w 5282519"/>
              <a:gd name="connsiteY45" fmla="*/ 4806950 h 6858000"/>
              <a:gd name="connsiteX46" fmla="*/ 3359 w 5282519"/>
              <a:gd name="connsiteY46" fmla="*/ 4738687 h 6858000"/>
              <a:gd name="connsiteX47" fmla="*/ 11758 w 5282519"/>
              <a:gd name="connsiteY47" fmla="*/ 4678362 h 6858000"/>
              <a:gd name="connsiteX48" fmla="*/ 23515 w 5282519"/>
              <a:gd name="connsiteY48" fmla="*/ 4625975 h 6858000"/>
              <a:gd name="connsiteX49" fmla="*/ 38632 w 5282519"/>
              <a:gd name="connsiteY49" fmla="*/ 4579937 h 6858000"/>
              <a:gd name="connsiteX50" fmla="*/ 55427 w 5282519"/>
              <a:gd name="connsiteY50" fmla="*/ 4537075 h 6858000"/>
              <a:gd name="connsiteX51" fmla="*/ 75583 w 5282519"/>
              <a:gd name="connsiteY51" fmla="*/ 4498975 h 6858000"/>
              <a:gd name="connsiteX52" fmla="*/ 115893 w 5282519"/>
              <a:gd name="connsiteY52" fmla="*/ 4424362 h 6858000"/>
              <a:gd name="connsiteX53" fmla="*/ 134368 w 5282519"/>
              <a:gd name="connsiteY53" fmla="*/ 4386262 h 6858000"/>
              <a:gd name="connsiteX54" fmla="*/ 152844 w 5282519"/>
              <a:gd name="connsiteY54" fmla="*/ 4343400 h 6858000"/>
              <a:gd name="connsiteX55" fmla="*/ 167960 w 5282519"/>
              <a:gd name="connsiteY55" fmla="*/ 4297362 h 6858000"/>
              <a:gd name="connsiteX56" fmla="*/ 178038 w 5282519"/>
              <a:gd name="connsiteY56" fmla="*/ 4244975 h 6858000"/>
              <a:gd name="connsiteX57" fmla="*/ 188115 w 5282519"/>
              <a:gd name="connsiteY57" fmla="*/ 4186237 h 6858000"/>
              <a:gd name="connsiteX58" fmla="*/ 189795 w 5282519"/>
              <a:gd name="connsiteY58" fmla="*/ 4116387 h 6858000"/>
              <a:gd name="connsiteX59" fmla="*/ 188115 w 5282519"/>
              <a:gd name="connsiteY59" fmla="*/ 4048125 h 6858000"/>
              <a:gd name="connsiteX60" fmla="*/ 178038 w 5282519"/>
              <a:gd name="connsiteY60" fmla="*/ 3987800 h 6858000"/>
              <a:gd name="connsiteX61" fmla="*/ 167960 w 5282519"/>
              <a:gd name="connsiteY61" fmla="*/ 3935412 h 6858000"/>
              <a:gd name="connsiteX62" fmla="*/ 152844 w 5282519"/>
              <a:gd name="connsiteY62" fmla="*/ 3890962 h 6858000"/>
              <a:gd name="connsiteX63" fmla="*/ 134368 w 5282519"/>
              <a:gd name="connsiteY63" fmla="*/ 3848100 h 6858000"/>
              <a:gd name="connsiteX64" fmla="*/ 115893 w 5282519"/>
              <a:gd name="connsiteY64" fmla="*/ 3811587 h 6858000"/>
              <a:gd name="connsiteX65" fmla="*/ 75583 w 5282519"/>
              <a:gd name="connsiteY65" fmla="*/ 3736975 h 6858000"/>
              <a:gd name="connsiteX66" fmla="*/ 55427 w 5282519"/>
              <a:gd name="connsiteY66" fmla="*/ 3697287 h 6858000"/>
              <a:gd name="connsiteX67" fmla="*/ 38632 w 5282519"/>
              <a:gd name="connsiteY67" fmla="*/ 3656012 h 6858000"/>
              <a:gd name="connsiteX68" fmla="*/ 23515 w 5282519"/>
              <a:gd name="connsiteY68" fmla="*/ 3609975 h 6858000"/>
              <a:gd name="connsiteX69" fmla="*/ 11758 w 5282519"/>
              <a:gd name="connsiteY69" fmla="*/ 3557587 h 6858000"/>
              <a:gd name="connsiteX70" fmla="*/ 3359 w 5282519"/>
              <a:gd name="connsiteY70" fmla="*/ 3497262 h 6858000"/>
              <a:gd name="connsiteX71" fmla="*/ 0 w 5282519"/>
              <a:gd name="connsiteY71" fmla="*/ 3427412 h 6858000"/>
              <a:gd name="connsiteX72" fmla="*/ 3359 w 5282519"/>
              <a:gd name="connsiteY72" fmla="*/ 3360737 h 6858000"/>
              <a:gd name="connsiteX73" fmla="*/ 11758 w 5282519"/>
              <a:gd name="connsiteY73" fmla="*/ 3300412 h 6858000"/>
              <a:gd name="connsiteX74" fmla="*/ 23515 w 5282519"/>
              <a:gd name="connsiteY74" fmla="*/ 3248025 h 6858000"/>
              <a:gd name="connsiteX75" fmla="*/ 38632 w 5282519"/>
              <a:gd name="connsiteY75" fmla="*/ 3201987 h 6858000"/>
              <a:gd name="connsiteX76" fmla="*/ 55427 w 5282519"/>
              <a:gd name="connsiteY76" fmla="*/ 3160712 h 6858000"/>
              <a:gd name="connsiteX77" fmla="*/ 75583 w 5282519"/>
              <a:gd name="connsiteY77" fmla="*/ 3121025 h 6858000"/>
              <a:gd name="connsiteX78" fmla="*/ 95738 w 5282519"/>
              <a:gd name="connsiteY78" fmla="*/ 3084512 h 6858000"/>
              <a:gd name="connsiteX79" fmla="*/ 115893 w 5282519"/>
              <a:gd name="connsiteY79" fmla="*/ 3046412 h 6858000"/>
              <a:gd name="connsiteX80" fmla="*/ 134368 w 5282519"/>
              <a:gd name="connsiteY80" fmla="*/ 3009900 h 6858000"/>
              <a:gd name="connsiteX81" fmla="*/ 152844 w 5282519"/>
              <a:gd name="connsiteY81" fmla="*/ 2967037 h 6858000"/>
              <a:gd name="connsiteX82" fmla="*/ 167960 w 5282519"/>
              <a:gd name="connsiteY82" fmla="*/ 2922587 h 6858000"/>
              <a:gd name="connsiteX83" fmla="*/ 178038 w 5282519"/>
              <a:gd name="connsiteY83" fmla="*/ 2868612 h 6858000"/>
              <a:gd name="connsiteX84" fmla="*/ 188115 w 5282519"/>
              <a:gd name="connsiteY84" fmla="*/ 2809875 h 6858000"/>
              <a:gd name="connsiteX85" fmla="*/ 189795 w 5282519"/>
              <a:gd name="connsiteY85" fmla="*/ 2741612 h 6858000"/>
              <a:gd name="connsiteX86" fmla="*/ 188115 w 5282519"/>
              <a:gd name="connsiteY86" fmla="*/ 2671762 h 6858000"/>
              <a:gd name="connsiteX87" fmla="*/ 178038 w 5282519"/>
              <a:gd name="connsiteY87" fmla="*/ 2613025 h 6858000"/>
              <a:gd name="connsiteX88" fmla="*/ 167960 w 5282519"/>
              <a:gd name="connsiteY88" fmla="*/ 2560637 h 6858000"/>
              <a:gd name="connsiteX89" fmla="*/ 152844 w 5282519"/>
              <a:gd name="connsiteY89" fmla="*/ 2513012 h 6858000"/>
              <a:gd name="connsiteX90" fmla="*/ 134368 w 5282519"/>
              <a:gd name="connsiteY90" fmla="*/ 2471737 h 6858000"/>
              <a:gd name="connsiteX91" fmla="*/ 115893 w 5282519"/>
              <a:gd name="connsiteY91" fmla="*/ 2433637 h 6858000"/>
              <a:gd name="connsiteX92" fmla="*/ 95738 w 5282519"/>
              <a:gd name="connsiteY92" fmla="*/ 2395537 h 6858000"/>
              <a:gd name="connsiteX93" fmla="*/ 75583 w 5282519"/>
              <a:gd name="connsiteY93" fmla="*/ 2359025 h 6858000"/>
              <a:gd name="connsiteX94" fmla="*/ 55427 w 5282519"/>
              <a:gd name="connsiteY94" fmla="*/ 2319337 h 6858000"/>
              <a:gd name="connsiteX95" fmla="*/ 38632 w 5282519"/>
              <a:gd name="connsiteY95" fmla="*/ 2278062 h 6858000"/>
              <a:gd name="connsiteX96" fmla="*/ 23515 w 5282519"/>
              <a:gd name="connsiteY96" fmla="*/ 2232025 h 6858000"/>
              <a:gd name="connsiteX97" fmla="*/ 11758 w 5282519"/>
              <a:gd name="connsiteY97" fmla="*/ 2179637 h 6858000"/>
              <a:gd name="connsiteX98" fmla="*/ 3359 w 5282519"/>
              <a:gd name="connsiteY98" fmla="*/ 2119312 h 6858000"/>
              <a:gd name="connsiteX99" fmla="*/ 0 w 5282519"/>
              <a:gd name="connsiteY99" fmla="*/ 2051050 h 6858000"/>
              <a:gd name="connsiteX100" fmla="*/ 3359 w 5282519"/>
              <a:gd name="connsiteY100" fmla="*/ 1982787 h 6858000"/>
              <a:gd name="connsiteX101" fmla="*/ 11758 w 5282519"/>
              <a:gd name="connsiteY101" fmla="*/ 1922462 h 6858000"/>
              <a:gd name="connsiteX102" fmla="*/ 23515 w 5282519"/>
              <a:gd name="connsiteY102" fmla="*/ 1870075 h 6858000"/>
              <a:gd name="connsiteX103" fmla="*/ 38632 w 5282519"/>
              <a:gd name="connsiteY103" fmla="*/ 1824037 h 6858000"/>
              <a:gd name="connsiteX104" fmla="*/ 55427 w 5282519"/>
              <a:gd name="connsiteY104" fmla="*/ 1782762 h 6858000"/>
              <a:gd name="connsiteX105" fmla="*/ 75583 w 5282519"/>
              <a:gd name="connsiteY105" fmla="*/ 1743075 h 6858000"/>
              <a:gd name="connsiteX106" fmla="*/ 95738 w 5282519"/>
              <a:gd name="connsiteY106" fmla="*/ 1708150 h 6858000"/>
              <a:gd name="connsiteX107" fmla="*/ 115893 w 5282519"/>
              <a:gd name="connsiteY107" fmla="*/ 1671637 h 6858000"/>
              <a:gd name="connsiteX108" fmla="*/ 134368 w 5282519"/>
              <a:gd name="connsiteY108" fmla="*/ 1631950 h 6858000"/>
              <a:gd name="connsiteX109" fmla="*/ 152844 w 5282519"/>
              <a:gd name="connsiteY109" fmla="*/ 1589087 h 6858000"/>
              <a:gd name="connsiteX110" fmla="*/ 167960 w 5282519"/>
              <a:gd name="connsiteY110" fmla="*/ 1544637 h 6858000"/>
              <a:gd name="connsiteX111" fmla="*/ 178038 w 5282519"/>
              <a:gd name="connsiteY111" fmla="*/ 1492250 h 6858000"/>
              <a:gd name="connsiteX112" fmla="*/ 188115 w 5282519"/>
              <a:gd name="connsiteY112" fmla="*/ 1431925 h 6858000"/>
              <a:gd name="connsiteX113" fmla="*/ 189795 w 5282519"/>
              <a:gd name="connsiteY113" fmla="*/ 1363662 h 6858000"/>
              <a:gd name="connsiteX114" fmla="*/ 188115 w 5282519"/>
              <a:gd name="connsiteY114" fmla="*/ 1295400 h 6858000"/>
              <a:gd name="connsiteX115" fmla="*/ 178038 w 5282519"/>
              <a:gd name="connsiteY115" fmla="*/ 1235075 h 6858000"/>
              <a:gd name="connsiteX116" fmla="*/ 167960 w 5282519"/>
              <a:gd name="connsiteY116" fmla="*/ 1182687 h 6858000"/>
              <a:gd name="connsiteX117" fmla="*/ 152844 w 5282519"/>
              <a:gd name="connsiteY117" fmla="*/ 1136650 h 6858000"/>
              <a:gd name="connsiteX118" fmla="*/ 134368 w 5282519"/>
              <a:gd name="connsiteY118" fmla="*/ 1095375 h 6858000"/>
              <a:gd name="connsiteX119" fmla="*/ 115893 w 5282519"/>
              <a:gd name="connsiteY119" fmla="*/ 1055687 h 6858000"/>
              <a:gd name="connsiteX120" fmla="*/ 95738 w 5282519"/>
              <a:gd name="connsiteY120" fmla="*/ 1017587 h 6858000"/>
              <a:gd name="connsiteX121" fmla="*/ 75583 w 5282519"/>
              <a:gd name="connsiteY121" fmla="*/ 981075 h 6858000"/>
              <a:gd name="connsiteX122" fmla="*/ 55427 w 5282519"/>
              <a:gd name="connsiteY122" fmla="*/ 942975 h 6858000"/>
              <a:gd name="connsiteX123" fmla="*/ 38632 w 5282519"/>
              <a:gd name="connsiteY123" fmla="*/ 901700 h 6858000"/>
              <a:gd name="connsiteX124" fmla="*/ 23515 w 5282519"/>
              <a:gd name="connsiteY124" fmla="*/ 854075 h 6858000"/>
              <a:gd name="connsiteX125" fmla="*/ 11758 w 5282519"/>
              <a:gd name="connsiteY125" fmla="*/ 801687 h 6858000"/>
              <a:gd name="connsiteX126" fmla="*/ 3359 w 5282519"/>
              <a:gd name="connsiteY126" fmla="*/ 744537 h 6858000"/>
              <a:gd name="connsiteX127" fmla="*/ 0 w 5282519"/>
              <a:gd name="connsiteY127" fmla="*/ 673100 h 6858000"/>
              <a:gd name="connsiteX128" fmla="*/ 3359 w 5282519"/>
              <a:gd name="connsiteY128" fmla="*/ 606425 h 6858000"/>
              <a:gd name="connsiteX129" fmla="*/ 11758 w 5282519"/>
              <a:gd name="connsiteY129" fmla="*/ 546100 h 6858000"/>
              <a:gd name="connsiteX130" fmla="*/ 23515 w 5282519"/>
              <a:gd name="connsiteY130" fmla="*/ 496887 h 6858000"/>
              <a:gd name="connsiteX131" fmla="*/ 38632 w 5282519"/>
              <a:gd name="connsiteY131" fmla="*/ 450850 h 6858000"/>
              <a:gd name="connsiteX132" fmla="*/ 55427 w 5282519"/>
              <a:gd name="connsiteY132" fmla="*/ 409575 h 6858000"/>
              <a:gd name="connsiteX133" fmla="*/ 73903 w 5282519"/>
              <a:gd name="connsiteY133" fmla="*/ 369887 h 6858000"/>
              <a:gd name="connsiteX134" fmla="*/ 92379 w 5282519"/>
              <a:gd name="connsiteY134" fmla="*/ 334962 h 6858000"/>
              <a:gd name="connsiteX135" fmla="*/ 112534 w 5282519"/>
              <a:gd name="connsiteY135" fmla="*/ 296862 h 6858000"/>
              <a:gd name="connsiteX136" fmla="*/ 132689 w 5282519"/>
              <a:gd name="connsiteY136" fmla="*/ 260350 h 6858000"/>
              <a:gd name="connsiteX137" fmla="*/ 149485 w 5282519"/>
              <a:gd name="connsiteY137" fmla="*/ 217487 h 6858000"/>
              <a:gd name="connsiteX138" fmla="*/ 166281 w 5282519"/>
              <a:gd name="connsiteY138" fmla="*/ 174625 h 6858000"/>
              <a:gd name="connsiteX139" fmla="*/ 176358 w 5282519"/>
              <a:gd name="connsiteY139" fmla="*/ 122237 h 6858000"/>
              <a:gd name="connsiteX140" fmla="*/ 184756 w 528251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2B07CD94-A9D7-4E61-B9D3-D0796A531B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01" r="39787"/>
          <a:stretch/>
        </p:blipFill>
        <p:spPr>
          <a:xfrm>
            <a:off x="6909481" y="10"/>
            <a:ext cx="5282519" cy="6857990"/>
          </a:xfrm>
          <a:custGeom>
            <a:avLst/>
            <a:gdLst/>
            <a:ahLst/>
            <a:cxnLst/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93296865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6">
            <a:extLst>
              <a:ext uri="{FF2B5EF4-FFF2-40B4-BE49-F238E27FC236}">
                <a16:creationId xmlns:a16="http://schemas.microsoft.com/office/drawing/2014/main" id="{BA15FC70-5D44-4EDC-917B-7183FDE6E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0FDFFBE-5ED1-4C3A-BECC-06257E024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CE03ACFB-F845-47DD-B1F4-DB5B221BBC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F053C3F-1249-401A-B78E-5167F1696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426" y="3543300"/>
            <a:ext cx="6908080" cy="219291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700" dirty="0">
                <a:solidFill>
                  <a:schemeClr val="bg1"/>
                </a:solidFill>
              </a:rPr>
              <a:t>Członek Polskiej Akademii </a:t>
            </a:r>
            <a:br>
              <a:rPr lang="pl-PL" sz="3700" dirty="0">
                <a:solidFill>
                  <a:schemeClr val="bg1"/>
                </a:solidFill>
              </a:rPr>
            </a:br>
            <a:r>
              <a:rPr lang="en-US" sz="3700" dirty="0">
                <a:solidFill>
                  <a:schemeClr val="bg1"/>
                </a:solidFill>
              </a:rPr>
              <a:t>Umiejętności</a:t>
            </a: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A0144B8D-ABC9-4F44-8451-5B06A9C80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09036" y="1286055"/>
            <a:ext cx="4482957" cy="5571944"/>
          </a:xfrm>
          <a:custGeom>
            <a:avLst/>
            <a:gdLst>
              <a:gd name="connsiteX0" fmla="*/ 3095991 w 4482957"/>
              <a:gd name="connsiteY0" fmla="*/ 0 h 5571944"/>
              <a:gd name="connsiteX1" fmla="*/ 3156069 w 4482957"/>
              <a:gd name="connsiteY1" fmla="*/ 5631 h 5571944"/>
              <a:gd name="connsiteX2" fmla="*/ 3214272 w 4482957"/>
              <a:gd name="connsiteY2" fmla="*/ 20652 h 5571944"/>
              <a:gd name="connsiteX3" fmla="*/ 3270598 w 4482957"/>
              <a:gd name="connsiteY3" fmla="*/ 43182 h 5571944"/>
              <a:gd name="connsiteX4" fmla="*/ 3328798 w 4482957"/>
              <a:gd name="connsiteY4" fmla="*/ 71344 h 5571944"/>
              <a:gd name="connsiteX5" fmla="*/ 3383247 w 4482957"/>
              <a:gd name="connsiteY5" fmla="*/ 103262 h 5571944"/>
              <a:gd name="connsiteX6" fmla="*/ 3439573 w 4482957"/>
              <a:gd name="connsiteY6" fmla="*/ 137057 h 5571944"/>
              <a:gd name="connsiteX7" fmla="*/ 3495897 w 4482957"/>
              <a:gd name="connsiteY7" fmla="*/ 167096 h 5571944"/>
              <a:gd name="connsiteX8" fmla="*/ 3552221 w 4482957"/>
              <a:gd name="connsiteY8" fmla="*/ 197137 h 5571944"/>
              <a:gd name="connsiteX9" fmla="*/ 3606669 w 4482957"/>
              <a:gd name="connsiteY9" fmla="*/ 219666 h 5571944"/>
              <a:gd name="connsiteX10" fmla="*/ 3666749 w 4482957"/>
              <a:gd name="connsiteY10" fmla="*/ 234686 h 5571944"/>
              <a:gd name="connsiteX11" fmla="*/ 3724950 w 4482957"/>
              <a:gd name="connsiteY11" fmla="*/ 242197 h 5571944"/>
              <a:gd name="connsiteX12" fmla="*/ 3786907 w 4482957"/>
              <a:gd name="connsiteY12" fmla="*/ 242197 h 5571944"/>
              <a:gd name="connsiteX13" fmla="*/ 3850743 w 4482957"/>
              <a:gd name="connsiteY13" fmla="*/ 238443 h 5571944"/>
              <a:gd name="connsiteX14" fmla="*/ 3914577 w 4482957"/>
              <a:gd name="connsiteY14" fmla="*/ 230932 h 5571944"/>
              <a:gd name="connsiteX15" fmla="*/ 3978413 w 4482957"/>
              <a:gd name="connsiteY15" fmla="*/ 221545 h 5571944"/>
              <a:gd name="connsiteX16" fmla="*/ 4042247 w 4482957"/>
              <a:gd name="connsiteY16" fmla="*/ 214035 h 5571944"/>
              <a:gd name="connsiteX17" fmla="*/ 4106083 w 4482957"/>
              <a:gd name="connsiteY17" fmla="*/ 208401 h 5571944"/>
              <a:gd name="connsiteX18" fmla="*/ 4166161 w 4482957"/>
              <a:gd name="connsiteY18" fmla="*/ 210279 h 5571944"/>
              <a:gd name="connsiteX19" fmla="*/ 4224364 w 4482957"/>
              <a:gd name="connsiteY19" fmla="*/ 217789 h 5571944"/>
              <a:gd name="connsiteX20" fmla="*/ 4280690 w 4482957"/>
              <a:gd name="connsiteY20" fmla="*/ 234686 h 5571944"/>
              <a:gd name="connsiteX21" fmla="*/ 4327628 w 4482957"/>
              <a:gd name="connsiteY21" fmla="*/ 259094 h 5571944"/>
              <a:gd name="connsiteX22" fmla="*/ 4372686 w 4482957"/>
              <a:gd name="connsiteY22" fmla="*/ 291012 h 5571944"/>
              <a:gd name="connsiteX23" fmla="*/ 4412114 w 4482957"/>
              <a:gd name="connsiteY23" fmla="*/ 328561 h 5571944"/>
              <a:gd name="connsiteX24" fmla="*/ 4451542 w 4482957"/>
              <a:gd name="connsiteY24" fmla="*/ 371743 h 5571944"/>
              <a:gd name="connsiteX25" fmla="*/ 4482957 w 4482957"/>
              <a:gd name="connsiteY25" fmla="*/ 411426 h 5571944"/>
              <a:gd name="connsiteX26" fmla="*/ 4482957 w 4482957"/>
              <a:gd name="connsiteY26" fmla="*/ 5571944 h 5571944"/>
              <a:gd name="connsiteX27" fmla="*/ 1544560 w 4482957"/>
              <a:gd name="connsiteY27" fmla="*/ 5571944 h 5571944"/>
              <a:gd name="connsiteX28" fmla="*/ 1517016 w 4482957"/>
              <a:gd name="connsiteY28" fmla="*/ 5547992 h 5571944"/>
              <a:gd name="connsiteX29" fmla="*/ 1475711 w 4482957"/>
              <a:gd name="connsiteY29" fmla="*/ 5514197 h 5571944"/>
              <a:gd name="connsiteX30" fmla="*/ 1428774 w 4482957"/>
              <a:gd name="connsiteY30" fmla="*/ 5487914 h 5571944"/>
              <a:gd name="connsiteX31" fmla="*/ 1378082 w 4482957"/>
              <a:gd name="connsiteY31" fmla="*/ 5465383 h 5571944"/>
              <a:gd name="connsiteX32" fmla="*/ 1323635 w 4482957"/>
              <a:gd name="connsiteY32" fmla="*/ 5446609 h 5571944"/>
              <a:gd name="connsiteX33" fmla="*/ 1267309 w 4482957"/>
              <a:gd name="connsiteY33" fmla="*/ 5429711 h 5571944"/>
              <a:gd name="connsiteX34" fmla="*/ 1210986 w 4482957"/>
              <a:gd name="connsiteY34" fmla="*/ 5414691 h 5571944"/>
              <a:gd name="connsiteX35" fmla="*/ 1152783 w 4482957"/>
              <a:gd name="connsiteY35" fmla="*/ 5399670 h 5571944"/>
              <a:gd name="connsiteX36" fmla="*/ 1098336 w 4482957"/>
              <a:gd name="connsiteY36" fmla="*/ 5382773 h 5571944"/>
              <a:gd name="connsiteX37" fmla="*/ 1043887 w 4482957"/>
              <a:gd name="connsiteY37" fmla="*/ 5363998 h 5571944"/>
              <a:gd name="connsiteX38" fmla="*/ 993197 w 4482957"/>
              <a:gd name="connsiteY38" fmla="*/ 5341467 h 5571944"/>
              <a:gd name="connsiteX39" fmla="*/ 948135 w 4482957"/>
              <a:gd name="connsiteY39" fmla="*/ 5313305 h 5571944"/>
              <a:gd name="connsiteX40" fmla="*/ 906830 w 4482957"/>
              <a:gd name="connsiteY40" fmla="*/ 5279510 h 5571944"/>
              <a:gd name="connsiteX41" fmla="*/ 873037 w 4482957"/>
              <a:gd name="connsiteY41" fmla="*/ 5238207 h 5571944"/>
              <a:gd name="connsiteX42" fmla="*/ 844875 w 4482957"/>
              <a:gd name="connsiteY42" fmla="*/ 5193146 h 5571944"/>
              <a:gd name="connsiteX43" fmla="*/ 822344 w 4482957"/>
              <a:gd name="connsiteY43" fmla="*/ 5142453 h 5571944"/>
              <a:gd name="connsiteX44" fmla="*/ 803570 w 4482957"/>
              <a:gd name="connsiteY44" fmla="*/ 5088007 h 5571944"/>
              <a:gd name="connsiteX45" fmla="*/ 786672 w 4482957"/>
              <a:gd name="connsiteY45" fmla="*/ 5033560 h 5571944"/>
              <a:gd name="connsiteX46" fmla="*/ 771652 w 4482957"/>
              <a:gd name="connsiteY46" fmla="*/ 4975357 h 5571944"/>
              <a:gd name="connsiteX47" fmla="*/ 756631 w 4482957"/>
              <a:gd name="connsiteY47" fmla="*/ 4919033 h 5571944"/>
              <a:gd name="connsiteX48" fmla="*/ 739734 w 4482957"/>
              <a:gd name="connsiteY48" fmla="*/ 4862708 h 5571944"/>
              <a:gd name="connsiteX49" fmla="*/ 720959 w 4482957"/>
              <a:gd name="connsiteY49" fmla="*/ 4808259 h 5571944"/>
              <a:gd name="connsiteX50" fmla="*/ 698428 w 4482957"/>
              <a:gd name="connsiteY50" fmla="*/ 4757566 h 5571944"/>
              <a:gd name="connsiteX51" fmla="*/ 672143 w 4482957"/>
              <a:gd name="connsiteY51" fmla="*/ 4710630 h 5571944"/>
              <a:gd name="connsiteX52" fmla="*/ 638351 w 4482957"/>
              <a:gd name="connsiteY52" fmla="*/ 4669325 h 5571944"/>
              <a:gd name="connsiteX53" fmla="*/ 600799 w 4482957"/>
              <a:gd name="connsiteY53" fmla="*/ 4626142 h 5571944"/>
              <a:gd name="connsiteX54" fmla="*/ 557617 w 4482957"/>
              <a:gd name="connsiteY54" fmla="*/ 4588593 h 5571944"/>
              <a:gd name="connsiteX55" fmla="*/ 510678 w 4482957"/>
              <a:gd name="connsiteY55" fmla="*/ 4552921 h 5571944"/>
              <a:gd name="connsiteX56" fmla="*/ 463742 w 4482957"/>
              <a:gd name="connsiteY56" fmla="*/ 4517249 h 5571944"/>
              <a:gd name="connsiteX57" fmla="*/ 416805 w 4482957"/>
              <a:gd name="connsiteY57" fmla="*/ 4481577 h 5571944"/>
              <a:gd name="connsiteX58" fmla="*/ 371744 w 4482957"/>
              <a:gd name="connsiteY58" fmla="*/ 4445903 h 5571944"/>
              <a:gd name="connsiteX59" fmla="*/ 328562 w 4482957"/>
              <a:gd name="connsiteY59" fmla="*/ 4406477 h 5571944"/>
              <a:gd name="connsiteX60" fmla="*/ 291012 w 4482957"/>
              <a:gd name="connsiteY60" fmla="*/ 4367050 h 5571944"/>
              <a:gd name="connsiteX61" fmla="*/ 259096 w 4482957"/>
              <a:gd name="connsiteY61" fmla="*/ 4321989 h 5571944"/>
              <a:gd name="connsiteX62" fmla="*/ 234689 w 4482957"/>
              <a:gd name="connsiteY62" fmla="*/ 4275053 h 5571944"/>
              <a:gd name="connsiteX63" fmla="*/ 217791 w 4482957"/>
              <a:gd name="connsiteY63" fmla="*/ 4218729 h 5571944"/>
              <a:gd name="connsiteX64" fmla="*/ 210281 w 4482957"/>
              <a:gd name="connsiteY64" fmla="*/ 4160526 h 5571944"/>
              <a:gd name="connsiteX65" fmla="*/ 208402 w 4482957"/>
              <a:gd name="connsiteY65" fmla="*/ 4100444 h 5571944"/>
              <a:gd name="connsiteX66" fmla="*/ 214035 w 4482957"/>
              <a:gd name="connsiteY66" fmla="*/ 4036610 h 5571944"/>
              <a:gd name="connsiteX67" fmla="*/ 221545 w 4482957"/>
              <a:gd name="connsiteY67" fmla="*/ 3972776 h 5571944"/>
              <a:gd name="connsiteX68" fmla="*/ 230932 w 4482957"/>
              <a:gd name="connsiteY68" fmla="*/ 3908940 h 5571944"/>
              <a:gd name="connsiteX69" fmla="*/ 238443 w 4482957"/>
              <a:gd name="connsiteY69" fmla="*/ 3845106 h 5571944"/>
              <a:gd name="connsiteX70" fmla="*/ 242199 w 4482957"/>
              <a:gd name="connsiteY70" fmla="*/ 3781272 h 5571944"/>
              <a:gd name="connsiteX71" fmla="*/ 242199 w 4482957"/>
              <a:gd name="connsiteY71" fmla="*/ 3719313 h 5571944"/>
              <a:gd name="connsiteX72" fmla="*/ 234689 w 4482957"/>
              <a:gd name="connsiteY72" fmla="*/ 3661113 h 5571944"/>
              <a:gd name="connsiteX73" fmla="*/ 219668 w 4482957"/>
              <a:gd name="connsiteY73" fmla="*/ 3602910 h 5571944"/>
              <a:gd name="connsiteX74" fmla="*/ 197138 w 4482957"/>
              <a:gd name="connsiteY74" fmla="*/ 3548461 h 5571944"/>
              <a:gd name="connsiteX75" fmla="*/ 168976 w 4482957"/>
              <a:gd name="connsiteY75" fmla="*/ 3492137 h 5571944"/>
              <a:gd name="connsiteX76" fmla="*/ 137057 w 4482957"/>
              <a:gd name="connsiteY76" fmla="*/ 3435814 h 5571944"/>
              <a:gd name="connsiteX77" fmla="*/ 103264 w 4482957"/>
              <a:gd name="connsiteY77" fmla="*/ 3379488 h 5571944"/>
              <a:gd name="connsiteX78" fmla="*/ 71346 w 4482957"/>
              <a:gd name="connsiteY78" fmla="*/ 3325039 h 5571944"/>
              <a:gd name="connsiteX79" fmla="*/ 43182 w 4482957"/>
              <a:gd name="connsiteY79" fmla="*/ 3266839 h 5571944"/>
              <a:gd name="connsiteX80" fmla="*/ 20654 w 4482957"/>
              <a:gd name="connsiteY80" fmla="*/ 3210513 h 5571944"/>
              <a:gd name="connsiteX81" fmla="*/ 5634 w 4482957"/>
              <a:gd name="connsiteY81" fmla="*/ 3152310 h 5571944"/>
              <a:gd name="connsiteX82" fmla="*/ 0 w 4482957"/>
              <a:gd name="connsiteY82" fmla="*/ 3092230 h 5571944"/>
              <a:gd name="connsiteX83" fmla="*/ 5634 w 4482957"/>
              <a:gd name="connsiteY83" fmla="*/ 3032152 h 5571944"/>
              <a:gd name="connsiteX84" fmla="*/ 20654 w 4482957"/>
              <a:gd name="connsiteY84" fmla="*/ 2973950 h 5571944"/>
              <a:gd name="connsiteX85" fmla="*/ 43182 w 4482957"/>
              <a:gd name="connsiteY85" fmla="*/ 2917624 h 5571944"/>
              <a:gd name="connsiteX86" fmla="*/ 71346 w 4482957"/>
              <a:gd name="connsiteY86" fmla="*/ 2859423 h 5571944"/>
              <a:gd name="connsiteX87" fmla="*/ 103264 w 4482957"/>
              <a:gd name="connsiteY87" fmla="*/ 2804974 h 5571944"/>
              <a:gd name="connsiteX88" fmla="*/ 137057 w 4482957"/>
              <a:gd name="connsiteY88" fmla="*/ 2748651 h 5571944"/>
              <a:gd name="connsiteX89" fmla="*/ 168976 w 4482957"/>
              <a:gd name="connsiteY89" fmla="*/ 2692325 h 5571944"/>
              <a:gd name="connsiteX90" fmla="*/ 197138 w 4482957"/>
              <a:gd name="connsiteY90" fmla="*/ 2636001 h 5571944"/>
              <a:gd name="connsiteX91" fmla="*/ 219668 w 4482957"/>
              <a:gd name="connsiteY91" fmla="*/ 2581552 h 5571944"/>
              <a:gd name="connsiteX92" fmla="*/ 234689 w 4482957"/>
              <a:gd name="connsiteY92" fmla="*/ 2523350 h 5571944"/>
              <a:gd name="connsiteX93" fmla="*/ 242199 w 4482957"/>
              <a:gd name="connsiteY93" fmla="*/ 2465149 h 5571944"/>
              <a:gd name="connsiteX94" fmla="*/ 242199 w 4482957"/>
              <a:gd name="connsiteY94" fmla="*/ 2403192 h 5571944"/>
              <a:gd name="connsiteX95" fmla="*/ 238443 w 4482957"/>
              <a:gd name="connsiteY95" fmla="*/ 2339356 h 5571944"/>
              <a:gd name="connsiteX96" fmla="*/ 230932 w 4482957"/>
              <a:gd name="connsiteY96" fmla="*/ 2275522 h 5571944"/>
              <a:gd name="connsiteX97" fmla="*/ 221545 w 4482957"/>
              <a:gd name="connsiteY97" fmla="*/ 2211686 h 5571944"/>
              <a:gd name="connsiteX98" fmla="*/ 214035 w 4482957"/>
              <a:gd name="connsiteY98" fmla="*/ 2147852 h 5571944"/>
              <a:gd name="connsiteX99" fmla="*/ 208402 w 4482957"/>
              <a:gd name="connsiteY99" fmla="*/ 2084018 h 5571944"/>
              <a:gd name="connsiteX100" fmla="*/ 210281 w 4482957"/>
              <a:gd name="connsiteY100" fmla="*/ 2023938 h 5571944"/>
              <a:gd name="connsiteX101" fmla="*/ 217791 w 4482957"/>
              <a:gd name="connsiteY101" fmla="*/ 1965736 h 5571944"/>
              <a:gd name="connsiteX102" fmla="*/ 234689 w 4482957"/>
              <a:gd name="connsiteY102" fmla="*/ 1909410 h 5571944"/>
              <a:gd name="connsiteX103" fmla="*/ 259096 w 4482957"/>
              <a:gd name="connsiteY103" fmla="*/ 1862474 h 5571944"/>
              <a:gd name="connsiteX104" fmla="*/ 291012 w 4482957"/>
              <a:gd name="connsiteY104" fmla="*/ 1817414 h 5571944"/>
              <a:gd name="connsiteX105" fmla="*/ 328562 w 4482957"/>
              <a:gd name="connsiteY105" fmla="*/ 1777986 h 5571944"/>
              <a:gd name="connsiteX106" fmla="*/ 371744 w 4482957"/>
              <a:gd name="connsiteY106" fmla="*/ 1738560 h 5571944"/>
              <a:gd name="connsiteX107" fmla="*/ 416805 w 4482957"/>
              <a:gd name="connsiteY107" fmla="*/ 1702885 h 5571944"/>
              <a:gd name="connsiteX108" fmla="*/ 463742 w 4482957"/>
              <a:gd name="connsiteY108" fmla="*/ 1667213 h 5571944"/>
              <a:gd name="connsiteX109" fmla="*/ 510678 w 4482957"/>
              <a:gd name="connsiteY109" fmla="*/ 1631541 h 5571944"/>
              <a:gd name="connsiteX110" fmla="*/ 557617 w 4482957"/>
              <a:gd name="connsiteY110" fmla="*/ 1595869 h 5571944"/>
              <a:gd name="connsiteX111" fmla="*/ 600799 w 4482957"/>
              <a:gd name="connsiteY111" fmla="*/ 1558320 h 5571944"/>
              <a:gd name="connsiteX112" fmla="*/ 638351 w 4482957"/>
              <a:gd name="connsiteY112" fmla="*/ 1515138 h 5571944"/>
              <a:gd name="connsiteX113" fmla="*/ 672143 w 4482957"/>
              <a:gd name="connsiteY113" fmla="*/ 1473832 h 5571944"/>
              <a:gd name="connsiteX114" fmla="*/ 698428 w 4482957"/>
              <a:gd name="connsiteY114" fmla="*/ 1426896 h 5571944"/>
              <a:gd name="connsiteX115" fmla="*/ 720959 w 4482957"/>
              <a:gd name="connsiteY115" fmla="*/ 1376203 h 5571944"/>
              <a:gd name="connsiteX116" fmla="*/ 739734 w 4482957"/>
              <a:gd name="connsiteY116" fmla="*/ 1321755 h 5571944"/>
              <a:gd name="connsiteX117" fmla="*/ 756631 w 4482957"/>
              <a:gd name="connsiteY117" fmla="*/ 1265429 h 5571944"/>
              <a:gd name="connsiteX118" fmla="*/ 771652 w 4482957"/>
              <a:gd name="connsiteY118" fmla="*/ 1209105 h 5571944"/>
              <a:gd name="connsiteX119" fmla="*/ 786672 w 4482957"/>
              <a:gd name="connsiteY119" fmla="*/ 1150903 h 5571944"/>
              <a:gd name="connsiteX120" fmla="*/ 803570 w 4482957"/>
              <a:gd name="connsiteY120" fmla="*/ 1096456 h 5571944"/>
              <a:gd name="connsiteX121" fmla="*/ 822344 w 4482957"/>
              <a:gd name="connsiteY121" fmla="*/ 1042007 h 5571944"/>
              <a:gd name="connsiteX122" fmla="*/ 844875 w 4482957"/>
              <a:gd name="connsiteY122" fmla="*/ 991317 h 5571944"/>
              <a:gd name="connsiteX123" fmla="*/ 873037 w 4482957"/>
              <a:gd name="connsiteY123" fmla="*/ 946257 h 5571944"/>
              <a:gd name="connsiteX124" fmla="*/ 906830 w 4482957"/>
              <a:gd name="connsiteY124" fmla="*/ 904952 h 5571944"/>
              <a:gd name="connsiteX125" fmla="*/ 948135 w 4482957"/>
              <a:gd name="connsiteY125" fmla="*/ 871157 h 5571944"/>
              <a:gd name="connsiteX126" fmla="*/ 993197 w 4482957"/>
              <a:gd name="connsiteY126" fmla="*/ 842995 h 5571944"/>
              <a:gd name="connsiteX127" fmla="*/ 1043887 w 4482957"/>
              <a:gd name="connsiteY127" fmla="*/ 820464 h 5571944"/>
              <a:gd name="connsiteX128" fmla="*/ 1098336 w 4482957"/>
              <a:gd name="connsiteY128" fmla="*/ 801690 h 5571944"/>
              <a:gd name="connsiteX129" fmla="*/ 1152783 w 4482957"/>
              <a:gd name="connsiteY129" fmla="*/ 784792 h 5571944"/>
              <a:gd name="connsiteX130" fmla="*/ 1210986 w 4482957"/>
              <a:gd name="connsiteY130" fmla="*/ 769772 h 5571944"/>
              <a:gd name="connsiteX131" fmla="*/ 1267309 w 4482957"/>
              <a:gd name="connsiteY131" fmla="*/ 754751 h 5571944"/>
              <a:gd name="connsiteX132" fmla="*/ 1323635 w 4482957"/>
              <a:gd name="connsiteY132" fmla="*/ 737854 h 5571944"/>
              <a:gd name="connsiteX133" fmla="*/ 1378082 w 4482957"/>
              <a:gd name="connsiteY133" fmla="*/ 719079 h 5571944"/>
              <a:gd name="connsiteX134" fmla="*/ 1428774 w 4482957"/>
              <a:gd name="connsiteY134" fmla="*/ 696549 h 5571944"/>
              <a:gd name="connsiteX135" fmla="*/ 1475711 w 4482957"/>
              <a:gd name="connsiteY135" fmla="*/ 670266 h 5571944"/>
              <a:gd name="connsiteX136" fmla="*/ 1517016 w 4482957"/>
              <a:gd name="connsiteY136" fmla="*/ 636471 h 5571944"/>
              <a:gd name="connsiteX137" fmla="*/ 1560199 w 4482957"/>
              <a:gd name="connsiteY137" fmla="*/ 598919 h 5571944"/>
              <a:gd name="connsiteX138" fmla="*/ 1597750 w 4482957"/>
              <a:gd name="connsiteY138" fmla="*/ 555737 h 5571944"/>
              <a:gd name="connsiteX139" fmla="*/ 1633422 w 4482957"/>
              <a:gd name="connsiteY139" fmla="*/ 510678 h 5571944"/>
              <a:gd name="connsiteX140" fmla="*/ 1669094 w 4482957"/>
              <a:gd name="connsiteY140" fmla="*/ 463741 h 5571944"/>
              <a:gd name="connsiteX141" fmla="*/ 1704766 w 4482957"/>
              <a:gd name="connsiteY141" fmla="*/ 416803 h 5571944"/>
              <a:gd name="connsiteX142" fmla="*/ 1740438 w 4482957"/>
              <a:gd name="connsiteY142" fmla="*/ 371743 h 5571944"/>
              <a:gd name="connsiteX143" fmla="*/ 1779867 w 4482957"/>
              <a:gd name="connsiteY143" fmla="*/ 328561 h 5571944"/>
              <a:gd name="connsiteX144" fmla="*/ 1819293 w 4482957"/>
              <a:gd name="connsiteY144" fmla="*/ 291012 h 5571944"/>
              <a:gd name="connsiteX145" fmla="*/ 1864354 w 4482957"/>
              <a:gd name="connsiteY145" fmla="*/ 259094 h 5571944"/>
              <a:gd name="connsiteX146" fmla="*/ 1911291 w 4482957"/>
              <a:gd name="connsiteY146" fmla="*/ 234686 h 5571944"/>
              <a:gd name="connsiteX147" fmla="*/ 1967617 w 4482957"/>
              <a:gd name="connsiteY147" fmla="*/ 217789 h 5571944"/>
              <a:gd name="connsiteX148" fmla="*/ 2025819 w 4482957"/>
              <a:gd name="connsiteY148" fmla="*/ 210279 h 5571944"/>
              <a:gd name="connsiteX149" fmla="*/ 2085897 w 4482957"/>
              <a:gd name="connsiteY149" fmla="*/ 208401 h 5571944"/>
              <a:gd name="connsiteX150" fmla="*/ 2149731 w 4482957"/>
              <a:gd name="connsiteY150" fmla="*/ 214035 h 5571944"/>
              <a:gd name="connsiteX151" fmla="*/ 2213567 w 4482957"/>
              <a:gd name="connsiteY151" fmla="*/ 221545 h 5571944"/>
              <a:gd name="connsiteX152" fmla="*/ 2277403 w 4482957"/>
              <a:gd name="connsiteY152" fmla="*/ 230932 h 5571944"/>
              <a:gd name="connsiteX153" fmla="*/ 2341237 w 4482957"/>
              <a:gd name="connsiteY153" fmla="*/ 238443 h 5571944"/>
              <a:gd name="connsiteX154" fmla="*/ 2405071 w 4482957"/>
              <a:gd name="connsiteY154" fmla="*/ 242197 h 5571944"/>
              <a:gd name="connsiteX155" fmla="*/ 2467030 w 4482957"/>
              <a:gd name="connsiteY155" fmla="*/ 242197 h 5571944"/>
              <a:gd name="connsiteX156" fmla="*/ 2525233 w 4482957"/>
              <a:gd name="connsiteY156" fmla="*/ 234686 h 5571944"/>
              <a:gd name="connsiteX157" fmla="*/ 2583436 w 4482957"/>
              <a:gd name="connsiteY157" fmla="*/ 219666 h 5571944"/>
              <a:gd name="connsiteX158" fmla="*/ 2639760 w 4482957"/>
              <a:gd name="connsiteY158" fmla="*/ 197137 h 5571944"/>
              <a:gd name="connsiteX159" fmla="*/ 2696083 w 4482957"/>
              <a:gd name="connsiteY159" fmla="*/ 167096 h 5571944"/>
              <a:gd name="connsiteX160" fmla="*/ 2752409 w 4482957"/>
              <a:gd name="connsiteY160" fmla="*/ 137057 h 5571944"/>
              <a:gd name="connsiteX161" fmla="*/ 2808733 w 4482957"/>
              <a:gd name="connsiteY161" fmla="*/ 103262 h 5571944"/>
              <a:gd name="connsiteX162" fmla="*/ 2863182 w 4482957"/>
              <a:gd name="connsiteY162" fmla="*/ 71344 h 5571944"/>
              <a:gd name="connsiteX163" fmla="*/ 2921385 w 4482957"/>
              <a:gd name="connsiteY163" fmla="*/ 43182 h 5571944"/>
              <a:gd name="connsiteX164" fmla="*/ 2977708 w 4482957"/>
              <a:gd name="connsiteY164" fmla="*/ 20652 h 5571944"/>
              <a:gd name="connsiteX165" fmla="*/ 3035911 w 4482957"/>
              <a:gd name="connsiteY165" fmla="*/ 5631 h 557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4482957" h="5571944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2957" y="411426"/>
                </a:lnTo>
                <a:lnTo>
                  <a:pt x="4482957" y="5571944"/>
                </a:lnTo>
                <a:lnTo>
                  <a:pt x="1544560" y="5571944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Obraz 3" descr="Obraz zawierający moneta, obiekt&#10;&#10;Opis wygenerowany automatycznie">
            <a:extLst>
              <a:ext uri="{FF2B5EF4-FFF2-40B4-BE49-F238E27FC236}">
                <a16:creationId xmlns:a16="http://schemas.microsoft.com/office/drawing/2014/main" id="{8C3E7716-E3E5-42EA-A4B1-F534B7888E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26" r="9896"/>
          <a:stretch/>
        </p:blipFill>
        <p:spPr>
          <a:xfrm>
            <a:off x="7856472" y="1433267"/>
            <a:ext cx="4335537" cy="5424732"/>
          </a:xfrm>
          <a:custGeom>
            <a:avLst/>
            <a:gdLst/>
            <a:ahLst/>
            <a:cxnLst/>
            <a:rect l="l" t="t" r="r" b="b"/>
            <a:pathLst>
              <a:path w="4335537" h="5424732">
                <a:moveTo>
                  <a:pt x="2948563" y="0"/>
                </a:moveTo>
                <a:lnTo>
                  <a:pt x="3005780" y="5363"/>
                </a:lnTo>
                <a:lnTo>
                  <a:pt x="3061211" y="19669"/>
                </a:lnTo>
                <a:lnTo>
                  <a:pt x="3114855" y="41127"/>
                </a:lnTo>
                <a:lnTo>
                  <a:pt x="3170284" y="67948"/>
                </a:lnTo>
                <a:lnTo>
                  <a:pt x="3222140" y="98346"/>
                </a:lnTo>
                <a:lnTo>
                  <a:pt x="3275784" y="130533"/>
                </a:lnTo>
                <a:lnTo>
                  <a:pt x="3329425" y="159141"/>
                </a:lnTo>
                <a:lnTo>
                  <a:pt x="3383067" y="187752"/>
                </a:lnTo>
                <a:lnTo>
                  <a:pt x="3434923" y="209208"/>
                </a:lnTo>
                <a:lnTo>
                  <a:pt x="3492142" y="223514"/>
                </a:lnTo>
                <a:lnTo>
                  <a:pt x="3547571" y="230666"/>
                </a:lnTo>
                <a:lnTo>
                  <a:pt x="3606578" y="230666"/>
                </a:lnTo>
                <a:lnTo>
                  <a:pt x="3667374" y="227091"/>
                </a:lnTo>
                <a:lnTo>
                  <a:pt x="3728169" y="219938"/>
                </a:lnTo>
                <a:lnTo>
                  <a:pt x="3788965" y="210998"/>
                </a:lnTo>
                <a:lnTo>
                  <a:pt x="3849759" y="203845"/>
                </a:lnTo>
                <a:lnTo>
                  <a:pt x="3910555" y="198480"/>
                </a:lnTo>
                <a:lnTo>
                  <a:pt x="3967772" y="200268"/>
                </a:lnTo>
                <a:lnTo>
                  <a:pt x="4023204" y="207421"/>
                </a:lnTo>
                <a:lnTo>
                  <a:pt x="4076847" y="223514"/>
                </a:lnTo>
                <a:lnTo>
                  <a:pt x="4121551" y="246759"/>
                </a:lnTo>
                <a:lnTo>
                  <a:pt x="4164463" y="277158"/>
                </a:lnTo>
                <a:lnTo>
                  <a:pt x="4202013" y="312919"/>
                </a:lnTo>
                <a:lnTo>
                  <a:pt x="4239564" y="354046"/>
                </a:lnTo>
                <a:lnTo>
                  <a:pt x="4273537" y="396960"/>
                </a:lnTo>
                <a:lnTo>
                  <a:pt x="4307511" y="441664"/>
                </a:lnTo>
                <a:lnTo>
                  <a:pt x="4335537" y="478541"/>
                </a:lnTo>
                <a:lnTo>
                  <a:pt x="4335537" y="5411497"/>
                </a:lnTo>
                <a:lnTo>
                  <a:pt x="4325479" y="5424732"/>
                </a:lnTo>
                <a:lnTo>
                  <a:pt x="1571645" y="5424732"/>
                </a:lnTo>
                <a:lnTo>
                  <a:pt x="1555640" y="5403672"/>
                </a:lnTo>
                <a:lnTo>
                  <a:pt x="1521666" y="5360758"/>
                </a:lnTo>
                <a:lnTo>
                  <a:pt x="1485903" y="5319632"/>
                </a:lnTo>
                <a:lnTo>
                  <a:pt x="1444777" y="5283868"/>
                </a:lnTo>
                <a:lnTo>
                  <a:pt x="1405439" y="5251682"/>
                </a:lnTo>
                <a:lnTo>
                  <a:pt x="1360737" y="5226651"/>
                </a:lnTo>
                <a:lnTo>
                  <a:pt x="1312459" y="5205192"/>
                </a:lnTo>
                <a:lnTo>
                  <a:pt x="1260605" y="5187312"/>
                </a:lnTo>
                <a:lnTo>
                  <a:pt x="1206961" y="5171219"/>
                </a:lnTo>
                <a:lnTo>
                  <a:pt x="1153319" y="5156913"/>
                </a:lnTo>
                <a:lnTo>
                  <a:pt x="1097888" y="5142608"/>
                </a:lnTo>
                <a:lnTo>
                  <a:pt x="1046034" y="5126515"/>
                </a:lnTo>
                <a:lnTo>
                  <a:pt x="994178" y="5108634"/>
                </a:lnTo>
                <a:lnTo>
                  <a:pt x="945901" y="5087176"/>
                </a:lnTo>
                <a:lnTo>
                  <a:pt x="902986" y="5060355"/>
                </a:lnTo>
                <a:lnTo>
                  <a:pt x="863647" y="5028169"/>
                </a:lnTo>
                <a:lnTo>
                  <a:pt x="831463" y="4988832"/>
                </a:lnTo>
                <a:lnTo>
                  <a:pt x="804643" y="4945915"/>
                </a:lnTo>
                <a:lnTo>
                  <a:pt x="783185" y="4897636"/>
                </a:lnTo>
                <a:lnTo>
                  <a:pt x="765304" y="4845782"/>
                </a:lnTo>
                <a:lnTo>
                  <a:pt x="749211" y="4793927"/>
                </a:lnTo>
                <a:lnTo>
                  <a:pt x="734906" y="4738495"/>
                </a:lnTo>
                <a:lnTo>
                  <a:pt x="720601" y="4684853"/>
                </a:lnTo>
                <a:lnTo>
                  <a:pt x="704508" y="4631208"/>
                </a:lnTo>
                <a:lnTo>
                  <a:pt x="686627" y="4579352"/>
                </a:lnTo>
                <a:lnTo>
                  <a:pt x="665170" y="4531073"/>
                </a:lnTo>
                <a:lnTo>
                  <a:pt x="640137" y="4486371"/>
                </a:lnTo>
                <a:lnTo>
                  <a:pt x="607953" y="4447032"/>
                </a:lnTo>
                <a:lnTo>
                  <a:pt x="572190" y="4405905"/>
                </a:lnTo>
                <a:lnTo>
                  <a:pt x="531064" y="4370144"/>
                </a:lnTo>
                <a:lnTo>
                  <a:pt x="486360" y="4336170"/>
                </a:lnTo>
                <a:lnTo>
                  <a:pt x="441659" y="4302196"/>
                </a:lnTo>
                <a:lnTo>
                  <a:pt x="396958" y="4268222"/>
                </a:lnTo>
                <a:lnTo>
                  <a:pt x="354042" y="4234246"/>
                </a:lnTo>
                <a:lnTo>
                  <a:pt x="312916" y="4196697"/>
                </a:lnTo>
                <a:lnTo>
                  <a:pt x="277155" y="4159148"/>
                </a:lnTo>
                <a:lnTo>
                  <a:pt x="246759" y="4116232"/>
                </a:lnTo>
                <a:lnTo>
                  <a:pt x="223513" y="4071530"/>
                </a:lnTo>
                <a:lnTo>
                  <a:pt x="207420" y="4017888"/>
                </a:lnTo>
                <a:lnTo>
                  <a:pt x="200268" y="3962456"/>
                </a:lnTo>
                <a:lnTo>
                  <a:pt x="198478" y="3905234"/>
                </a:lnTo>
                <a:lnTo>
                  <a:pt x="203843" y="3844439"/>
                </a:lnTo>
                <a:lnTo>
                  <a:pt x="210996" y="3783644"/>
                </a:lnTo>
                <a:lnTo>
                  <a:pt x="219936" y="3722847"/>
                </a:lnTo>
                <a:lnTo>
                  <a:pt x="227088" y="3662052"/>
                </a:lnTo>
                <a:lnTo>
                  <a:pt x="230666" y="3601257"/>
                </a:lnTo>
                <a:lnTo>
                  <a:pt x="230666" y="3542248"/>
                </a:lnTo>
                <a:lnTo>
                  <a:pt x="223513" y="3486818"/>
                </a:lnTo>
                <a:lnTo>
                  <a:pt x="209208" y="3431386"/>
                </a:lnTo>
                <a:lnTo>
                  <a:pt x="187750" y="3379529"/>
                </a:lnTo>
                <a:lnTo>
                  <a:pt x="160929" y="3325887"/>
                </a:lnTo>
                <a:lnTo>
                  <a:pt x="130531" y="3272245"/>
                </a:lnTo>
                <a:lnTo>
                  <a:pt x="98347" y="3218601"/>
                </a:lnTo>
                <a:lnTo>
                  <a:pt x="67949" y="3166744"/>
                </a:lnTo>
                <a:lnTo>
                  <a:pt x="41126" y="3111314"/>
                </a:lnTo>
                <a:lnTo>
                  <a:pt x="19670" y="3057670"/>
                </a:lnTo>
                <a:lnTo>
                  <a:pt x="5365" y="3002238"/>
                </a:lnTo>
                <a:lnTo>
                  <a:pt x="0" y="2945018"/>
                </a:lnTo>
                <a:lnTo>
                  <a:pt x="5365" y="2887800"/>
                </a:lnTo>
                <a:lnTo>
                  <a:pt x="19670" y="2832369"/>
                </a:lnTo>
                <a:lnTo>
                  <a:pt x="41126" y="2778724"/>
                </a:lnTo>
                <a:lnTo>
                  <a:pt x="67949" y="2723294"/>
                </a:lnTo>
                <a:lnTo>
                  <a:pt x="98347" y="2671438"/>
                </a:lnTo>
                <a:lnTo>
                  <a:pt x="130531" y="2617795"/>
                </a:lnTo>
                <a:lnTo>
                  <a:pt x="160929" y="2564151"/>
                </a:lnTo>
                <a:lnTo>
                  <a:pt x="187750" y="2510509"/>
                </a:lnTo>
                <a:lnTo>
                  <a:pt x="209208" y="2458652"/>
                </a:lnTo>
                <a:lnTo>
                  <a:pt x="223513" y="2403220"/>
                </a:lnTo>
                <a:lnTo>
                  <a:pt x="230666" y="2347790"/>
                </a:lnTo>
                <a:lnTo>
                  <a:pt x="230666" y="2288783"/>
                </a:lnTo>
                <a:lnTo>
                  <a:pt x="227088" y="2227986"/>
                </a:lnTo>
                <a:lnTo>
                  <a:pt x="219936" y="2167191"/>
                </a:lnTo>
                <a:lnTo>
                  <a:pt x="210996" y="2106394"/>
                </a:lnTo>
                <a:lnTo>
                  <a:pt x="203843" y="2045599"/>
                </a:lnTo>
                <a:lnTo>
                  <a:pt x="198478" y="1984804"/>
                </a:lnTo>
                <a:lnTo>
                  <a:pt x="200268" y="1927585"/>
                </a:lnTo>
                <a:lnTo>
                  <a:pt x="207420" y="1872153"/>
                </a:lnTo>
                <a:lnTo>
                  <a:pt x="223513" y="1818508"/>
                </a:lnTo>
                <a:lnTo>
                  <a:pt x="246759" y="1773807"/>
                </a:lnTo>
                <a:lnTo>
                  <a:pt x="277155" y="1730892"/>
                </a:lnTo>
                <a:lnTo>
                  <a:pt x="312916" y="1693341"/>
                </a:lnTo>
                <a:lnTo>
                  <a:pt x="354042" y="1655792"/>
                </a:lnTo>
                <a:lnTo>
                  <a:pt x="396958" y="1621816"/>
                </a:lnTo>
                <a:lnTo>
                  <a:pt x="441659" y="1587842"/>
                </a:lnTo>
                <a:lnTo>
                  <a:pt x="486360" y="1553868"/>
                </a:lnTo>
                <a:lnTo>
                  <a:pt x="531064" y="1519895"/>
                </a:lnTo>
                <a:lnTo>
                  <a:pt x="572190" y="1484133"/>
                </a:lnTo>
                <a:lnTo>
                  <a:pt x="607953" y="1443007"/>
                </a:lnTo>
                <a:lnTo>
                  <a:pt x="640137" y="1403668"/>
                </a:lnTo>
                <a:lnTo>
                  <a:pt x="665170" y="1358966"/>
                </a:lnTo>
                <a:lnTo>
                  <a:pt x="686627" y="1310687"/>
                </a:lnTo>
                <a:lnTo>
                  <a:pt x="704508" y="1258830"/>
                </a:lnTo>
                <a:lnTo>
                  <a:pt x="720601" y="1205186"/>
                </a:lnTo>
                <a:lnTo>
                  <a:pt x="734906" y="1151543"/>
                </a:lnTo>
                <a:lnTo>
                  <a:pt x="749211" y="1096111"/>
                </a:lnTo>
                <a:lnTo>
                  <a:pt x="765304" y="1044257"/>
                </a:lnTo>
                <a:lnTo>
                  <a:pt x="783185" y="992400"/>
                </a:lnTo>
                <a:lnTo>
                  <a:pt x="804643" y="944123"/>
                </a:lnTo>
                <a:lnTo>
                  <a:pt x="831463" y="901209"/>
                </a:lnTo>
                <a:lnTo>
                  <a:pt x="863647" y="861870"/>
                </a:lnTo>
                <a:lnTo>
                  <a:pt x="902986" y="829684"/>
                </a:lnTo>
                <a:lnTo>
                  <a:pt x="945901" y="802863"/>
                </a:lnTo>
                <a:lnTo>
                  <a:pt x="994178" y="781405"/>
                </a:lnTo>
                <a:lnTo>
                  <a:pt x="1046034" y="763524"/>
                </a:lnTo>
                <a:lnTo>
                  <a:pt x="1097888" y="747431"/>
                </a:lnTo>
                <a:lnTo>
                  <a:pt x="1153319" y="733125"/>
                </a:lnTo>
                <a:lnTo>
                  <a:pt x="1206961" y="718820"/>
                </a:lnTo>
                <a:lnTo>
                  <a:pt x="1260605" y="702727"/>
                </a:lnTo>
                <a:lnTo>
                  <a:pt x="1312459" y="684846"/>
                </a:lnTo>
                <a:lnTo>
                  <a:pt x="1360737" y="663388"/>
                </a:lnTo>
                <a:lnTo>
                  <a:pt x="1405439" y="638356"/>
                </a:lnTo>
                <a:lnTo>
                  <a:pt x="1444777" y="606170"/>
                </a:lnTo>
                <a:lnTo>
                  <a:pt x="1485903" y="570407"/>
                </a:lnTo>
                <a:lnTo>
                  <a:pt x="1521666" y="529280"/>
                </a:lnTo>
                <a:lnTo>
                  <a:pt x="1555640" y="486366"/>
                </a:lnTo>
                <a:lnTo>
                  <a:pt x="1589613" y="441664"/>
                </a:lnTo>
                <a:lnTo>
                  <a:pt x="1623587" y="396960"/>
                </a:lnTo>
                <a:lnTo>
                  <a:pt x="1657560" y="354046"/>
                </a:lnTo>
                <a:lnTo>
                  <a:pt x="1695111" y="312919"/>
                </a:lnTo>
                <a:lnTo>
                  <a:pt x="1732660" y="277158"/>
                </a:lnTo>
                <a:lnTo>
                  <a:pt x="1775575" y="246759"/>
                </a:lnTo>
                <a:lnTo>
                  <a:pt x="1820277" y="223514"/>
                </a:lnTo>
                <a:lnTo>
                  <a:pt x="1873920" y="207421"/>
                </a:lnTo>
                <a:lnTo>
                  <a:pt x="1929352" y="200268"/>
                </a:lnTo>
                <a:lnTo>
                  <a:pt x="1986569" y="198480"/>
                </a:lnTo>
                <a:lnTo>
                  <a:pt x="2047363" y="203845"/>
                </a:lnTo>
                <a:lnTo>
                  <a:pt x="2108159" y="210998"/>
                </a:lnTo>
                <a:lnTo>
                  <a:pt x="2168955" y="219938"/>
                </a:lnTo>
                <a:lnTo>
                  <a:pt x="2229750" y="227091"/>
                </a:lnTo>
                <a:lnTo>
                  <a:pt x="2290544" y="230666"/>
                </a:lnTo>
                <a:lnTo>
                  <a:pt x="2349553" y="230666"/>
                </a:lnTo>
                <a:lnTo>
                  <a:pt x="2404984" y="223514"/>
                </a:lnTo>
                <a:lnTo>
                  <a:pt x="2460415" y="209208"/>
                </a:lnTo>
                <a:lnTo>
                  <a:pt x="2514057" y="187752"/>
                </a:lnTo>
                <a:lnTo>
                  <a:pt x="2567699" y="159141"/>
                </a:lnTo>
                <a:lnTo>
                  <a:pt x="2621342" y="130533"/>
                </a:lnTo>
                <a:lnTo>
                  <a:pt x="2674984" y="98346"/>
                </a:lnTo>
                <a:lnTo>
                  <a:pt x="2726840" y="67948"/>
                </a:lnTo>
                <a:lnTo>
                  <a:pt x="2782271" y="41127"/>
                </a:lnTo>
                <a:lnTo>
                  <a:pt x="2835913" y="19669"/>
                </a:lnTo>
                <a:lnTo>
                  <a:pt x="2891344" y="5363"/>
                </a:lnTo>
                <a:close/>
              </a:path>
            </a:pathLst>
          </a:custGeom>
        </p:spPr>
      </p:pic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30581CF1-C445-4EA2-8A1B-47EFAA87E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2288" y="0"/>
            <a:ext cx="5344102" cy="3217319"/>
          </a:xfrm>
          <a:custGeom>
            <a:avLst/>
            <a:gdLst>
              <a:gd name="connsiteX0" fmla="*/ 209034 w 5344102"/>
              <a:gd name="connsiteY0" fmla="*/ 0 h 3217319"/>
              <a:gd name="connsiteX1" fmla="*/ 5135071 w 5344102"/>
              <a:gd name="connsiteY1" fmla="*/ 0 h 3217319"/>
              <a:gd name="connsiteX2" fmla="*/ 5135071 w 5344102"/>
              <a:gd name="connsiteY2" fmla="*/ 7298 h 3217319"/>
              <a:gd name="connsiteX3" fmla="*/ 5141552 w 5344102"/>
              <a:gd name="connsiteY3" fmla="*/ 57529 h 3217319"/>
              <a:gd name="connsiteX4" fmla="*/ 5154514 w 5344102"/>
              <a:gd name="connsiteY4" fmla="*/ 107762 h 3217319"/>
              <a:gd name="connsiteX5" fmla="*/ 5173960 w 5344102"/>
              <a:gd name="connsiteY5" fmla="*/ 154755 h 3217319"/>
              <a:gd name="connsiteX6" fmla="*/ 5199887 w 5344102"/>
              <a:gd name="connsiteY6" fmla="*/ 203366 h 3217319"/>
              <a:gd name="connsiteX7" fmla="*/ 5225812 w 5344102"/>
              <a:gd name="connsiteY7" fmla="*/ 251980 h 3217319"/>
              <a:gd name="connsiteX8" fmla="*/ 5254980 w 5344102"/>
              <a:gd name="connsiteY8" fmla="*/ 300590 h 3217319"/>
              <a:gd name="connsiteX9" fmla="*/ 5282526 w 5344102"/>
              <a:gd name="connsiteY9" fmla="*/ 347583 h 3217319"/>
              <a:gd name="connsiteX10" fmla="*/ 5306833 w 5344102"/>
              <a:gd name="connsiteY10" fmla="*/ 397815 h 3217319"/>
              <a:gd name="connsiteX11" fmla="*/ 5326276 w 5344102"/>
              <a:gd name="connsiteY11" fmla="*/ 446428 h 3217319"/>
              <a:gd name="connsiteX12" fmla="*/ 5339241 w 5344102"/>
              <a:gd name="connsiteY12" fmla="*/ 496660 h 3217319"/>
              <a:gd name="connsiteX13" fmla="*/ 5344102 w 5344102"/>
              <a:gd name="connsiteY13" fmla="*/ 548512 h 3217319"/>
              <a:gd name="connsiteX14" fmla="*/ 5339241 w 5344102"/>
              <a:gd name="connsiteY14" fmla="*/ 600365 h 3217319"/>
              <a:gd name="connsiteX15" fmla="*/ 5326276 w 5344102"/>
              <a:gd name="connsiteY15" fmla="*/ 650598 h 3217319"/>
              <a:gd name="connsiteX16" fmla="*/ 5306833 w 5344102"/>
              <a:gd name="connsiteY16" fmla="*/ 699211 h 3217319"/>
              <a:gd name="connsiteX17" fmla="*/ 5282526 w 5344102"/>
              <a:gd name="connsiteY17" fmla="*/ 749442 h 3217319"/>
              <a:gd name="connsiteX18" fmla="*/ 5254980 w 5344102"/>
              <a:gd name="connsiteY18" fmla="*/ 796435 h 3217319"/>
              <a:gd name="connsiteX19" fmla="*/ 5225812 w 5344102"/>
              <a:gd name="connsiteY19" fmla="*/ 845048 h 3217319"/>
              <a:gd name="connsiteX20" fmla="*/ 5199887 w 5344102"/>
              <a:gd name="connsiteY20" fmla="*/ 893659 h 3217319"/>
              <a:gd name="connsiteX21" fmla="*/ 5173960 w 5344102"/>
              <a:gd name="connsiteY21" fmla="*/ 942270 h 3217319"/>
              <a:gd name="connsiteX22" fmla="*/ 5154514 w 5344102"/>
              <a:gd name="connsiteY22" fmla="*/ 989263 h 3217319"/>
              <a:gd name="connsiteX23" fmla="*/ 5141552 w 5344102"/>
              <a:gd name="connsiteY23" fmla="*/ 1039497 h 3217319"/>
              <a:gd name="connsiteX24" fmla="*/ 5135071 w 5344102"/>
              <a:gd name="connsiteY24" fmla="*/ 1089727 h 3217319"/>
              <a:gd name="connsiteX25" fmla="*/ 5135071 w 5344102"/>
              <a:gd name="connsiteY25" fmla="*/ 1143202 h 3217319"/>
              <a:gd name="connsiteX26" fmla="*/ 5138311 w 5344102"/>
              <a:gd name="connsiteY26" fmla="*/ 1198295 h 3217319"/>
              <a:gd name="connsiteX27" fmla="*/ 5144792 w 5344102"/>
              <a:gd name="connsiteY27" fmla="*/ 1253388 h 3217319"/>
              <a:gd name="connsiteX28" fmla="*/ 5152894 w 5344102"/>
              <a:gd name="connsiteY28" fmla="*/ 1308483 h 3217319"/>
              <a:gd name="connsiteX29" fmla="*/ 5159375 w 5344102"/>
              <a:gd name="connsiteY29" fmla="*/ 1363576 h 3217319"/>
              <a:gd name="connsiteX30" fmla="*/ 5164237 w 5344102"/>
              <a:gd name="connsiteY30" fmla="*/ 1418669 h 3217319"/>
              <a:gd name="connsiteX31" fmla="*/ 5162616 w 5344102"/>
              <a:gd name="connsiteY31" fmla="*/ 1470524 h 3217319"/>
              <a:gd name="connsiteX32" fmla="*/ 5156135 w 5344102"/>
              <a:gd name="connsiteY32" fmla="*/ 1520757 h 3217319"/>
              <a:gd name="connsiteX33" fmla="*/ 5141552 w 5344102"/>
              <a:gd name="connsiteY33" fmla="*/ 1569369 h 3217319"/>
              <a:gd name="connsiteX34" fmla="*/ 5120486 w 5344102"/>
              <a:gd name="connsiteY34" fmla="*/ 1609878 h 3217319"/>
              <a:gd name="connsiteX35" fmla="*/ 5092939 w 5344102"/>
              <a:gd name="connsiteY35" fmla="*/ 1648768 h 3217319"/>
              <a:gd name="connsiteX36" fmla="*/ 5060529 w 5344102"/>
              <a:gd name="connsiteY36" fmla="*/ 1682797 h 3217319"/>
              <a:gd name="connsiteX37" fmla="*/ 5023262 w 5344102"/>
              <a:gd name="connsiteY37" fmla="*/ 1716824 h 3217319"/>
              <a:gd name="connsiteX38" fmla="*/ 4984371 w 5344102"/>
              <a:gd name="connsiteY38" fmla="*/ 1747613 h 3217319"/>
              <a:gd name="connsiteX39" fmla="*/ 4943861 w 5344102"/>
              <a:gd name="connsiteY39" fmla="*/ 1778400 h 3217319"/>
              <a:gd name="connsiteX40" fmla="*/ 4901732 w 5344102"/>
              <a:gd name="connsiteY40" fmla="*/ 1809188 h 3217319"/>
              <a:gd name="connsiteX41" fmla="*/ 4862842 w 5344102"/>
              <a:gd name="connsiteY41" fmla="*/ 1839975 h 3217319"/>
              <a:gd name="connsiteX42" fmla="*/ 4825572 w 5344102"/>
              <a:gd name="connsiteY42" fmla="*/ 1872383 h 3217319"/>
              <a:gd name="connsiteX43" fmla="*/ 4793164 w 5344102"/>
              <a:gd name="connsiteY43" fmla="*/ 1909652 h 3217319"/>
              <a:gd name="connsiteX44" fmla="*/ 4763996 w 5344102"/>
              <a:gd name="connsiteY44" fmla="*/ 1945301 h 3217319"/>
              <a:gd name="connsiteX45" fmla="*/ 4741309 w 5344102"/>
              <a:gd name="connsiteY45" fmla="*/ 1985810 h 3217319"/>
              <a:gd name="connsiteX46" fmla="*/ 4721865 w 5344102"/>
              <a:gd name="connsiteY46" fmla="*/ 2029562 h 3217319"/>
              <a:gd name="connsiteX47" fmla="*/ 4705661 w 5344102"/>
              <a:gd name="connsiteY47" fmla="*/ 2076555 h 3217319"/>
              <a:gd name="connsiteX48" fmla="*/ 4691078 w 5344102"/>
              <a:gd name="connsiteY48" fmla="*/ 2125168 h 3217319"/>
              <a:gd name="connsiteX49" fmla="*/ 4678114 w 5344102"/>
              <a:gd name="connsiteY49" fmla="*/ 2173779 h 3217319"/>
              <a:gd name="connsiteX50" fmla="*/ 4665151 w 5344102"/>
              <a:gd name="connsiteY50" fmla="*/ 2224012 h 3217319"/>
              <a:gd name="connsiteX51" fmla="*/ 4650566 w 5344102"/>
              <a:gd name="connsiteY51" fmla="*/ 2271004 h 3217319"/>
              <a:gd name="connsiteX52" fmla="*/ 4634363 w 5344102"/>
              <a:gd name="connsiteY52" fmla="*/ 2317994 h 3217319"/>
              <a:gd name="connsiteX53" fmla="*/ 4614920 w 5344102"/>
              <a:gd name="connsiteY53" fmla="*/ 2361746 h 3217319"/>
              <a:gd name="connsiteX54" fmla="*/ 4590613 w 5344102"/>
              <a:gd name="connsiteY54" fmla="*/ 2400637 h 3217319"/>
              <a:gd name="connsiteX55" fmla="*/ 4561447 w 5344102"/>
              <a:gd name="connsiteY55" fmla="*/ 2436284 h 3217319"/>
              <a:gd name="connsiteX56" fmla="*/ 4525797 w 5344102"/>
              <a:gd name="connsiteY56" fmla="*/ 2465451 h 3217319"/>
              <a:gd name="connsiteX57" fmla="*/ 4486906 w 5344102"/>
              <a:gd name="connsiteY57" fmla="*/ 2489757 h 3217319"/>
              <a:gd name="connsiteX58" fmla="*/ 4443155 w 5344102"/>
              <a:gd name="connsiteY58" fmla="*/ 2509203 h 3217319"/>
              <a:gd name="connsiteX59" fmla="*/ 4396163 w 5344102"/>
              <a:gd name="connsiteY59" fmla="*/ 2525407 h 3217319"/>
              <a:gd name="connsiteX60" fmla="*/ 4349173 w 5344102"/>
              <a:gd name="connsiteY60" fmla="*/ 2539990 h 3217319"/>
              <a:gd name="connsiteX61" fmla="*/ 4298939 w 5344102"/>
              <a:gd name="connsiteY61" fmla="*/ 2552954 h 3217319"/>
              <a:gd name="connsiteX62" fmla="*/ 4250326 w 5344102"/>
              <a:gd name="connsiteY62" fmla="*/ 2565918 h 3217319"/>
              <a:gd name="connsiteX63" fmla="*/ 4201715 w 5344102"/>
              <a:gd name="connsiteY63" fmla="*/ 2580502 h 3217319"/>
              <a:gd name="connsiteX64" fmla="*/ 4154724 w 5344102"/>
              <a:gd name="connsiteY64" fmla="*/ 2596705 h 3217319"/>
              <a:gd name="connsiteX65" fmla="*/ 4110972 w 5344102"/>
              <a:gd name="connsiteY65" fmla="*/ 2616151 h 3217319"/>
              <a:gd name="connsiteX66" fmla="*/ 4070464 w 5344102"/>
              <a:gd name="connsiteY66" fmla="*/ 2638835 h 3217319"/>
              <a:gd name="connsiteX67" fmla="*/ 4034814 w 5344102"/>
              <a:gd name="connsiteY67" fmla="*/ 2668002 h 3217319"/>
              <a:gd name="connsiteX68" fmla="*/ 3997545 w 5344102"/>
              <a:gd name="connsiteY68" fmla="*/ 2700411 h 3217319"/>
              <a:gd name="connsiteX69" fmla="*/ 3965136 w 5344102"/>
              <a:gd name="connsiteY69" fmla="*/ 2737680 h 3217319"/>
              <a:gd name="connsiteX70" fmla="*/ 3934348 w 5344102"/>
              <a:gd name="connsiteY70" fmla="*/ 2776570 h 3217319"/>
              <a:gd name="connsiteX71" fmla="*/ 3903560 w 5344102"/>
              <a:gd name="connsiteY71" fmla="*/ 2817079 h 3217319"/>
              <a:gd name="connsiteX72" fmla="*/ 3872773 w 5344102"/>
              <a:gd name="connsiteY72" fmla="*/ 2857590 h 3217319"/>
              <a:gd name="connsiteX73" fmla="*/ 3841985 w 5344102"/>
              <a:gd name="connsiteY73" fmla="*/ 2896480 h 3217319"/>
              <a:gd name="connsiteX74" fmla="*/ 3807956 w 5344102"/>
              <a:gd name="connsiteY74" fmla="*/ 2933749 h 3217319"/>
              <a:gd name="connsiteX75" fmla="*/ 3773927 w 5344102"/>
              <a:gd name="connsiteY75" fmla="*/ 2966156 h 3217319"/>
              <a:gd name="connsiteX76" fmla="*/ 3735039 w 5344102"/>
              <a:gd name="connsiteY76" fmla="*/ 2993703 h 3217319"/>
              <a:gd name="connsiteX77" fmla="*/ 3694528 w 5344102"/>
              <a:gd name="connsiteY77" fmla="*/ 3014769 h 3217319"/>
              <a:gd name="connsiteX78" fmla="*/ 3645915 w 5344102"/>
              <a:gd name="connsiteY78" fmla="*/ 3029353 h 3217319"/>
              <a:gd name="connsiteX79" fmla="*/ 3595682 w 5344102"/>
              <a:gd name="connsiteY79" fmla="*/ 3035835 h 3217319"/>
              <a:gd name="connsiteX80" fmla="*/ 3543830 w 5344102"/>
              <a:gd name="connsiteY80" fmla="*/ 3037455 h 3217319"/>
              <a:gd name="connsiteX81" fmla="*/ 3488736 w 5344102"/>
              <a:gd name="connsiteY81" fmla="*/ 3032593 h 3217319"/>
              <a:gd name="connsiteX82" fmla="*/ 3433642 w 5344102"/>
              <a:gd name="connsiteY82" fmla="*/ 3026113 h 3217319"/>
              <a:gd name="connsiteX83" fmla="*/ 3378548 w 5344102"/>
              <a:gd name="connsiteY83" fmla="*/ 3018009 h 3217319"/>
              <a:gd name="connsiteX84" fmla="*/ 3323455 w 5344102"/>
              <a:gd name="connsiteY84" fmla="*/ 3011529 h 3217319"/>
              <a:gd name="connsiteX85" fmla="*/ 3268360 w 5344102"/>
              <a:gd name="connsiteY85" fmla="*/ 3008288 h 3217319"/>
              <a:gd name="connsiteX86" fmla="*/ 3214887 w 5344102"/>
              <a:gd name="connsiteY86" fmla="*/ 3008288 h 3217319"/>
              <a:gd name="connsiteX87" fmla="*/ 3164655 w 5344102"/>
              <a:gd name="connsiteY87" fmla="*/ 3014769 h 3217319"/>
              <a:gd name="connsiteX88" fmla="*/ 3112802 w 5344102"/>
              <a:gd name="connsiteY88" fmla="*/ 3027733 h 3217319"/>
              <a:gd name="connsiteX89" fmla="*/ 3065810 w 5344102"/>
              <a:gd name="connsiteY89" fmla="*/ 3047177 h 3217319"/>
              <a:gd name="connsiteX90" fmla="*/ 3017198 w 5344102"/>
              <a:gd name="connsiteY90" fmla="*/ 3073104 h 3217319"/>
              <a:gd name="connsiteX91" fmla="*/ 2968587 w 5344102"/>
              <a:gd name="connsiteY91" fmla="*/ 3099031 h 3217319"/>
              <a:gd name="connsiteX92" fmla="*/ 2919974 w 5344102"/>
              <a:gd name="connsiteY92" fmla="*/ 3128197 h 3217319"/>
              <a:gd name="connsiteX93" fmla="*/ 2872980 w 5344102"/>
              <a:gd name="connsiteY93" fmla="*/ 3155745 h 3217319"/>
              <a:gd name="connsiteX94" fmla="*/ 2822750 w 5344102"/>
              <a:gd name="connsiteY94" fmla="*/ 3180050 h 3217319"/>
              <a:gd name="connsiteX95" fmla="*/ 2774137 w 5344102"/>
              <a:gd name="connsiteY95" fmla="*/ 3199496 h 3217319"/>
              <a:gd name="connsiteX96" fmla="*/ 2723903 w 5344102"/>
              <a:gd name="connsiteY96" fmla="*/ 3212459 h 3217319"/>
              <a:gd name="connsiteX97" fmla="*/ 2672052 w 5344102"/>
              <a:gd name="connsiteY97" fmla="*/ 3217319 h 3217319"/>
              <a:gd name="connsiteX98" fmla="*/ 2620199 w 5344102"/>
              <a:gd name="connsiteY98" fmla="*/ 3212459 h 3217319"/>
              <a:gd name="connsiteX99" fmla="*/ 2569966 w 5344102"/>
              <a:gd name="connsiteY99" fmla="*/ 3199496 h 3217319"/>
              <a:gd name="connsiteX100" fmla="*/ 2521355 w 5344102"/>
              <a:gd name="connsiteY100" fmla="*/ 3180050 h 3217319"/>
              <a:gd name="connsiteX101" fmla="*/ 2471122 w 5344102"/>
              <a:gd name="connsiteY101" fmla="*/ 3155745 h 3217319"/>
              <a:gd name="connsiteX102" fmla="*/ 2424129 w 5344102"/>
              <a:gd name="connsiteY102" fmla="*/ 3128197 h 3217319"/>
              <a:gd name="connsiteX103" fmla="*/ 2375517 w 5344102"/>
              <a:gd name="connsiteY103" fmla="*/ 3099031 h 3217319"/>
              <a:gd name="connsiteX104" fmla="*/ 2326904 w 5344102"/>
              <a:gd name="connsiteY104" fmla="*/ 3073104 h 3217319"/>
              <a:gd name="connsiteX105" fmla="*/ 2278293 w 5344102"/>
              <a:gd name="connsiteY105" fmla="*/ 3047177 h 3217319"/>
              <a:gd name="connsiteX106" fmla="*/ 2229682 w 5344102"/>
              <a:gd name="connsiteY106" fmla="*/ 3027733 h 3217319"/>
              <a:gd name="connsiteX107" fmla="*/ 2179449 w 5344102"/>
              <a:gd name="connsiteY107" fmla="*/ 3014769 h 3217319"/>
              <a:gd name="connsiteX108" fmla="*/ 2129216 w 5344102"/>
              <a:gd name="connsiteY108" fmla="*/ 3008288 h 3217319"/>
              <a:gd name="connsiteX109" fmla="*/ 2075741 w 5344102"/>
              <a:gd name="connsiteY109" fmla="*/ 3008288 h 3217319"/>
              <a:gd name="connsiteX110" fmla="*/ 2020648 w 5344102"/>
              <a:gd name="connsiteY110" fmla="*/ 3011529 h 3217319"/>
              <a:gd name="connsiteX111" fmla="*/ 1965555 w 5344102"/>
              <a:gd name="connsiteY111" fmla="*/ 3018009 h 3217319"/>
              <a:gd name="connsiteX112" fmla="*/ 1910460 w 5344102"/>
              <a:gd name="connsiteY112" fmla="*/ 3026113 h 3217319"/>
              <a:gd name="connsiteX113" fmla="*/ 1855365 w 5344102"/>
              <a:gd name="connsiteY113" fmla="*/ 3032593 h 3217319"/>
              <a:gd name="connsiteX114" fmla="*/ 1800272 w 5344102"/>
              <a:gd name="connsiteY114" fmla="*/ 3037455 h 3217319"/>
              <a:gd name="connsiteX115" fmla="*/ 1748420 w 5344102"/>
              <a:gd name="connsiteY115" fmla="*/ 3035835 h 3217319"/>
              <a:gd name="connsiteX116" fmla="*/ 1698188 w 5344102"/>
              <a:gd name="connsiteY116" fmla="*/ 3029353 h 3217319"/>
              <a:gd name="connsiteX117" fmla="*/ 1649575 w 5344102"/>
              <a:gd name="connsiteY117" fmla="*/ 3014769 h 3217319"/>
              <a:gd name="connsiteX118" fmla="*/ 1609065 w 5344102"/>
              <a:gd name="connsiteY118" fmla="*/ 2993703 h 3217319"/>
              <a:gd name="connsiteX119" fmla="*/ 1570174 w 5344102"/>
              <a:gd name="connsiteY119" fmla="*/ 2966156 h 3217319"/>
              <a:gd name="connsiteX120" fmla="*/ 1536147 w 5344102"/>
              <a:gd name="connsiteY120" fmla="*/ 2933749 h 3217319"/>
              <a:gd name="connsiteX121" fmla="*/ 1502117 w 5344102"/>
              <a:gd name="connsiteY121" fmla="*/ 2896480 h 3217319"/>
              <a:gd name="connsiteX122" fmla="*/ 1471330 w 5344102"/>
              <a:gd name="connsiteY122" fmla="*/ 2857590 h 3217319"/>
              <a:gd name="connsiteX123" fmla="*/ 1440542 w 5344102"/>
              <a:gd name="connsiteY123" fmla="*/ 2817079 h 3217319"/>
              <a:gd name="connsiteX124" fmla="*/ 1409755 w 5344102"/>
              <a:gd name="connsiteY124" fmla="*/ 2776570 h 3217319"/>
              <a:gd name="connsiteX125" fmla="*/ 1378968 w 5344102"/>
              <a:gd name="connsiteY125" fmla="*/ 2737680 h 3217319"/>
              <a:gd name="connsiteX126" fmla="*/ 1346559 w 5344102"/>
              <a:gd name="connsiteY126" fmla="*/ 2700411 h 3217319"/>
              <a:gd name="connsiteX127" fmla="*/ 1309289 w 5344102"/>
              <a:gd name="connsiteY127" fmla="*/ 2668002 h 3217319"/>
              <a:gd name="connsiteX128" fmla="*/ 1273640 w 5344102"/>
              <a:gd name="connsiteY128" fmla="*/ 2638835 h 3217319"/>
              <a:gd name="connsiteX129" fmla="*/ 1233130 w 5344102"/>
              <a:gd name="connsiteY129" fmla="*/ 2616151 h 3217319"/>
              <a:gd name="connsiteX130" fmla="*/ 1189379 w 5344102"/>
              <a:gd name="connsiteY130" fmla="*/ 2596705 h 3217319"/>
              <a:gd name="connsiteX131" fmla="*/ 1142388 w 5344102"/>
              <a:gd name="connsiteY131" fmla="*/ 2580502 h 3217319"/>
              <a:gd name="connsiteX132" fmla="*/ 1093775 w 5344102"/>
              <a:gd name="connsiteY132" fmla="*/ 2565918 h 3217319"/>
              <a:gd name="connsiteX133" fmla="*/ 1045164 w 5344102"/>
              <a:gd name="connsiteY133" fmla="*/ 2552954 h 3217319"/>
              <a:gd name="connsiteX134" fmla="*/ 994931 w 5344102"/>
              <a:gd name="connsiteY134" fmla="*/ 2539990 h 3217319"/>
              <a:gd name="connsiteX135" fmla="*/ 947939 w 5344102"/>
              <a:gd name="connsiteY135" fmla="*/ 2525407 h 3217319"/>
              <a:gd name="connsiteX136" fmla="*/ 900946 w 5344102"/>
              <a:gd name="connsiteY136" fmla="*/ 2509203 h 3217319"/>
              <a:gd name="connsiteX137" fmla="*/ 857197 w 5344102"/>
              <a:gd name="connsiteY137" fmla="*/ 2489757 h 3217319"/>
              <a:gd name="connsiteX138" fmla="*/ 818305 w 5344102"/>
              <a:gd name="connsiteY138" fmla="*/ 2465451 h 3217319"/>
              <a:gd name="connsiteX139" fmla="*/ 782657 w 5344102"/>
              <a:gd name="connsiteY139" fmla="*/ 2436284 h 3217319"/>
              <a:gd name="connsiteX140" fmla="*/ 753491 w 5344102"/>
              <a:gd name="connsiteY140" fmla="*/ 2400637 h 3217319"/>
              <a:gd name="connsiteX141" fmla="*/ 729185 w 5344102"/>
              <a:gd name="connsiteY141" fmla="*/ 2361746 h 3217319"/>
              <a:gd name="connsiteX142" fmla="*/ 709739 w 5344102"/>
              <a:gd name="connsiteY142" fmla="*/ 2317994 h 3217319"/>
              <a:gd name="connsiteX143" fmla="*/ 693536 w 5344102"/>
              <a:gd name="connsiteY143" fmla="*/ 2271004 h 3217319"/>
              <a:gd name="connsiteX144" fmla="*/ 678952 w 5344102"/>
              <a:gd name="connsiteY144" fmla="*/ 2224012 h 3217319"/>
              <a:gd name="connsiteX145" fmla="*/ 665989 w 5344102"/>
              <a:gd name="connsiteY145" fmla="*/ 2173779 h 3217319"/>
              <a:gd name="connsiteX146" fmla="*/ 653024 w 5344102"/>
              <a:gd name="connsiteY146" fmla="*/ 2125168 h 3217319"/>
              <a:gd name="connsiteX147" fmla="*/ 638441 w 5344102"/>
              <a:gd name="connsiteY147" fmla="*/ 2076555 h 3217319"/>
              <a:gd name="connsiteX148" fmla="*/ 622237 w 5344102"/>
              <a:gd name="connsiteY148" fmla="*/ 2029562 h 3217319"/>
              <a:gd name="connsiteX149" fmla="*/ 602791 w 5344102"/>
              <a:gd name="connsiteY149" fmla="*/ 1985810 h 3217319"/>
              <a:gd name="connsiteX150" fmla="*/ 580106 w 5344102"/>
              <a:gd name="connsiteY150" fmla="*/ 1945301 h 3217319"/>
              <a:gd name="connsiteX151" fmla="*/ 550941 w 5344102"/>
              <a:gd name="connsiteY151" fmla="*/ 1909652 h 3217319"/>
              <a:gd name="connsiteX152" fmla="*/ 518531 w 5344102"/>
              <a:gd name="connsiteY152" fmla="*/ 1872383 h 3217319"/>
              <a:gd name="connsiteX153" fmla="*/ 481262 w 5344102"/>
              <a:gd name="connsiteY153" fmla="*/ 1839975 h 3217319"/>
              <a:gd name="connsiteX154" fmla="*/ 440750 w 5344102"/>
              <a:gd name="connsiteY154" fmla="*/ 1809188 h 3217319"/>
              <a:gd name="connsiteX155" fmla="*/ 400241 w 5344102"/>
              <a:gd name="connsiteY155" fmla="*/ 1778400 h 3217319"/>
              <a:gd name="connsiteX156" fmla="*/ 359731 w 5344102"/>
              <a:gd name="connsiteY156" fmla="*/ 1747613 h 3217319"/>
              <a:gd name="connsiteX157" fmla="*/ 320841 w 5344102"/>
              <a:gd name="connsiteY157" fmla="*/ 1716824 h 3217319"/>
              <a:gd name="connsiteX158" fmla="*/ 283572 w 5344102"/>
              <a:gd name="connsiteY158" fmla="*/ 1682797 h 3217319"/>
              <a:gd name="connsiteX159" fmla="*/ 251164 w 5344102"/>
              <a:gd name="connsiteY159" fmla="*/ 1648768 h 3217319"/>
              <a:gd name="connsiteX160" fmla="*/ 223618 w 5344102"/>
              <a:gd name="connsiteY160" fmla="*/ 1609878 h 3217319"/>
              <a:gd name="connsiteX161" fmla="*/ 202553 w 5344102"/>
              <a:gd name="connsiteY161" fmla="*/ 1569369 h 3217319"/>
              <a:gd name="connsiteX162" fmla="*/ 187969 w 5344102"/>
              <a:gd name="connsiteY162" fmla="*/ 1520757 h 3217319"/>
              <a:gd name="connsiteX163" fmla="*/ 181487 w 5344102"/>
              <a:gd name="connsiteY163" fmla="*/ 1470524 h 3217319"/>
              <a:gd name="connsiteX164" fmla="*/ 179866 w 5344102"/>
              <a:gd name="connsiteY164" fmla="*/ 1418669 h 3217319"/>
              <a:gd name="connsiteX165" fmla="*/ 184727 w 5344102"/>
              <a:gd name="connsiteY165" fmla="*/ 1363576 h 3217319"/>
              <a:gd name="connsiteX166" fmla="*/ 191209 w 5344102"/>
              <a:gd name="connsiteY166" fmla="*/ 1308483 h 3217319"/>
              <a:gd name="connsiteX167" fmla="*/ 199310 w 5344102"/>
              <a:gd name="connsiteY167" fmla="*/ 1253388 h 3217319"/>
              <a:gd name="connsiteX168" fmla="*/ 205793 w 5344102"/>
              <a:gd name="connsiteY168" fmla="*/ 1198295 h 3217319"/>
              <a:gd name="connsiteX169" fmla="*/ 209034 w 5344102"/>
              <a:gd name="connsiteY169" fmla="*/ 1143202 h 3217319"/>
              <a:gd name="connsiteX170" fmla="*/ 209034 w 5344102"/>
              <a:gd name="connsiteY170" fmla="*/ 1089727 h 3217319"/>
              <a:gd name="connsiteX171" fmla="*/ 202553 w 5344102"/>
              <a:gd name="connsiteY171" fmla="*/ 1039497 h 3217319"/>
              <a:gd name="connsiteX172" fmla="*/ 189589 w 5344102"/>
              <a:gd name="connsiteY172" fmla="*/ 989263 h 3217319"/>
              <a:gd name="connsiteX173" fmla="*/ 170144 w 5344102"/>
              <a:gd name="connsiteY173" fmla="*/ 942270 h 3217319"/>
              <a:gd name="connsiteX174" fmla="*/ 145838 w 5344102"/>
              <a:gd name="connsiteY174" fmla="*/ 893659 h 3217319"/>
              <a:gd name="connsiteX175" fmla="*/ 118290 w 5344102"/>
              <a:gd name="connsiteY175" fmla="*/ 845048 h 3217319"/>
              <a:gd name="connsiteX176" fmla="*/ 89124 w 5344102"/>
              <a:gd name="connsiteY176" fmla="*/ 796435 h 3217319"/>
              <a:gd name="connsiteX177" fmla="*/ 61577 w 5344102"/>
              <a:gd name="connsiteY177" fmla="*/ 749442 h 3217319"/>
              <a:gd name="connsiteX178" fmla="*/ 37269 w 5344102"/>
              <a:gd name="connsiteY178" fmla="*/ 699211 h 3217319"/>
              <a:gd name="connsiteX179" fmla="*/ 17826 w 5344102"/>
              <a:gd name="connsiteY179" fmla="*/ 650598 h 3217319"/>
              <a:gd name="connsiteX180" fmla="*/ 4863 w 5344102"/>
              <a:gd name="connsiteY180" fmla="*/ 600365 h 3217319"/>
              <a:gd name="connsiteX181" fmla="*/ 0 w 5344102"/>
              <a:gd name="connsiteY181" fmla="*/ 548512 h 3217319"/>
              <a:gd name="connsiteX182" fmla="*/ 4863 w 5344102"/>
              <a:gd name="connsiteY182" fmla="*/ 496660 h 3217319"/>
              <a:gd name="connsiteX183" fmla="*/ 17826 w 5344102"/>
              <a:gd name="connsiteY183" fmla="*/ 446428 h 3217319"/>
              <a:gd name="connsiteX184" fmla="*/ 37269 w 5344102"/>
              <a:gd name="connsiteY184" fmla="*/ 397815 h 3217319"/>
              <a:gd name="connsiteX185" fmla="*/ 61577 w 5344102"/>
              <a:gd name="connsiteY185" fmla="*/ 347583 h 3217319"/>
              <a:gd name="connsiteX186" fmla="*/ 89124 w 5344102"/>
              <a:gd name="connsiteY186" fmla="*/ 300590 h 3217319"/>
              <a:gd name="connsiteX187" fmla="*/ 118290 w 5344102"/>
              <a:gd name="connsiteY187" fmla="*/ 251980 h 3217319"/>
              <a:gd name="connsiteX188" fmla="*/ 145838 w 5344102"/>
              <a:gd name="connsiteY188" fmla="*/ 203366 h 3217319"/>
              <a:gd name="connsiteX189" fmla="*/ 170144 w 5344102"/>
              <a:gd name="connsiteY189" fmla="*/ 154755 h 3217319"/>
              <a:gd name="connsiteX190" fmla="*/ 189589 w 5344102"/>
              <a:gd name="connsiteY190" fmla="*/ 107762 h 3217319"/>
              <a:gd name="connsiteX191" fmla="*/ 202553 w 5344102"/>
              <a:gd name="connsiteY191" fmla="*/ 57529 h 3217319"/>
              <a:gd name="connsiteX192" fmla="*/ 209034 w 5344102"/>
              <a:gd name="connsiteY192" fmla="*/ 7298 h 32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344102" h="3217319">
                <a:moveTo>
                  <a:pt x="209034" y="0"/>
                </a:moveTo>
                <a:lnTo>
                  <a:pt x="5135071" y="0"/>
                </a:lnTo>
                <a:lnTo>
                  <a:pt x="5135071" y="7298"/>
                </a:lnTo>
                <a:lnTo>
                  <a:pt x="5141552" y="57529"/>
                </a:lnTo>
                <a:lnTo>
                  <a:pt x="5154514" y="107762"/>
                </a:lnTo>
                <a:lnTo>
                  <a:pt x="5173960" y="154755"/>
                </a:lnTo>
                <a:lnTo>
                  <a:pt x="5199887" y="203366"/>
                </a:lnTo>
                <a:lnTo>
                  <a:pt x="5225812" y="251980"/>
                </a:lnTo>
                <a:lnTo>
                  <a:pt x="5254980" y="300590"/>
                </a:lnTo>
                <a:lnTo>
                  <a:pt x="5282526" y="347583"/>
                </a:lnTo>
                <a:lnTo>
                  <a:pt x="5306833" y="397815"/>
                </a:lnTo>
                <a:lnTo>
                  <a:pt x="5326276" y="446428"/>
                </a:lnTo>
                <a:lnTo>
                  <a:pt x="5339241" y="496660"/>
                </a:lnTo>
                <a:lnTo>
                  <a:pt x="5344102" y="548512"/>
                </a:lnTo>
                <a:lnTo>
                  <a:pt x="5339241" y="600365"/>
                </a:lnTo>
                <a:lnTo>
                  <a:pt x="5326276" y="650598"/>
                </a:lnTo>
                <a:lnTo>
                  <a:pt x="5306833" y="699211"/>
                </a:lnTo>
                <a:lnTo>
                  <a:pt x="5282526" y="749442"/>
                </a:lnTo>
                <a:lnTo>
                  <a:pt x="5254980" y="796435"/>
                </a:lnTo>
                <a:lnTo>
                  <a:pt x="5225812" y="845048"/>
                </a:lnTo>
                <a:lnTo>
                  <a:pt x="5199887" y="893659"/>
                </a:lnTo>
                <a:lnTo>
                  <a:pt x="5173960" y="942270"/>
                </a:lnTo>
                <a:lnTo>
                  <a:pt x="5154514" y="989263"/>
                </a:lnTo>
                <a:lnTo>
                  <a:pt x="5141552" y="1039497"/>
                </a:lnTo>
                <a:lnTo>
                  <a:pt x="5135071" y="1089727"/>
                </a:lnTo>
                <a:lnTo>
                  <a:pt x="5135071" y="1143202"/>
                </a:lnTo>
                <a:lnTo>
                  <a:pt x="5138311" y="1198295"/>
                </a:lnTo>
                <a:lnTo>
                  <a:pt x="5144792" y="1253388"/>
                </a:lnTo>
                <a:lnTo>
                  <a:pt x="5152894" y="1308483"/>
                </a:lnTo>
                <a:lnTo>
                  <a:pt x="5159375" y="1363576"/>
                </a:lnTo>
                <a:lnTo>
                  <a:pt x="5164237" y="1418669"/>
                </a:lnTo>
                <a:lnTo>
                  <a:pt x="5162616" y="1470524"/>
                </a:lnTo>
                <a:lnTo>
                  <a:pt x="5156135" y="1520757"/>
                </a:lnTo>
                <a:lnTo>
                  <a:pt x="5141552" y="1569369"/>
                </a:lnTo>
                <a:lnTo>
                  <a:pt x="5120486" y="1609878"/>
                </a:lnTo>
                <a:lnTo>
                  <a:pt x="5092939" y="1648768"/>
                </a:lnTo>
                <a:lnTo>
                  <a:pt x="5060529" y="1682797"/>
                </a:lnTo>
                <a:lnTo>
                  <a:pt x="5023262" y="1716824"/>
                </a:lnTo>
                <a:lnTo>
                  <a:pt x="4984371" y="1747613"/>
                </a:lnTo>
                <a:lnTo>
                  <a:pt x="4943861" y="1778400"/>
                </a:lnTo>
                <a:lnTo>
                  <a:pt x="4901732" y="1809188"/>
                </a:lnTo>
                <a:lnTo>
                  <a:pt x="4862842" y="1839975"/>
                </a:lnTo>
                <a:lnTo>
                  <a:pt x="4825572" y="1872383"/>
                </a:lnTo>
                <a:lnTo>
                  <a:pt x="4793164" y="1909652"/>
                </a:lnTo>
                <a:lnTo>
                  <a:pt x="4763996" y="1945301"/>
                </a:lnTo>
                <a:lnTo>
                  <a:pt x="4741309" y="1985810"/>
                </a:lnTo>
                <a:lnTo>
                  <a:pt x="4721865" y="2029562"/>
                </a:lnTo>
                <a:lnTo>
                  <a:pt x="4705661" y="2076555"/>
                </a:lnTo>
                <a:lnTo>
                  <a:pt x="4691078" y="2125168"/>
                </a:lnTo>
                <a:lnTo>
                  <a:pt x="4678114" y="2173779"/>
                </a:lnTo>
                <a:lnTo>
                  <a:pt x="4665151" y="2224012"/>
                </a:lnTo>
                <a:lnTo>
                  <a:pt x="4650566" y="2271004"/>
                </a:lnTo>
                <a:lnTo>
                  <a:pt x="4634363" y="2317994"/>
                </a:lnTo>
                <a:lnTo>
                  <a:pt x="4614920" y="2361746"/>
                </a:lnTo>
                <a:lnTo>
                  <a:pt x="4590613" y="2400637"/>
                </a:lnTo>
                <a:lnTo>
                  <a:pt x="4561447" y="2436284"/>
                </a:lnTo>
                <a:lnTo>
                  <a:pt x="4525797" y="2465451"/>
                </a:lnTo>
                <a:lnTo>
                  <a:pt x="4486906" y="2489757"/>
                </a:lnTo>
                <a:lnTo>
                  <a:pt x="4443155" y="2509203"/>
                </a:lnTo>
                <a:lnTo>
                  <a:pt x="4396163" y="2525407"/>
                </a:lnTo>
                <a:lnTo>
                  <a:pt x="4349173" y="2539990"/>
                </a:lnTo>
                <a:lnTo>
                  <a:pt x="4298939" y="2552954"/>
                </a:lnTo>
                <a:lnTo>
                  <a:pt x="4250326" y="2565918"/>
                </a:lnTo>
                <a:lnTo>
                  <a:pt x="4201715" y="2580502"/>
                </a:lnTo>
                <a:lnTo>
                  <a:pt x="4154724" y="2596705"/>
                </a:lnTo>
                <a:lnTo>
                  <a:pt x="4110972" y="2616151"/>
                </a:lnTo>
                <a:lnTo>
                  <a:pt x="4070464" y="2638835"/>
                </a:lnTo>
                <a:lnTo>
                  <a:pt x="4034814" y="2668002"/>
                </a:lnTo>
                <a:lnTo>
                  <a:pt x="3997545" y="2700411"/>
                </a:lnTo>
                <a:lnTo>
                  <a:pt x="3965136" y="2737680"/>
                </a:lnTo>
                <a:lnTo>
                  <a:pt x="3934348" y="2776570"/>
                </a:lnTo>
                <a:lnTo>
                  <a:pt x="3903560" y="2817079"/>
                </a:lnTo>
                <a:lnTo>
                  <a:pt x="3872773" y="2857590"/>
                </a:lnTo>
                <a:lnTo>
                  <a:pt x="3841985" y="2896480"/>
                </a:lnTo>
                <a:lnTo>
                  <a:pt x="3807956" y="2933749"/>
                </a:lnTo>
                <a:lnTo>
                  <a:pt x="3773927" y="2966156"/>
                </a:lnTo>
                <a:lnTo>
                  <a:pt x="3735039" y="2993703"/>
                </a:lnTo>
                <a:lnTo>
                  <a:pt x="3694528" y="3014769"/>
                </a:lnTo>
                <a:lnTo>
                  <a:pt x="3645915" y="3029353"/>
                </a:lnTo>
                <a:lnTo>
                  <a:pt x="3595682" y="3035835"/>
                </a:lnTo>
                <a:lnTo>
                  <a:pt x="3543830" y="3037455"/>
                </a:lnTo>
                <a:lnTo>
                  <a:pt x="3488736" y="3032593"/>
                </a:lnTo>
                <a:lnTo>
                  <a:pt x="3433642" y="3026113"/>
                </a:lnTo>
                <a:lnTo>
                  <a:pt x="3378548" y="3018009"/>
                </a:lnTo>
                <a:lnTo>
                  <a:pt x="3323455" y="3011529"/>
                </a:lnTo>
                <a:lnTo>
                  <a:pt x="3268360" y="3008288"/>
                </a:lnTo>
                <a:lnTo>
                  <a:pt x="3214887" y="3008288"/>
                </a:lnTo>
                <a:lnTo>
                  <a:pt x="3164655" y="3014769"/>
                </a:lnTo>
                <a:lnTo>
                  <a:pt x="3112802" y="3027733"/>
                </a:lnTo>
                <a:lnTo>
                  <a:pt x="3065810" y="3047177"/>
                </a:lnTo>
                <a:lnTo>
                  <a:pt x="3017198" y="3073104"/>
                </a:lnTo>
                <a:lnTo>
                  <a:pt x="2968587" y="3099031"/>
                </a:lnTo>
                <a:lnTo>
                  <a:pt x="2919974" y="3128197"/>
                </a:lnTo>
                <a:lnTo>
                  <a:pt x="2872980" y="3155745"/>
                </a:lnTo>
                <a:lnTo>
                  <a:pt x="2822750" y="3180050"/>
                </a:lnTo>
                <a:lnTo>
                  <a:pt x="2774137" y="3199496"/>
                </a:lnTo>
                <a:lnTo>
                  <a:pt x="2723903" y="3212459"/>
                </a:lnTo>
                <a:lnTo>
                  <a:pt x="2672052" y="3217319"/>
                </a:lnTo>
                <a:lnTo>
                  <a:pt x="2620199" y="3212459"/>
                </a:lnTo>
                <a:lnTo>
                  <a:pt x="2569966" y="3199496"/>
                </a:lnTo>
                <a:lnTo>
                  <a:pt x="2521355" y="3180050"/>
                </a:lnTo>
                <a:lnTo>
                  <a:pt x="2471122" y="3155745"/>
                </a:lnTo>
                <a:lnTo>
                  <a:pt x="2424129" y="3128197"/>
                </a:lnTo>
                <a:lnTo>
                  <a:pt x="2375517" y="3099031"/>
                </a:lnTo>
                <a:lnTo>
                  <a:pt x="2326904" y="3073104"/>
                </a:lnTo>
                <a:lnTo>
                  <a:pt x="2278293" y="3047177"/>
                </a:lnTo>
                <a:lnTo>
                  <a:pt x="2229682" y="3027733"/>
                </a:lnTo>
                <a:lnTo>
                  <a:pt x="2179449" y="3014769"/>
                </a:lnTo>
                <a:lnTo>
                  <a:pt x="2129216" y="3008288"/>
                </a:lnTo>
                <a:lnTo>
                  <a:pt x="2075741" y="3008288"/>
                </a:lnTo>
                <a:lnTo>
                  <a:pt x="2020648" y="3011529"/>
                </a:lnTo>
                <a:lnTo>
                  <a:pt x="1965555" y="3018009"/>
                </a:lnTo>
                <a:lnTo>
                  <a:pt x="1910460" y="3026113"/>
                </a:lnTo>
                <a:lnTo>
                  <a:pt x="1855365" y="3032593"/>
                </a:lnTo>
                <a:lnTo>
                  <a:pt x="1800272" y="3037455"/>
                </a:lnTo>
                <a:lnTo>
                  <a:pt x="1748420" y="3035835"/>
                </a:lnTo>
                <a:lnTo>
                  <a:pt x="1698188" y="3029353"/>
                </a:lnTo>
                <a:lnTo>
                  <a:pt x="1649575" y="3014769"/>
                </a:lnTo>
                <a:lnTo>
                  <a:pt x="1609065" y="2993703"/>
                </a:lnTo>
                <a:lnTo>
                  <a:pt x="1570174" y="2966156"/>
                </a:lnTo>
                <a:lnTo>
                  <a:pt x="1536147" y="2933749"/>
                </a:lnTo>
                <a:lnTo>
                  <a:pt x="1502117" y="2896480"/>
                </a:lnTo>
                <a:lnTo>
                  <a:pt x="1471330" y="2857590"/>
                </a:lnTo>
                <a:lnTo>
                  <a:pt x="1440542" y="2817079"/>
                </a:lnTo>
                <a:lnTo>
                  <a:pt x="1409755" y="2776570"/>
                </a:lnTo>
                <a:lnTo>
                  <a:pt x="1378968" y="2737680"/>
                </a:lnTo>
                <a:lnTo>
                  <a:pt x="1346559" y="2700411"/>
                </a:lnTo>
                <a:lnTo>
                  <a:pt x="1309289" y="2668002"/>
                </a:lnTo>
                <a:lnTo>
                  <a:pt x="1273640" y="2638835"/>
                </a:lnTo>
                <a:lnTo>
                  <a:pt x="1233130" y="2616151"/>
                </a:lnTo>
                <a:lnTo>
                  <a:pt x="1189379" y="2596705"/>
                </a:lnTo>
                <a:lnTo>
                  <a:pt x="1142388" y="2580502"/>
                </a:lnTo>
                <a:lnTo>
                  <a:pt x="1093775" y="2565918"/>
                </a:lnTo>
                <a:lnTo>
                  <a:pt x="1045164" y="2552954"/>
                </a:lnTo>
                <a:lnTo>
                  <a:pt x="994931" y="2539990"/>
                </a:lnTo>
                <a:lnTo>
                  <a:pt x="947939" y="2525407"/>
                </a:lnTo>
                <a:lnTo>
                  <a:pt x="900946" y="2509203"/>
                </a:lnTo>
                <a:lnTo>
                  <a:pt x="857197" y="2489757"/>
                </a:lnTo>
                <a:lnTo>
                  <a:pt x="818305" y="2465451"/>
                </a:lnTo>
                <a:lnTo>
                  <a:pt x="782657" y="2436284"/>
                </a:lnTo>
                <a:lnTo>
                  <a:pt x="753491" y="2400637"/>
                </a:lnTo>
                <a:lnTo>
                  <a:pt x="729185" y="2361746"/>
                </a:lnTo>
                <a:lnTo>
                  <a:pt x="709739" y="2317994"/>
                </a:lnTo>
                <a:lnTo>
                  <a:pt x="693536" y="2271004"/>
                </a:lnTo>
                <a:lnTo>
                  <a:pt x="678952" y="2224012"/>
                </a:lnTo>
                <a:lnTo>
                  <a:pt x="665989" y="2173779"/>
                </a:lnTo>
                <a:lnTo>
                  <a:pt x="653024" y="2125168"/>
                </a:lnTo>
                <a:lnTo>
                  <a:pt x="638441" y="2076555"/>
                </a:lnTo>
                <a:lnTo>
                  <a:pt x="622237" y="2029562"/>
                </a:lnTo>
                <a:lnTo>
                  <a:pt x="602791" y="1985810"/>
                </a:lnTo>
                <a:lnTo>
                  <a:pt x="580106" y="1945301"/>
                </a:lnTo>
                <a:lnTo>
                  <a:pt x="550941" y="1909652"/>
                </a:lnTo>
                <a:lnTo>
                  <a:pt x="518531" y="1872383"/>
                </a:lnTo>
                <a:lnTo>
                  <a:pt x="481262" y="1839975"/>
                </a:lnTo>
                <a:lnTo>
                  <a:pt x="440750" y="1809188"/>
                </a:lnTo>
                <a:lnTo>
                  <a:pt x="400241" y="1778400"/>
                </a:lnTo>
                <a:lnTo>
                  <a:pt x="359731" y="1747613"/>
                </a:lnTo>
                <a:lnTo>
                  <a:pt x="320841" y="1716824"/>
                </a:lnTo>
                <a:lnTo>
                  <a:pt x="283572" y="1682797"/>
                </a:lnTo>
                <a:lnTo>
                  <a:pt x="251164" y="1648768"/>
                </a:lnTo>
                <a:lnTo>
                  <a:pt x="223618" y="1609878"/>
                </a:lnTo>
                <a:lnTo>
                  <a:pt x="202553" y="1569369"/>
                </a:lnTo>
                <a:lnTo>
                  <a:pt x="187969" y="1520757"/>
                </a:lnTo>
                <a:lnTo>
                  <a:pt x="181487" y="1470524"/>
                </a:lnTo>
                <a:lnTo>
                  <a:pt x="179866" y="1418669"/>
                </a:lnTo>
                <a:lnTo>
                  <a:pt x="184727" y="1363576"/>
                </a:lnTo>
                <a:lnTo>
                  <a:pt x="191209" y="1308483"/>
                </a:lnTo>
                <a:lnTo>
                  <a:pt x="199310" y="1253388"/>
                </a:lnTo>
                <a:lnTo>
                  <a:pt x="205793" y="1198295"/>
                </a:lnTo>
                <a:lnTo>
                  <a:pt x="209034" y="1143202"/>
                </a:lnTo>
                <a:lnTo>
                  <a:pt x="209034" y="1089727"/>
                </a:lnTo>
                <a:lnTo>
                  <a:pt x="202553" y="1039497"/>
                </a:lnTo>
                <a:lnTo>
                  <a:pt x="189589" y="989263"/>
                </a:lnTo>
                <a:lnTo>
                  <a:pt x="170144" y="942270"/>
                </a:lnTo>
                <a:lnTo>
                  <a:pt x="145838" y="893659"/>
                </a:lnTo>
                <a:lnTo>
                  <a:pt x="118290" y="845048"/>
                </a:lnTo>
                <a:lnTo>
                  <a:pt x="89124" y="796435"/>
                </a:lnTo>
                <a:lnTo>
                  <a:pt x="61577" y="749442"/>
                </a:lnTo>
                <a:lnTo>
                  <a:pt x="37269" y="699211"/>
                </a:lnTo>
                <a:lnTo>
                  <a:pt x="17826" y="650598"/>
                </a:lnTo>
                <a:lnTo>
                  <a:pt x="4863" y="600365"/>
                </a:lnTo>
                <a:lnTo>
                  <a:pt x="0" y="548512"/>
                </a:lnTo>
                <a:lnTo>
                  <a:pt x="4863" y="496660"/>
                </a:lnTo>
                <a:lnTo>
                  <a:pt x="17826" y="446428"/>
                </a:lnTo>
                <a:lnTo>
                  <a:pt x="37269" y="397815"/>
                </a:lnTo>
                <a:lnTo>
                  <a:pt x="61577" y="347583"/>
                </a:lnTo>
                <a:lnTo>
                  <a:pt x="89124" y="300590"/>
                </a:lnTo>
                <a:lnTo>
                  <a:pt x="118290" y="251980"/>
                </a:lnTo>
                <a:lnTo>
                  <a:pt x="145838" y="203366"/>
                </a:lnTo>
                <a:lnTo>
                  <a:pt x="170144" y="154755"/>
                </a:lnTo>
                <a:lnTo>
                  <a:pt x="189589" y="107762"/>
                </a:lnTo>
                <a:lnTo>
                  <a:pt x="202553" y="57529"/>
                </a:lnTo>
                <a:lnTo>
                  <a:pt x="209034" y="7298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3BD2F7F7-570D-4289-A2C1-40C42A4C3F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584" b="-3"/>
          <a:stretch/>
        </p:blipFill>
        <p:spPr>
          <a:xfrm>
            <a:off x="3204673" y="10"/>
            <a:ext cx="5019316" cy="3055144"/>
          </a:xfrm>
          <a:custGeom>
            <a:avLst/>
            <a:gdLst/>
            <a:ahLst/>
            <a:cxnLst/>
            <a:rect l="l" t="t" r="r" b="b"/>
            <a:pathLst>
              <a:path w="5019316" h="3055154">
                <a:moveTo>
                  <a:pt x="196330" y="0"/>
                </a:moveTo>
                <a:lnTo>
                  <a:pt x="4822988" y="0"/>
                </a:lnTo>
                <a:lnTo>
                  <a:pt x="4822988" y="40184"/>
                </a:lnTo>
                <a:lnTo>
                  <a:pt x="4829076" y="87363"/>
                </a:lnTo>
                <a:lnTo>
                  <a:pt x="4841250" y="134544"/>
                </a:lnTo>
                <a:lnTo>
                  <a:pt x="4859514" y="178682"/>
                </a:lnTo>
                <a:lnTo>
                  <a:pt x="4883865" y="224339"/>
                </a:lnTo>
                <a:lnTo>
                  <a:pt x="4908215" y="269998"/>
                </a:lnTo>
                <a:lnTo>
                  <a:pt x="4935610" y="315655"/>
                </a:lnTo>
                <a:lnTo>
                  <a:pt x="4961482" y="359793"/>
                </a:lnTo>
                <a:lnTo>
                  <a:pt x="4984312" y="406972"/>
                </a:lnTo>
                <a:lnTo>
                  <a:pt x="5002574" y="452631"/>
                </a:lnTo>
                <a:lnTo>
                  <a:pt x="5014750" y="499811"/>
                </a:lnTo>
                <a:lnTo>
                  <a:pt x="5019316" y="548512"/>
                </a:lnTo>
                <a:lnTo>
                  <a:pt x="5014750" y="597215"/>
                </a:lnTo>
                <a:lnTo>
                  <a:pt x="5002574" y="644395"/>
                </a:lnTo>
                <a:lnTo>
                  <a:pt x="4984312" y="690054"/>
                </a:lnTo>
                <a:lnTo>
                  <a:pt x="4961482" y="737233"/>
                </a:lnTo>
                <a:lnTo>
                  <a:pt x="4935610" y="781371"/>
                </a:lnTo>
                <a:lnTo>
                  <a:pt x="4908215" y="827030"/>
                </a:lnTo>
                <a:lnTo>
                  <a:pt x="4883865" y="872687"/>
                </a:lnTo>
                <a:lnTo>
                  <a:pt x="4859514" y="918345"/>
                </a:lnTo>
                <a:lnTo>
                  <a:pt x="4841250" y="962482"/>
                </a:lnTo>
                <a:lnTo>
                  <a:pt x="4829076" y="1009663"/>
                </a:lnTo>
                <a:lnTo>
                  <a:pt x="4822988" y="1056842"/>
                </a:lnTo>
                <a:lnTo>
                  <a:pt x="4822988" y="1107067"/>
                </a:lnTo>
                <a:lnTo>
                  <a:pt x="4826031" y="1158813"/>
                </a:lnTo>
                <a:lnTo>
                  <a:pt x="4832119" y="1210558"/>
                </a:lnTo>
                <a:lnTo>
                  <a:pt x="4839728" y="1262305"/>
                </a:lnTo>
                <a:lnTo>
                  <a:pt x="4845816" y="1314051"/>
                </a:lnTo>
                <a:lnTo>
                  <a:pt x="4850383" y="1365796"/>
                </a:lnTo>
                <a:lnTo>
                  <a:pt x="4848859" y="1414500"/>
                </a:lnTo>
                <a:lnTo>
                  <a:pt x="4842773" y="1461681"/>
                </a:lnTo>
                <a:lnTo>
                  <a:pt x="4829076" y="1507338"/>
                </a:lnTo>
                <a:lnTo>
                  <a:pt x="4809290" y="1545386"/>
                </a:lnTo>
                <a:lnTo>
                  <a:pt x="4783417" y="1581914"/>
                </a:lnTo>
                <a:lnTo>
                  <a:pt x="4752978" y="1613874"/>
                </a:lnTo>
                <a:lnTo>
                  <a:pt x="4717975" y="1645834"/>
                </a:lnTo>
                <a:lnTo>
                  <a:pt x="4681447" y="1674752"/>
                </a:lnTo>
                <a:lnTo>
                  <a:pt x="4643400" y="1703669"/>
                </a:lnTo>
                <a:lnTo>
                  <a:pt x="4603831" y="1732585"/>
                </a:lnTo>
                <a:lnTo>
                  <a:pt x="4567303" y="1761502"/>
                </a:lnTo>
                <a:lnTo>
                  <a:pt x="4532299" y="1791940"/>
                </a:lnTo>
                <a:lnTo>
                  <a:pt x="4501861" y="1826945"/>
                </a:lnTo>
                <a:lnTo>
                  <a:pt x="4474466" y="1860428"/>
                </a:lnTo>
                <a:lnTo>
                  <a:pt x="4453158" y="1898476"/>
                </a:lnTo>
                <a:lnTo>
                  <a:pt x="4434896" y="1939569"/>
                </a:lnTo>
                <a:lnTo>
                  <a:pt x="4419677" y="1983706"/>
                </a:lnTo>
                <a:lnTo>
                  <a:pt x="4405979" y="2029365"/>
                </a:lnTo>
                <a:lnTo>
                  <a:pt x="4393803" y="2075023"/>
                </a:lnTo>
                <a:lnTo>
                  <a:pt x="4381628" y="2122203"/>
                </a:lnTo>
                <a:lnTo>
                  <a:pt x="4367930" y="2166339"/>
                </a:lnTo>
                <a:lnTo>
                  <a:pt x="4352711" y="2210475"/>
                </a:lnTo>
                <a:lnTo>
                  <a:pt x="4334449" y="2251568"/>
                </a:lnTo>
                <a:lnTo>
                  <a:pt x="4311619" y="2288096"/>
                </a:lnTo>
                <a:lnTo>
                  <a:pt x="4284226" y="2321577"/>
                </a:lnTo>
                <a:lnTo>
                  <a:pt x="4250743" y="2348972"/>
                </a:lnTo>
                <a:lnTo>
                  <a:pt x="4214216" y="2371801"/>
                </a:lnTo>
                <a:lnTo>
                  <a:pt x="4173123" y="2390065"/>
                </a:lnTo>
                <a:lnTo>
                  <a:pt x="4128988" y="2405284"/>
                </a:lnTo>
                <a:lnTo>
                  <a:pt x="4084853" y="2418982"/>
                </a:lnTo>
                <a:lnTo>
                  <a:pt x="4037672" y="2431158"/>
                </a:lnTo>
                <a:lnTo>
                  <a:pt x="3992014" y="2443334"/>
                </a:lnTo>
                <a:lnTo>
                  <a:pt x="3946357" y="2457031"/>
                </a:lnTo>
                <a:lnTo>
                  <a:pt x="3902222" y="2472250"/>
                </a:lnTo>
                <a:lnTo>
                  <a:pt x="3861129" y="2490514"/>
                </a:lnTo>
                <a:lnTo>
                  <a:pt x="3823082" y="2511820"/>
                </a:lnTo>
                <a:lnTo>
                  <a:pt x="3789599" y="2539215"/>
                </a:lnTo>
                <a:lnTo>
                  <a:pt x="3754595" y="2569655"/>
                </a:lnTo>
                <a:lnTo>
                  <a:pt x="3724155" y="2604660"/>
                </a:lnTo>
                <a:lnTo>
                  <a:pt x="3695239" y="2641186"/>
                </a:lnTo>
                <a:lnTo>
                  <a:pt x="3666323" y="2679234"/>
                </a:lnTo>
                <a:lnTo>
                  <a:pt x="3637406" y="2717283"/>
                </a:lnTo>
                <a:lnTo>
                  <a:pt x="3608490" y="2753810"/>
                </a:lnTo>
                <a:lnTo>
                  <a:pt x="3576529" y="2788814"/>
                </a:lnTo>
                <a:lnTo>
                  <a:pt x="3544567" y="2819253"/>
                </a:lnTo>
                <a:lnTo>
                  <a:pt x="3508043" y="2845126"/>
                </a:lnTo>
                <a:lnTo>
                  <a:pt x="3469994" y="2864912"/>
                </a:lnTo>
                <a:lnTo>
                  <a:pt x="3424336" y="2878609"/>
                </a:lnTo>
                <a:lnTo>
                  <a:pt x="3377155" y="2884697"/>
                </a:lnTo>
                <a:lnTo>
                  <a:pt x="3328455" y="2886219"/>
                </a:lnTo>
                <a:lnTo>
                  <a:pt x="3276709" y="2881652"/>
                </a:lnTo>
                <a:lnTo>
                  <a:pt x="3224964" y="2875566"/>
                </a:lnTo>
                <a:lnTo>
                  <a:pt x="3173217" y="2867955"/>
                </a:lnTo>
                <a:lnTo>
                  <a:pt x="3121473" y="2861868"/>
                </a:lnTo>
                <a:lnTo>
                  <a:pt x="3069726" y="2858824"/>
                </a:lnTo>
                <a:lnTo>
                  <a:pt x="3019503" y="2858824"/>
                </a:lnTo>
                <a:lnTo>
                  <a:pt x="2972324" y="2864912"/>
                </a:lnTo>
                <a:lnTo>
                  <a:pt x="2923623" y="2877088"/>
                </a:lnTo>
                <a:lnTo>
                  <a:pt x="2879486" y="2895350"/>
                </a:lnTo>
                <a:lnTo>
                  <a:pt x="2833829" y="2919702"/>
                </a:lnTo>
                <a:lnTo>
                  <a:pt x="2788172" y="2944054"/>
                </a:lnTo>
                <a:lnTo>
                  <a:pt x="2742513" y="2971447"/>
                </a:lnTo>
                <a:lnTo>
                  <a:pt x="2698376" y="2997321"/>
                </a:lnTo>
                <a:lnTo>
                  <a:pt x="2651198" y="3020150"/>
                </a:lnTo>
                <a:lnTo>
                  <a:pt x="2605539" y="3038414"/>
                </a:lnTo>
                <a:lnTo>
                  <a:pt x="2558359" y="3050590"/>
                </a:lnTo>
                <a:lnTo>
                  <a:pt x="2509659" y="3055154"/>
                </a:lnTo>
                <a:lnTo>
                  <a:pt x="2460957" y="3050590"/>
                </a:lnTo>
                <a:lnTo>
                  <a:pt x="2413777" y="3038414"/>
                </a:lnTo>
                <a:lnTo>
                  <a:pt x="2368120" y="3020150"/>
                </a:lnTo>
                <a:lnTo>
                  <a:pt x="2320940" y="2997321"/>
                </a:lnTo>
                <a:lnTo>
                  <a:pt x="2276803" y="2971447"/>
                </a:lnTo>
                <a:lnTo>
                  <a:pt x="2231146" y="2944054"/>
                </a:lnTo>
                <a:lnTo>
                  <a:pt x="2185488" y="2919702"/>
                </a:lnTo>
                <a:lnTo>
                  <a:pt x="2139831" y="2895350"/>
                </a:lnTo>
                <a:lnTo>
                  <a:pt x="2094174" y="2877088"/>
                </a:lnTo>
                <a:lnTo>
                  <a:pt x="2046994" y="2864912"/>
                </a:lnTo>
                <a:lnTo>
                  <a:pt x="1999813" y="2858824"/>
                </a:lnTo>
                <a:lnTo>
                  <a:pt x="1949589" y="2858824"/>
                </a:lnTo>
                <a:lnTo>
                  <a:pt x="1897844" y="2861868"/>
                </a:lnTo>
                <a:lnTo>
                  <a:pt x="1846099" y="2867955"/>
                </a:lnTo>
                <a:lnTo>
                  <a:pt x="1794352" y="2875566"/>
                </a:lnTo>
                <a:lnTo>
                  <a:pt x="1742606" y="2881652"/>
                </a:lnTo>
                <a:lnTo>
                  <a:pt x="1690861" y="2886219"/>
                </a:lnTo>
                <a:lnTo>
                  <a:pt x="1642161" y="2884697"/>
                </a:lnTo>
                <a:lnTo>
                  <a:pt x="1594981" y="2878609"/>
                </a:lnTo>
                <a:lnTo>
                  <a:pt x="1549322" y="2864912"/>
                </a:lnTo>
                <a:lnTo>
                  <a:pt x="1511275" y="2845126"/>
                </a:lnTo>
                <a:lnTo>
                  <a:pt x="1474747" y="2819253"/>
                </a:lnTo>
                <a:lnTo>
                  <a:pt x="1442788" y="2788814"/>
                </a:lnTo>
                <a:lnTo>
                  <a:pt x="1410827" y="2753810"/>
                </a:lnTo>
                <a:lnTo>
                  <a:pt x="1381910" y="2717283"/>
                </a:lnTo>
                <a:lnTo>
                  <a:pt x="1352994" y="2679234"/>
                </a:lnTo>
                <a:lnTo>
                  <a:pt x="1324077" y="2641186"/>
                </a:lnTo>
                <a:lnTo>
                  <a:pt x="1295161" y="2604660"/>
                </a:lnTo>
                <a:lnTo>
                  <a:pt x="1264721" y="2569655"/>
                </a:lnTo>
                <a:lnTo>
                  <a:pt x="1229717" y="2539215"/>
                </a:lnTo>
                <a:lnTo>
                  <a:pt x="1196234" y="2511820"/>
                </a:lnTo>
                <a:lnTo>
                  <a:pt x="1158187" y="2490514"/>
                </a:lnTo>
                <a:lnTo>
                  <a:pt x="1117095" y="2472250"/>
                </a:lnTo>
                <a:lnTo>
                  <a:pt x="1072959" y="2457031"/>
                </a:lnTo>
                <a:lnTo>
                  <a:pt x="1027301" y="2443334"/>
                </a:lnTo>
                <a:lnTo>
                  <a:pt x="981644" y="2431158"/>
                </a:lnTo>
                <a:lnTo>
                  <a:pt x="934464" y="2418982"/>
                </a:lnTo>
                <a:lnTo>
                  <a:pt x="890329" y="2405284"/>
                </a:lnTo>
                <a:lnTo>
                  <a:pt x="846192" y="2390065"/>
                </a:lnTo>
                <a:lnTo>
                  <a:pt x="805101" y="2371801"/>
                </a:lnTo>
                <a:lnTo>
                  <a:pt x="768573" y="2348972"/>
                </a:lnTo>
                <a:lnTo>
                  <a:pt x="735091" y="2321577"/>
                </a:lnTo>
                <a:lnTo>
                  <a:pt x="707698" y="2288096"/>
                </a:lnTo>
                <a:lnTo>
                  <a:pt x="684869" y="2251568"/>
                </a:lnTo>
                <a:lnTo>
                  <a:pt x="666605" y="2210475"/>
                </a:lnTo>
                <a:lnTo>
                  <a:pt x="651386" y="2166339"/>
                </a:lnTo>
                <a:lnTo>
                  <a:pt x="637689" y="2122203"/>
                </a:lnTo>
                <a:lnTo>
                  <a:pt x="625513" y="2075023"/>
                </a:lnTo>
                <a:lnTo>
                  <a:pt x="613337" y="2029365"/>
                </a:lnTo>
                <a:lnTo>
                  <a:pt x="599640" y="1983706"/>
                </a:lnTo>
                <a:lnTo>
                  <a:pt x="584421" y="1939569"/>
                </a:lnTo>
                <a:lnTo>
                  <a:pt x="566157" y="1898476"/>
                </a:lnTo>
                <a:lnTo>
                  <a:pt x="544850" y="1860428"/>
                </a:lnTo>
                <a:lnTo>
                  <a:pt x="517457" y="1826945"/>
                </a:lnTo>
                <a:lnTo>
                  <a:pt x="487017" y="1791940"/>
                </a:lnTo>
                <a:lnTo>
                  <a:pt x="452013" y="1761502"/>
                </a:lnTo>
                <a:lnTo>
                  <a:pt x="413964" y="1732585"/>
                </a:lnTo>
                <a:lnTo>
                  <a:pt x="375916" y="1703669"/>
                </a:lnTo>
                <a:lnTo>
                  <a:pt x="337869" y="1674752"/>
                </a:lnTo>
                <a:lnTo>
                  <a:pt x="301341" y="1645834"/>
                </a:lnTo>
                <a:lnTo>
                  <a:pt x="266337" y="1613874"/>
                </a:lnTo>
                <a:lnTo>
                  <a:pt x="235899" y="1581914"/>
                </a:lnTo>
                <a:lnTo>
                  <a:pt x="210028" y="1545386"/>
                </a:lnTo>
                <a:lnTo>
                  <a:pt x="190243" y="1507338"/>
                </a:lnTo>
                <a:lnTo>
                  <a:pt x="176545" y="1461681"/>
                </a:lnTo>
                <a:lnTo>
                  <a:pt x="170457" y="1414500"/>
                </a:lnTo>
                <a:lnTo>
                  <a:pt x="168934" y="1365796"/>
                </a:lnTo>
                <a:lnTo>
                  <a:pt x="173500" y="1314051"/>
                </a:lnTo>
                <a:lnTo>
                  <a:pt x="179588" y="1262305"/>
                </a:lnTo>
                <a:lnTo>
                  <a:pt x="187198" y="1210558"/>
                </a:lnTo>
                <a:lnTo>
                  <a:pt x="193285" y="1158813"/>
                </a:lnTo>
                <a:lnTo>
                  <a:pt x="196330" y="1107067"/>
                </a:lnTo>
                <a:lnTo>
                  <a:pt x="196330" y="1056842"/>
                </a:lnTo>
                <a:lnTo>
                  <a:pt x="190243" y="1009663"/>
                </a:lnTo>
                <a:lnTo>
                  <a:pt x="178067" y="962482"/>
                </a:lnTo>
                <a:lnTo>
                  <a:pt x="159803" y="918345"/>
                </a:lnTo>
                <a:lnTo>
                  <a:pt x="136974" y="872687"/>
                </a:lnTo>
                <a:lnTo>
                  <a:pt x="111101" y="827030"/>
                </a:lnTo>
                <a:lnTo>
                  <a:pt x="83708" y="781371"/>
                </a:lnTo>
                <a:lnTo>
                  <a:pt x="57835" y="737233"/>
                </a:lnTo>
                <a:lnTo>
                  <a:pt x="35005" y="690054"/>
                </a:lnTo>
                <a:lnTo>
                  <a:pt x="16743" y="644395"/>
                </a:lnTo>
                <a:lnTo>
                  <a:pt x="4567" y="597215"/>
                </a:lnTo>
                <a:lnTo>
                  <a:pt x="0" y="548512"/>
                </a:lnTo>
                <a:lnTo>
                  <a:pt x="4567" y="499811"/>
                </a:lnTo>
                <a:lnTo>
                  <a:pt x="16743" y="452631"/>
                </a:lnTo>
                <a:lnTo>
                  <a:pt x="35005" y="406972"/>
                </a:lnTo>
                <a:lnTo>
                  <a:pt x="57835" y="359793"/>
                </a:lnTo>
                <a:lnTo>
                  <a:pt x="83708" y="315655"/>
                </a:lnTo>
                <a:lnTo>
                  <a:pt x="111101" y="269998"/>
                </a:lnTo>
                <a:lnTo>
                  <a:pt x="136974" y="224339"/>
                </a:lnTo>
                <a:lnTo>
                  <a:pt x="159803" y="178682"/>
                </a:lnTo>
                <a:lnTo>
                  <a:pt x="178067" y="134544"/>
                </a:lnTo>
                <a:lnTo>
                  <a:pt x="190243" y="87363"/>
                </a:lnTo>
                <a:lnTo>
                  <a:pt x="196330" y="4018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81686576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550EE90-BFFF-4969-8588-BB4F1DF467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23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72D289C-3FA2-4E6E-964E-B52C692AA3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14464" y="0"/>
            <a:ext cx="10777537" cy="6858000"/>
          </a:xfrm>
          <a:custGeom>
            <a:avLst/>
            <a:gdLst>
              <a:gd name="connsiteX0" fmla="*/ 0 w 10777537"/>
              <a:gd name="connsiteY0" fmla="*/ 0 h 6858000"/>
              <a:gd name="connsiteX1" fmla="*/ 10777537 w 10777537"/>
              <a:gd name="connsiteY1" fmla="*/ 0 h 6858000"/>
              <a:gd name="connsiteX2" fmla="*/ 10777537 w 10777537"/>
              <a:gd name="connsiteY2" fmla="*/ 6858000 h 6858000"/>
              <a:gd name="connsiteX3" fmla="*/ 0 w 10777537"/>
              <a:gd name="connsiteY3" fmla="*/ 6858000 h 6858000"/>
              <a:gd name="connsiteX4" fmla="*/ 23812 w 10777537"/>
              <a:gd name="connsiteY4" fmla="*/ 6769100 h 6858000"/>
              <a:gd name="connsiteX5" fmla="*/ 47625 w 10777537"/>
              <a:gd name="connsiteY5" fmla="*/ 6681788 h 6858000"/>
              <a:gd name="connsiteX6" fmla="*/ 74612 w 10777537"/>
              <a:gd name="connsiteY6" fmla="*/ 6596063 h 6858000"/>
              <a:gd name="connsiteX7" fmla="*/ 104775 w 10777537"/>
              <a:gd name="connsiteY7" fmla="*/ 6513513 h 6858000"/>
              <a:gd name="connsiteX8" fmla="*/ 141287 w 10777537"/>
              <a:gd name="connsiteY8" fmla="*/ 6435725 h 6858000"/>
              <a:gd name="connsiteX9" fmla="*/ 184150 w 10777537"/>
              <a:gd name="connsiteY9" fmla="*/ 6362700 h 6858000"/>
              <a:gd name="connsiteX10" fmla="*/ 230188 w 10777537"/>
              <a:gd name="connsiteY10" fmla="*/ 6300788 h 6858000"/>
              <a:gd name="connsiteX11" fmla="*/ 282575 w 10777537"/>
              <a:gd name="connsiteY11" fmla="*/ 6243638 h 6858000"/>
              <a:gd name="connsiteX12" fmla="*/ 339725 w 10777537"/>
              <a:gd name="connsiteY12" fmla="*/ 6188075 h 6858000"/>
              <a:gd name="connsiteX13" fmla="*/ 403225 w 10777537"/>
              <a:gd name="connsiteY13" fmla="*/ 6134100 h 6858000"/>
              <a:gd name="connsiteX14" fmla="*/ 466725 w 10777537"/>
              <a:gd name="connsiteY14" fmla="*/ 6084888 h 6858000"/>
              <a:gd name="connsiteX15" fmla="*/ 533400 w 10777537"/>
              <a:gd name="connsiteY15" fmla="*/ 6032500 h 6858000"/>
              <a:gd name="connsiteX16" fmla="*/ 601663 w 10777537"/>
              <a:gd name="connsiteY16" fmla="*/ 5983288 h 6858000"/>
              <a:gd name="connsiteX17" fmla="*/ 666750 w 10777537"/>
              <a:gd name="connsiteY17" fmla="*/ 5930900 h 6858000"/>
              <a:gd name="connsiteX18" fmla="*/ 731838 w 10777537"/>
              <a:gd name="connsiteY18" fmla="*/ 5878513 h 6858000"/>
              <a:gd name="connsiteX19" fmla="*/ 792163 w 10777537"/>
              <a:gd name="connsiteY19" fmla="*/ 5824538 h 6858000"/>
              <a:gd name="connsiteX20" fmla="*/ 847725 w 10777537"/>
              <a:gd name="connsiteY20" fmla="*/ 5767388 h 6858000"/>
              <a:gd name="connsiteX21" fmla="*/ 896938 w 10777537"/>
              <a:gd name="connsiteY21" fmla="*/ 5707063 h 6858000"/>
              <a:gd name="connsiteX22" fmla="*/ 941388 w 10777537"/>
              <a:gd name="connsiteY22" fmla="*/ 5643563 h 6858000"/>
              <a:gd name="connsiteX23" fmla="*/ 974725 w 10777537"/>
              <a:gd name="connsiteY23" fmla="*/ 5575300 h 6858000"/>
              <a:gd name="connsiteX24" fmla="*/ 1000125 w 10777537"/>
              <a:gd name="connsiteY24" fmla="*/ 5499100 h 6858000"/>
              <a:gd name="connsiteX25" fmla="*/ 1014413 w 10777537"/>
              <a:gd name="connsiteY25" fmla="*/ 5418138 h 6858000"/>
              <a:gd name="connsiteX26" fmla="*/ 1020763 w 10777537"/>
              <a:gd name="connsiteY26" fmla="*/ 5334000 h 6858000"/>
              <a:gd name="connsiteX27" fmla="*/ 1020763 w 10777537"/>
              <a:gd name="connsiteY27" fmla="*/ 5249863 h 6858000"/>
              <a:gd name="connsiteX28" fmla="*/ 1014413 w 10777537"/>
              <a:gd name="connsiteY28" fmla="*/ 5162550 h 6858000"/>
              <a:gd name="connsiteX29" fmla="*/ 1003300 w 10777537"/>
              <a:gd name="connsiteY29" fmla="*/ 5072063 h 6858000"/>
              <a:gd name="connsiteX30" fmla="*/ 990600 w 10777537"/>
              <a:gd name="connsiteY30" fmla="*/ 4983163 h 6858000"/>
              <a:gd name="connsiteX31" fmla="*/ 979488 w 10777537"/>
              <a:gd name="connsiteY31" fmla="*/ 4894263 h 6858000"/>
              <a:gd name="connsiteX32" fmla="*/ 968375 w 10777537"/>
              <a:gd name="connsiteY32" fmla="*/ 4805363 h 6858000"/>
              <a:gd name="connsiteX33" fmla="*/ 960438 w 10777537"/>
              <a:gd name="connsiteY33" fmla="*/ 4714875 h 6858000"/>
              <a:gd name="connsiteX34" fmla="*/ 957263 w 10777537"/>
              <a:gd name="connsiteY34" fmla="*/ 4627563 h 6858000"/>
              <a:gd name="connsiteX35" fmla="*/ 962025 w 10777537"/>
              <a:gd name="connsiteY35" fmla="*/ 4543425 h 6858000"/>
              <a:gd name="connsiteX36" fmla="*/ 973138 w 10777537"/>
              <a:gd name="connsiteY36" fmla="*/ 4459288 h 6858000"/>
              <a:gd name="connsiteX37" fmla="*/ 993775 w 10777537"/>
              <a:gd name="connsiteY37" fmla="*/ 4381500 h 6858000"/>
              <a:gd name="connsiteX38" fmla="*/ 1022350 w 10777537"/>
              <a:gd name="connsiteY38" fmla="*/ 4302125 h 6858000"/>
              <a:gd name="connsiteX39" fmla="*/ 1057275 w 10777537"/>
              <a:gd name="connsiteY39" fmla="*/ 4224338 h 6858000"/>
              <a:gd name="connsiteX40" fmla="*/ 1098550 w 10777537"/>
              <a:gd name="connsiteY40" fmla="*/ 4146550 h 6858000"/>
              <a:gd name="connsiteX41" fmla="*/ 1143000 w 10777537"/>
              <a:gd name="connsiteY41" fmla="*/ 4068763 h 6858000"/>
              <a:gd name="connsiteX42" fmla="*/ 1189038 w 10777537"/>
              <a:gd name="connsiteY42" fmla="*/ 3989388 h 6858000"/>
              <a:gd name="connsiteX43" fmla="*/ 1235075 w 10777537"/>
              <a:gd name="connsiteY43" fmla="*/ 3913188 h 6858000"/>
              <a:gd name="connsiteX44" fmla="*/ 1277938 w 10777537"/>
              <a:gd name="connsiteY44" fmla="*/ 3833813 h 6858000"/>
              <a:gd name="connsiteX45" fmla="*/ 1317625 w 10777537"/>
              <a:gd name="connsiteY45" fmla="*/ 3756025 h 6858000"/>
              <a:gd name="connsiteX46" fmla="*/ 1350963 w 10777537"/>
              <a:gd name="connsiteY46" fmla="*/ 3673475 h 6858000"/>
              <a:gd name="connsiteX47" fmla="*/ 1377950 w 10777537"/>
              <a:gd name="connsiteY47" fmla="*/ 3592513 h 6858000"/>
              <a:gd name="connsiteX48" fmla="*/ 1393825 w 10777537"/>
              <a:gd name="connsiteY48" fmla="*/ 3511550 h 6858000"/>
              <a:gd name="connsiteX49" fmla="*/ 1400175 w 10777537"/>
              <a:gd name="connsiteY49" fmla="*/ 3429000 h 6858000"/>
              <a:gd name="connsiteX50" fmla="*/ 1393825 w 10777537"/>
              <a:gd name="connsiteY50" fmla="*/ 3346450 h 6858000"/>
              <a:gd name="connsiteX51" fmla="*/ 1377950 w 10777537"/>
              <a:gd name="connsiteY51" fmla="*/ 3265488 h 6858000"/>
              <a:gd name="connsiteX52" fmla="*/ 1350963 w 10777537"/>
              <a:gd name="connsiteY52" fmla="*/ 3184525 h 6858000"/>
              <a:gd name="connsiteX53" fmla="*/ 1317625 w 10777537"/>
              <a:gd name="connsiteY53" fmla="*/ 3101975 h 6858000"/>
              <a:gd name="connsiteX54" fmla="*/ 1277938 w 10777537"/>
              <a:gd name="connsiteY54" fmla="*/ 3024188 h 6858000"/>
              <a:gd name="connsiteX55" fmla="*/ 1235075 w 10777537"/>
              <a:gd name="connsiteY55" fmla="*/ 2944813 h 6858000"/>
              <a:gd name="connsiteX56" fmla="*/ 1189038 w 10777537"/>
              <a:gd name="connsiteY56" fmla="*/ 2868613 h 6858000"/>
              <a:gd name="connsiteX57" fmla="*/ 1143000 w 10777537"/>
              <a:gd name="connsiteY57" fmla="*/ 2789238 h 6858000"/>
              <a:gd name="connsiteX58" fmla="*/ 1098550 w 10777537"/>
              <a:gd name="connsiteY58" fmla="*/ 2711450 h 6858000"/>
              <a:gd name="connsiteX59" fmla="*/ 1057275 w 10777537"/>
              <a:gd name="connsiteY59" fmla="*/ 2633663 h 6858000"/>
              <a:gd name="connsiteX60" fmla="*/ 1022350 w 10777537"/>
              <a:gd name="connsiteY60" fmla="*/ 2555875 h 6858000"/>
              <a:gd name="connsiteX61" fmla="*/ 993775 w 10777537"/>
              <a:gd name="connsiteY61" fmla="*/ 2476500 h 6858000"/>
              <a:gd name="connsiteX62" fmla="*/ 973138 w 10777537"/>
              <a:gd name="connsiteY62" fmla="*/ 2398713 h 6858000"/>
              <a:gd name="connsiteX63" fmla="*/ 962025 w 10777537"/>
              <a:gd name="connsiteY63" fmla="*/ 2314575 h 6858000"/>
              <a:gd name="connsiteX64" fmla="*/ 957263 w 10777537"/>
              <a:gd name="connsiteY64" fmla="*/ 2230438 h 6858000"/>
              <a:gd name="connsiteX65" fmla="*/ 960438 w 10777537"/>
              <a:gd name="connsiteY65" fmla="*/ 2143125 h 6858000"/>
              <a:gd name="connsiteX66" fmla="*/ 968375 w 10777537"/>
              <a:gd name="connsiteY66" fmla="*/ 2052638 h 6858000"/>
              <a:gd name="connsiteX67" fmla="*/ 979488 w 10777537"/>
              <a:gd name="connsiteY67" fmla="*/ 1963738 h 6858000"/>
              <a:gd name="connsiteX68" fmla="*/ 990600 w 10777537"/>
              <a:gd name="connsiteY68" fmla="*/ 1874838 h 6858000"/>
              <a:gd name="connsiteX69" fmla="*/ 1003300 w 10777537"/>
              <a:gd name="connsiteY69" fmla="*/ 1785938 h 6858000"/>
              <a:gd name="connsiteX70" fmla="*/ 1014413 w 10777537"/>
              <a:gd name="connsiteY70" fmla="*/ 1695450 h 6858000"/>
              <a:gd name="connsiteX71" fmla="*/ 1020763 w 10777537"/>
              <a:gd name="connsiteY71" fmla="*/ 1608138 h 6858000"/>
              <a:gd name="connsiteX72" fmla="*/ 1020763 w 10777537"/>
              <a:gd name="connsiteY72" fmla="*/ 1524000 h 6858000"/>
              <a:gd name="connsiteX73" fmla="*/ 1014413 w 10777537"/>
              <a:gd name="connsiteY73" fmla="*/ 1439863 h 6858000"/>
              <a:gd name="connsiteX74" fmla="*/ 1000125 w 10777537"/>
              <a:gd name="connsiteY74" fmla="*/ 1358900 h 6858000"/>
              <a:gd name="connsiteX75" fmla="*/ 974725 w 10777537"/>
              <a:gd name="connsiteY75" fmla="*/ 1282700 h 6858000"/>
              <a:gd name="connsiteX76" fmla="*/ 941388 w 10777537"/>
              <a:gd name="connsiteY76" fmla="*/ 1214438 h 6858000"/>
              <a:gd name="connsiteX77" fmla="*/ 896938 w 10777537"/>
              <a:gd name="connsiteY77" fmla="*/ 1150938 h 6858000"/>
              <a:gd name="connsiteX78" fmla="*/ 847725 w 10777537"/>
              <a:gd name="connsiteY78" fmla="*/ 1090613 h 6858000"/>
              <a:gd name="connsiteX79" fmla="*/ 792163 w 10777537"/>
              <a:gd name="connsiteY79" fmla="*/ 1033463 h 6858000"/>
              <a:gd name="connsiteX80" fmla="*/ 731838 w 10777537"/>
              <a:gd name="connsiteY80" fmla="*/ 979488 h 6858000"/>
              <a:gd name="connsiteX81" fmla="*/ 666750 w 10777537"/>
              <a:gd name="connsiteY81" fmla="*/ 927100 h 6858000"/>
              <a:gd name="connsiteX82" fmla="*/ 601663 w 10777537"/>
              <a:gd name="connsiteY82" fmla="*/ 874713 h 6858000"/>
              <a:gd name="connsiteX83" fmla="*/ 533400 w 10777537"/>
              <a:gd name="connsiteY83" fmla="*/ 825500 h 6858000"/>
              <a:gd name="connsiteX84" fmla="*/ 466725 w 10777537"/>
              <a:gd name="connsiteY84" fmla="*/ 773113 h 6858000"/>
              <a:gd name="connsiteX85" fmla="*/ 403225 w 10777537"/>
              <a:gd name="connsiteY85" fmla="*/ 723900 h 6858000"/>
              <a:gd name="connsiteX86" fmla="*/ 339725 w 10777537"/>
              <a:gd name="connsiteY86" fmla="*/ 669925 h 6858000"/>
              <a:gd name="connsiteX87" fmla="*/ 282575 w 10777537"/>
              <a:gd name="connsiteY87" fmla="*/ 614363 h 6858000"/>
              <a:gd name="connsiteX88" fmla="*/ 230188 w 10777537"/>
              <a:gd name="connsiteY88" fmla="*/ 557213 h 6858000"/>
              <a:gd name="connsiteX89" fmla="*/ 184150 w 10777537"/>
              <a:gd name="connsiteY89" fmla="*/ 495300 h 6858000"/>
              <a:gd name="connsiteX90" fmla="*/ 141287 w 10777537"/>
              <a:gd name="connsiteY90" fmla="*/ 422275 h 6858000"/>
              <a:gd name="connsiteX91" fmla="*/ 104775 w 10777537"/>
              <a:gd name="connsiteY91" fmla="*/ 344488 h 6858000"/>
              <a:gd name="connsiteX92" fmla="*/ 74612 w 10777537"/>
              <a:gd name="connsiteY92" fmla="*/ 261938 h 6858000"/>
              <a:gd name="connsiteX93" fmla="*/ 47625 w 10777537"/>
              <a:gd name="connsiteY93" fmla="*/ 176213 h 6858000"/>
              <a:gd name="connsiteX94" fmla="*/ 23812 w 10777537"/>
              <a:gd name="connsiteY94" fmla="*/ 889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0777537" h="6858000">
                <a:moveTo>
                  <a:pt x="0" y="0"/>
                </a:moveTo>
                <a:lnTo>
                  <a:pt x="10777537" y="0"/>
                </a:lnTo>
                <a:lnTo>
                  <a:pt x="10777537" y="6858000"/>
                </a:lnTo>
                <a:lnTo>
                  <a:pt x="0" y="6858000"/>
                </a:lnTo>
                <a:lnTo>
                  <a:pt x="23812" y="6769100"/>
                </a:lnTo>
                <a:lnTo>
                  <a:pt x="47625" y="6681788"/>
                </a:lnTo>
                <a:lnTo>
                  <a:pt x="74612" y="6596063"/>
                </a:lnTo>
                <a:lnTo>
                  <a:pt x="104775" y="6513513"/>
                </a:lnTo>
                <a:lnTo>
                  <a:pt x="141287" y="6435725"/>
                </a:lnTo>
                <a:lnTo>
                  <a:pt x="184150" y="6362700"/>
                </a:lnTo>
                <a:lnTo>
                  <a:pt x="230188" y="6300788"/>
                </a:lnTo>
                <a:lnTo>
                  <a:pt x="282575" y="6243638"/>
                </a:lnTo>
                <a:lnTo>
                  <a:pt x="339725" y="6188075"/>
                </a:lnTo>
                <a:lnTo>
                  <a:pt x="403225" y="6134100"/>
                </a:lnTo>
                <a:lnTo>
                  <a:pt x="466725" y="6084888"/>
                </a:lnTo>
                <a:lnTo>
                  <a:pt x="533400" y="6032500"/>
                </a:lnTo>
                <a:lnTo>
                  <a:pt x="601663" y="5983288"/>
                </a:lnTo>
                <a:lnTo>
                  <a:pt x="666750" y="5930900"/>
                </a:lnTo>
                <a:lnTo>
                  <a:pt x="731838" y="5878513"/>
                </a:lnTo>
                <a:lnTo>
                  <a:pt x="792163" y="5824538"/>
                </a:lnTo>
                <a:lnTo>
                  <a:pt x="847725" y="5767388"/>
                </a:lnTo>
                <a:lnTo>
                  <a:pt x="896938" y="5707063"/>
                </a:lnTo>
                <a:lnTo>
                  <a:pt x="941388" y="5643563"/>
                </a:lnTo>
                <a:lnTo>
                  <a:pt x="974725" y="5575300"/>
                </a:lnTo>
                <a:lnTo>
                  <a:pt x="1000125" y="5499100"/>
                </a:lnTo>
                <a:lnTo>
                  <a:pt x="1014413" y="5418138"/>
                </a:lnTo>
                <a:lnTo>
                  <a:pt x="1020763" y="5334000"/>
                </a:lnTo>
                <a:lnTo>
                  <a:pt x="1020763" y="5249863"/>
                </a:lnTo>
                <a:lnTo>
                  <a:pt x="1014413" y="5162550"/>
                </a:lnTo>
                <a:lnTo>
                  <a:pt x="1003300" y="5072063"/>
                </a:lnTo>
                <a:lnTo>
                  <a:pt x="990600" y="4983163"/>
                </a:lnTo>
                <a:lnTo>
                  <a:pt x="979488" y="4894263"/>
                </a:lnTo>
                <a:lnTo>
                  <a:pt x="968375" y="4805363"/>
                </a:lnTo>
                <a:lnTo>
                  <a:pt x="960438" y="4714875"/>
                </a:lnTo>
                <a:lnTo>
                  <a:pt x="957263" y="4627563"/>
                </a:lnTo>
                <a:lnTo>
                  <a:pt x="962025" y="4543425"/>
                </a:lnTo>
                <a:lnTo>
                  <a:pt x="973138" y="4459288"/>
                </a:lnTo>
                <a:lnTo>
                  <a:pt x="993775" y="4381500"/>
                </a:lnTo>
                <a:lnTo>
                  <a:pt x="1022350" y="4302125"/>
                </a:lnTo>
                <a:lnTo>
                  <a:pt x="1057275" y="4224338"/>
                </a:lnTo>
                <a:lnTo>
                  <a:pt x="1098550" y="4146550"/>
                </a:lnTo>
                <a:lnTo>
                  <a:pt x="1143000" y="4068763"/>
                </a:lnTo>
                <a:lnTo>
                  <a:pt x="1189038" y="3989388"/>
                </a:lnTo>
                <a:lnTo>
                  <a:pt x="1235075" y="3913188"/>
                </a:lnTo>
                <a:lnTo>
                  <a:pt x="1277938" y="3833813"/>
                </a:lnTo>
                <a:lnTo>
                  <a:pt x="1317625" y="3756025"/>
                </a:lnTo>
                <a:lnTo>
                  <a:pt x="1350963" y="3673475"/>
                </a:lnTo>
                <a:lnTo>
                  <a:pt x="1377950" y="3592513"/>
                </a:lnTo>
                <a:lnTo>
                  <a:pt x="1393825" y="3511550"/>
                </a:lnTo>
                <a:lnTo>
                  <a:pt x="1400175" y="3429000"/>
                </a:lnTo>
                <a:lnTo>
                  <a:pt x="1393825" y="3346450"/>
                </a:lnTo>
                <a:lnTo>
                  <a:pt x="1377950" y="3265488"/>
                </a:lnTo>
                <a:lnTo>
                  <a:pt x="1350963" y="3184525"/>
                </a:lnTo>
                <a:lnTo>
                  <a:pt x="1317625" y="3101975"/>
                </a:lnTo>
                <a:lnTo>
                  <a:pt x="1277938" y="3024188"/>
                </a:lnTo>
                <a:lnTo>
                  <a:pt x="1235075" y="2944813"/>
                </a:lnTo>
                <a:lnTo>
                  <a:pt x="1189038" y="2868613"/>
                </a:lnTo>
                <a:lnTo>
                  <a:pt x="1143000" y="2789238"/>
                </a:lnTo>
                <a:lnTo>
                  <a:pt x="1098550" y="2711450"/>
                </a:lnTo>
                <a:lnTo>
                  <a:pt x="1057275" y="2633663"/>
                </a:lnTo>
                <a:lnTo>
                  <a:pt x="1022350" y="2555875"/>
                </a:lnTo>
                <a:lnTo>
                  <a:pt x="993775" y="2476500"/>
                </a:lnTo>
                <a:lnTo>
                  <a:pt x="973138" y="2398713"/>
                </a:lnTo>
                <a:lnTo>
                  <a:pt x="962025" y="2314575"/>
                </a:lnTo>
                <a:lnTo>
                  <a:pt x="957263" y="2230438"/>
                </a:lnTo>
                <a:lnTo>
                  <a:pt x="960438" y="2143125"/>
                </a:lnTo>
                <a:lnTo>
                  <a:pt x="968375" y="2052638"/>
                </a:lnTo>
                <a:lnTo>
                  <a:pt x="979488" y="1963738"/>
                </a:lnTo>
                <a:lnTo>
                  <a:pt x="990600" y="1874838"/>
                </a:lnTo>
                <a:lnTo>
                  <a:pt x="1003300" y="1785938"/>
                </a:lnTo>
                <a:lnTo>
                  <a:pt x="1014413" y="1695450"/>
                </a:lnTo>
                <a:lnTo>
                  <a:pt x="1020763" y="1608138"/>
                </a:lnTo>
                <a:lnTo>
                  <a:pt x="1020763" y="1524000"/>
                </a:lnTo>
                <a:lnTo>
                  <a:pt x="1014413" y="1439863"/>
                </a:lnTo>
                <a:lnTo>
                  <a:pt x="1000125" y="1358900"/>
                </a:lnTo>
                <a:lnTo>
                  <a:pt x="974725" y="1282700"/>
                </a:lnTo>
                <a:lnTo>
                  <a:pt x="941388" y="1214438"/>
                </a:lnTo>
                <a:lnTo>
                  <a:pt x="896938" y="1150938"/>
                </a:lnTo>
                <a:lnTo>
                  <a:pt x="847725" y="1090613"/>
                </a:lnTo>
                <a:lnTo>
                  <a:pt x="792163" y="1033463"/>
                </a:lnTo>
                <a:lnTo>
                  <a:pt x="731838" y="979488"/>
                </a:lnTo>
                <a:lnTo>
                  <a:pt x="666750" y="927100"/>
                </a:lnTo>
                <a:lnTo>
                  <a:pt x="601663" y="874713"/>
                </a:lnTo>
                <a:lnTo>
                  <a:pt x="533400" y="825500"/>
                </a:lnTo>
                <a:lnTo>
                  <a:pt x="466725" y="773113"/>
                </a:lnTo>
                <a:lnTo>
                  <a:pt x="403225" y="723900"/>
                </a:lnTo>
                <a:lnTo>
                  <a:pt x="339725" y="669925"/>
                </a:lnTo>
                <a:lnTo>
                  <a:pt x="282575" y="614363"/>
                </a:lnTo>
                <a:lnTo>
                  <a:pt x="230188" y="557213"/>
                </a:lnTo>
                <a:lnTo>
                  <a:pt x="184150" y="495300"/>
                </a:lnTo>
                <a:lnTo>
                  <a:pt x="141287" y="422275"/>
                </a:lnTo>
                <a:lnTo>
                  <a:pt x="104775" y="344488"/>
                </a:lnTo>
                <a:lnTo>
                  <a:pt x="74612" y="261938"/>
                </a:lnTo>
                <a:lnTo>
                  <a:pt x="47625" y="176213"/>
                </a:lnTo>
                <a:lnTo>
                  <a:pt x="23812" y="88900"/>
                </a:ln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88031DF-7F68-4042-A544-57C956D54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1301" y="630936"/>
            <a:ext cx="8615640" cy="472559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dirty="0"/>
              <a:t>Dzieciństwo</a:t>
            </a:r>
            <a:br>
              <a:rPr lang="pl-PL" sz="4400" dirty="0"/>
            </a:br>
            <a:br>
              <a:rPr lang="en-US" sz="2100" dirty="0"/>
            </a:b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urodził się w Dębic</a:t>
            </a:r>
            <a:r>
              <a:rPr lang="pl-PL" sz="2100" dirty="0"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, miasteczku zamieszkiwanym przed wojną głównie przez chasydów.</a:t>
            </a:r>
            <a:br>
              <a:rPr lang="pl-PL" sz="21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pl-PL" sz="21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Pochodził z wielokulturowej rodziny, w drzewie genealogicznym polskiego kompozytora znajdziemy korzenie ormiańsko-niemiecko-polskie.</a:t>
            </a:r>
            <a:br>
              <a:rPr lang="pl-PL" sz="21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pl-PL" sz="21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Jego dziadek był niemieckim ewangelikiem; babcia pochodziła ze Stanisławowa </a:t>
            </a:r>
            <a:r>
              <a:rPr lang="pl-PL" sz="2100" dirty="0">
                <a:latin typeface="Calibri" panose="020F0502020204030204" pitchFamily="34" charset="0"/>
                <a:cs typeface="Calibri" panose="020F0502020204030204" pitchFamily="34" charset="0"/>
              </a:rPr>
              <a:t>i BYŁa ormianką</a:t>
            </a:r>
            <a:r>
              <a:rPr lang="en-US" sz="21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EABA7E7F-0502-421C-8626-3B630F27CB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874382" y="0"/>
            <a:ext cx="1646238" cy="6858000"/>
          </a:xfrm>
          <a:custGeom>
            <a:avLst/>
            <a:gdLst/>
            <a:ahLst/>
            <a:cxnLst/>
            <a:rect l="0" t="0" r="r" b="b"/>
            <a:pathLst>
              <a:path w="1037" h="4320">
                <a:moveTo>
                  <a:pt x="0" y="0"/>
                </a:moveTo>
                <a:lnTo>
                  <a:pt x="171" y="0"/>
                </a:lnTo>
                <a:lnTo>
                  <a:pt x="188" y="55"/>
                </a:lnTo>
                <a:lnTo>
                  <a:pt x="204" y="110"/>
                </a:lnTo>
                <a:lnTo>
                  <a:pt x="220" y="166"/>
                </a:lnTo>
                <a:lnTo>
                  <a:pt x="234" y="223"/>
                </a:lnTo>
                <a:lnTo>
                  <a:pt x="251" y="278"/>
                </a:lnTo>
                <a:lnTo>
                  <a:pt x="269" y="331"/>
                </a:lnTo>
                <a:lnTo>
                  <a:pt x="292" y="381"/>
                </a:lnTo>
                <a:lnTo>
                  <a:pt x="319" y="427"/>
                </a:lnTo>
                <a:lnTo>
                  <a:pt x="349" y="466"/>
                </a:lnTo>
                <a:lnTo>
                  <a:pt x="382" y="503"/>
                </a:lnTo>
                <a:lnTo>
                  <a:pt x="420" y="537"/>
                </a:lnTo>
                <a:lnTo>
                  <a:pt x="460" y="571"/>
                </a:lnTo>
                <a:lnTo>
                  <a:pt x="502" y="603"/>
                </a:lnTo>
                <a:lnTo>
                  <a:pt x="544" y="635"/>
                </a:lnTo>
                <a:lnTo>
                  <a:pt x="587" y="668"/>
                </a:lnTo>
                <a:lnTo>
                  <a:pt x="628" y="700"/>
                </a:lnTo>
                <a:lnTo>
                  <a:pt x="667" y="734"/>
                </a:lnTo>
                <a:lnTo>
                  <a:pt x="703" y="771"/>
                </a:lnTo>
                <a:lnTo>
                  <a:pt x="736" y="808"/>
                </a:lnTo>
                <a:lnTo>
                  <a:pt x="763" y="848"/>
                </a:lnTo>
                <a:lnTo>
                  <a:pt x="786" y="893"/>
                </a:lnTo>
                <a:lnTo>
                  <a:pt x="800" y="937"/>
                </a:lnTo>
                <a:lnTo>
                  <a:pt x="809" y="986"/>
                </a:lnTo>
                <a:lnTo>
                  <a:pt x="813" y="1034"/>
                </a:lnTo>
                <a:lnTo>
                  <a:pt x="812" y="1085"/>
                </a:lnTo>
                <a:lnTo>
                  <a:pt x="808" y="1136"/>
                </a:lnTo>
                <a:lnTo>
                  <a:pt x="803" y="1189"/>
                </a:lnTo>
                <a:lnTo>
                  <a:pt x="796" y="1242"/>
                </a:lnTo>
                <a:lnTo>
                  <a:pt x="788" y="1295"/>
                </a:lnTo>
                <a:lnTo>
                  <a:pt x="782" y="1348"/>
                </a:lnTo>
                <a:lnTo>
                  <a:pt x="778" y="1401"/>
                </a:lnTo>
                <a:lnTo>
                  <a:pt x="775" y="1452"/>
                </a:lnTo>
                <a:lnTo>
                  <a:pt x="778" y="1502"/>
                </a:lnTo>
                <a:lnTo>
                  <a:pt x="784" y="1551"/>
                </a:lnTo>
                <a:lnTo>
                  <a:pt x="797" y="1602"/>
                </a:lnTo>
                <a:lnTo>
                  <a:pt x="817" y="1652"/>
                </a:lnTo>
                <a:lnTo>
                  <a:pt x="841" y="1702"/>
                </a:lnTo>
                <a:lnTo>
                  <a:pt x="868" y="1752"/>
                </a:lnTo>
                <a:lnTo>
                  <a:pt x="896" y="1801"/>
                </a:lnTo>
                <a:lnTo>
                  <a:pt x="926" y="1851"/>
                </a:lnTo>
                <a:lnTo>
                  <a:pt x="953" y="1901"/>
                </a:lnTo>
                <a:lnTo>
                  <a:pt x="980" y="1952"/>
                </a:lnTo>
                <a:lnTo>
                  <a:pt x="1003" y="2003"/>
                </a:lnTo>
                <a:lnTo>
                  <a:pt x="1021" y="2054"/>
                </a:lnTo>
                <a:lnTo>
                  <a:pt x="1031" y="2106"/>
                </a:lnTo>
                <a:lnTo>
                  <a:pt x="1037" y="2160"/>
                </a:lnTo>
                <a:lnTo>
                  <a:pt x="1031" y="2214"/>
                </a:lnTo>
                <a:lnTo>
                  <a:pt x="1021" y="2266"/>
                </a:lnTo>
                <a:lnTo>
                  <a:pt x="1003" y="2317"/>
                </a:lnTo>
                <a:lnTo>
                  <a:pt x="980" y="2368"/>
                </a:lnTo>
                <a:lnTo>
                  <a:pt x="953" y="2419"/>
                </a:lnTo>
                <a:lnTo>
                  <a:pt x="926" y="2469"/>
                </a:lnTo>
                <a:lnTo>
                  <a:pt x="896" y="2519"/>
                </a:lnTo>
                <a:lnTo>
                  <a:pt x="868" y="2568"/>
                </a:lnTo>
                <a:lnTo>
                  <a:pt x="841" y="2618"/>
                </a:lnTo>
                <a:lnTo>
                  <a:pt x="817" y="2668"/>
                </a:lnTo>
                <a:lnTo>
                  <a:pt x="797" y="2718"/>
                </a:lnTo>
                <a:lnTo>
                  <a:pt x="784" y="2769"/>
                </a:lnTo>
                <a:lnTo>
                  <a:pt x="778" y="2818"/>
                </a:lnTo>
                <a:lnTo>
                  <a:pt x="775" y="2868"/>
                </a:lnTo>
                <a:lnTo>
                  <a:pt x="778" y="2919"/>
                </a:lnTo>
                <a:lnTo>
                  <a:pt x="782" y="2972"/>
                </a:lnTo>
                <a:lnTo>
                  <a:pt x="788" y="3025"/>
                </a:lnTo>
                <a:lnTo>
                  <a:pt x="796" y="3078"/>
                </a:lnTo>
                <a:lnTo>
                  <a:pt x="803" y="3131"/>
                </a:lnTo>
                <a:lnTo>
                  <a:pt x="808" y="3184"/>
                </a:lnTo>
                <a:lnTo>
                  <a:pt x="812" y="3235"/>
                </a:lnTo>
                <a:lnTo>
                  <a:pt x="813" y="3286"/>
                </a:lnTo>
                <a:lnTo>
                  <a:pt x="809" y="3334"/>
                </a:lnTo>
                <a:lnTo>
                  <a:pt x="800" y="3383"/>
                </a:lnTo>
                <a:lnTo>
                  <a:pt x="786" y="3427"/>
                </a:lnTo>
                <a:lnTo>
                  <a:pt x="763" y="3472"/>
                </a:lnTo>
                <a:lnTo>
                  <a:pt x="736" y="3512"/>
                </a:lnTo>
                <a:lnTo>
                  <a:pt x="703" y="3549"/>
                </a:lnTo>
                <a:lnTo>
                  <a:pt x="667" y="3586"/>
                </a:lnTo>
                <a:lnTo>
                  <a:pt x="628" y="3620"/>
                </a:lnTo>
                <a:lnTo>
                  <a:pt x="587" y="3652"/>
                </a:lnTo>
                <a:lnTo>
                  <a:pt x="544" y="3685"/>
                </a:lnTo>
                <a:lnTo>
                  <a:pt x="502" y="3717"/>
                </a:lnTo>
                <a:lnTo>
                  <a:pt x="460" y="3749"/>
                </a:lnTo>
                <a:lnTo>
                  <a:pt x="420" y="3783"/>
                </a:lnTo>
                <a:lnTo>
                  <a:pt x="382" y="3817"/>
                </a:lnTo>
                <a:lnTo>
                  <a:pt x="349" y="3854"/>
                </a:lnTo>
                <a:lnTo>
                  <a:pt x="319" y="3893"/>
                </a:lnTo>
                <a:lnTo>
                  <a:pt x="292" y="3939"/>
                </a:lnTo>
                <a:lnTo>
                  <a:pt x="269" y="3989"/>
                </a:lnTo>
                <a:lnTo>
                  <a:pt x="251" y="4042"/>
                </a:lnTo>
                <a:lnTo>
                  <a:pt x="234" y="4097"/>
                </a:lnTo>
                <a:lnTo>
                  <a:pt x="220" y="4154"/>
                </a:lnTo>
                <a:lnTo>
                  <a:pt x="204" y="4210"/>
                </a:lnTo>
                <a:lnTo>
                  <a:pt x="188" y="4265"/>
                </a:lnTo>
                <a:lnTo>
                  <a:pt x="171" y="4320"/>
                </a:lnTo>
                <a:lnTo>
                  <a:pt x="0" y="4320"/>
                </a:lnTo>
                <a:lnTo>
                  <a:pt x="17" y="4278"/>
                </a:lnTo>
                <a:lnTo>
                  <a:pt x="33" y="4232"/>
                </a:lnTo>
                <a:lnTo>
                  <a:pt x="46" y="4183"/>
                </a:lnTo>
                <a:lnTo>
                  <a:pt x="60" y="4131"/>
                </a:lnTo>
                <a:lnTo>
                  <a:pt x="75" y="4075"/>
                </a:lnTo>
                <a:lnTo>
                  <a:pt x="90" y="4019"/>
                </a:lnTo>
                <a:lnTo>
                  <a:pt x="109" y="3964"/>
                </a:lnTo>
                <a:lnTo>
                  <a:pt x="129" y="3909"/>
                </a:lnTo>
                <a:lnTo>
                  <a:pt x="156" y="3855"/>
                </a:lnTo>
                <a:lnTo>
                  <a:pt x="186" y="3804"/>
                </a:lnTo>
                <a:lnTo>
                  <a:pt x="222" y="3756"/>
                </a:lnTo>
                <a:lnTo>
                  <a:pt x="261" y="3713"/>
                </a:lnTo>
                <a:lnTo>
                  <a:pt x="303" y="3672"/>
                </a:lnTo>
                <a:lnTo>
                  <a:pt x="348" y="3634"/>
                </a:lnTo>
                <a:lnTo>
                  <a:pt x="392" y="3599"/>
                </a:lnTo>
                <a:lnTo>
                  <a:pt x="438" y="3565"/>
                </a:lnTo>
                <a:lnTo>
                  <a:pt x="482" y="3531"/>
                </a:lnTo>
                <a:lnTo>
                  <a:pt x="523" y="3499"/>
                </a:lnTo>
                <a:lnTo>
                  <a:pt x="561" y="3466"/>
                </a:lnTo>
                <a:lnTo>
                  <a:pt x="594" y="3434"/>
                </a:lnTo>
                <a:lnTo>
                  <a:pt x="620" y="3400"/>
                </a:lnTo>
                <a:lnTo>
                  <a:pt x="638" y="3367"/>
                </a:lnTo>
                <a:lnTo>
                  <a:pt x="647" y="3336"/>
                </a:lnTo>
                <a:lnTo>
                  <a:pt x="652" y="3302"/>
                </a:lnTo>
                <a:lnTo>
                  <a:pt x="654" y="3265"/>
                </a:lnTo>
                <a:lnTo>
                  <a:pt x="651" y="3224"/>
                </a:lnTo>
                <a:lnTo>
                  <a:pt x="647" y="3181"/>
                </a:lnTo>
                <a:lnTo>
                  <a:pt x="642" y="3137"/>
                </a:lnTo>
                <a:lnTo>
                  <a:pt x="637" y="3091"/>
                </a:lnTo>
                <a:lnTo>
                  <a:pt x="626" y="3021"/>
                </a:lnTo>
                <a:lnTo>
                  <a:pt x="620" y="2952"/>
                </a:lnTo>
                <a:lnTo>
                  <a:pt x="616" y="2881"/>
                </a:lnTo>
                <a:lnTo>
                  <a:pt x="618" y="2809"/>
                </a:lnTo>
                <a:lnTo>
                  <a:pt x="628" y="2737"/>
                </a:lnTo>
                <a:lnTo>
                  <a:pt x="642" y="2681"/>
                </a:lnTo>
                <a:lnTo>
                  <a:pt x="661" y="2626"/>
                </a:lnTo>
                <a:lnTo>
                  <a:pt x="685" y="2574"/>
                </a:lnTo>
                <a:lnTo>
                  <a:pt x="711" y="2521"/>
                </a:lnTo>
                <a:lnTo>
                  <a:pt x="739" y="2472"/>
                </a:lnTo>
                <a:lnTo>
                  <a:pt x="767" y="2423"/>
                </a:lnTo>
                <a:lnTo>
                  <a:pt x="791" y="2381"/>
                </a:lnTo>
                <a:lnTo>
                  <a:pt x="813" y="2342"/>
                </a:lnTo>
                <a:lnTo>
                  <a:pt x="834" y="2303"/>
                </a:lnTo>
                <a:lnTo>
                  <a:pt x="851" y="2265"/>
                </a:lnTo>
                <a:lnTo>
                  <a:pt x="864" y="2228"/>
                </a:lnTo>
                <a:lnTo>
                  <a:pt x="873" y="2194"/>
                </a:lnTo>
                <a:lnTo>
                  <a:pt x="876" y="2160"/>
                </a:lnTo>
                <a:lnTo>
                  <a:pt x="873" y="2126"/>
                </a:lnTo>
                <a:lnTo>
                  <a:pt x="864" y="2092"/>
                </a:lnTo>
                <a:lnTo>
                  <a:pt x="851" y="2055"/>
                </a:lnTo>
                <a:lnTo>
                  <a:pt x="834" y="2017"/>
                </a:lnTo>
                <a:lnTo>
                  <a:pt x="813" y="1978"/>
                </a:lnTo>
                <a:lnTo>
                  <a:pt x="791" y="1939"/>
                </a:lnTo>
                <a:lnTo>
                  <a:pt x="767" y="1897"/>
                </a:lnTo>
                <a:lnTo>
                  <a:pt x="739" y="1848"/>
                </a:lnTo>
                <a:lnTo>
                  <a:pt x="711" y="1799"/>
                </a:lnTo>
                <a:lnTo>
                  <a:pt x="685" y="1746"/>
                </a:lnTo>
                <a:lnTo>
                  <a:pt x="661" y="1694"/>
                </a:lnTo>
                <a:lnTo>
                  <a:pt x="642" y="1639"/>
                </a:lnTo>
                <a:lnTo>
                  <a:pt x="628" y="1583"/>
                </a:lnTo>
                <a:lnTo>
                  <a:pt x="618" y="1511"/>
                </a:lnTo>
                <a:lnTo>
                  <a:pt x="616" y="1439"/>
                </a:lnTo>
                <a:lnTo>
                  <a:pt x="620" y="1368"/>
                </a:lnTo>
                <a:lnTo>
                  <a:pt x="626" y="1299"/>
                </a:lnTo>
                <a:lnTo>
                  <a:pt x="637" y="1229"/>
                </a:lnTo>
                <a:lnTo>
                  <a:pt x="642" y="1183"/>
                </a:lnTo>
                <a:lnTo>
                  <a:pt x="647" y="1139"/>
                </a:lnTo>
                <a:lnTo>
                  <a:pt x="651" y="1096"/>
                </a:lnTo>
                <a:lnTo>
                  <a:pt x="654" y="1055"/>
                </a:lnTo>
                <a:lnTo>
                  <a:pt x="652" y="1018"/>
                </a:lnTo>
                <a:lnTo>
                  <a:pt x="647" y="984"/>
                </a:lnTo>
                <a:lnTo>
                  <a:pt x="638" y="953"/>
                </a:lnTo>
                <a:lnTo>
                  <a:pt x="620" y="920"/>
                </a:lnTo>
                <a:lnTo>
                  <a:pt x="594" y="886"/>
                </a:lnTo>
                <a:lnTo>
                  <a:pt x="561" y="854"/>
                </a:lnTo>
                <a:lnTo>
                  <a:pt x="523" y="822"/>
                </a:lnTo>
                <a:lnTo>
                  <a:pt x="482" y="789"/>
                </a:lnTo>
                <a:lnTo>
                  <a:pt x="438" y="755"/>
                </a:lnTo>
                <a:lnTo>
                  <a:pt x="392" y="721"/>
                </a:lnTo>
                <a:lnTo>
                  <a:pt x="348" y="686"/>
                </a:lnTo>
                <a:lnTo>
                  <a:pt x="303" y="648"/>
                </a:lnTo>
                <a:lnTo>
                  <a:pt x="261" y="607"/>
                </a:lnTo>
                <a:lnTo>
                  <a:pt x="222" y="564"/>
                </a:lnTo>
                <a:lnTo>
                  <a:pt x="186" y="516"/>
                </a:lnTo>
                <a:lnTo>
                  <a:pt x="156" y="465"/>
                </a:lnTo>
                <a:lnTo>
                  <a:pt x="129" y="411"/>
                </a:lnTo>
                <a:lnTo>
                  <a:pt x="109" y="356"/>
                </a:lnTo>
                <a:lnTo>
                  <a:pt x="90" y="301"/>
                </a:lnTo>
                <a:lnTo>
                  <a:pt x="75" y="245"/>
                </a:lnTo>
                <a:lnTo>
                  <a:pt x="60" y="189"/>
                </a:lnTo>
                <a:lnTo>
                  <a:pt x="46" y="137"/>
                </a:lnTo>
                <a:lnTo>
                  <a:pt x="33" y="88"/>
                </a:lnTo>
                <a:lnTo>
                  <a:pt x="17" y="4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442291781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15DEDD7-7B31-4EF1-B7C7-5AEE3208C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53D0C2B-D03E-4BB1-B6F7-3963F1B98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849" y="954923"/>
            <a:ext cx="5875694" cy="45046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pl-PL" sz="2400" dirty="0">
                <a:solidFill>
                  <a:schemeClr val="tx1"/>
                </a:solidFill>
              </a:rPr>
              <a:t>Penderecki zaczął komponować już w wieku ośmiu laT.  </a:t>
            </a:r>
            <a:br>
              <a:rPr lang="pl-PL" sz="2400" dirty="0">
                <a:solidFill>
                  <a:schemeClr val="bg2"/>
                </a:solidFill>
              </a:rPr>
            </a:br>
            <a:br>
              <a:rPr lang="pl-PL" sz="2400" dirty="0">
                <a:solidFill>
                  <a:schemeClr val="bg2"/>
                </a:solidFill>
              </a:rPr>
            </a:br>
            <a:r>
              <a:rPr lang="pl-PL" sz="2400" dirty="0">
                <a:solidFill>
                  <a:schemeClr val="bg2"/>
                </a:solidFill>
              </a:rPr>
              <a:t>w trudnych czasach wojny nie było dostępnych nut, więc wraz z nauczycielem pisał kompozycje, na których potem ćwiczył grę na fortepianie i skrzypcach.</a:t>
            </a:r>
            <a:br>
              <a:rPr lang="pl-PL" sz="2400" dirty="0">
                <a:solidFill>
                  <a:schemeClr val="bg2"/>
                </a:solidFill>
              </a:rPr>
            </a:br>
            <a:endParaRPr lang="pl-PL" sz="2400" dirty="0">
              <a:solidFill>
                <a:schemeClr val="bg2"/>
              </a:solidFill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3242CC7A-3D6E-47A4-B9D1-860978459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6174" y="0"/>
            <a:ext cx="5282519" cy="6858000"/>
          </a:xfrm>
          <a:custGeom>
            <a:avLst/>
            <a:gdLst>
              <a:gd name="connsiteX0" fmla="*/ 189795 w 5282519"/>
              <a:gd name="connsiteY0" fmla="*/ 0 h 6858000"/>
              <a:gd name="connsiteX1" fmla="*/ 5282519 w 5282519"/>
              <a:gd name="connsiteY1" fmla="*/ 0 h 6858000"/>
              <a:gd name="connsiteX2" fmla="*/ 5282519 w 5282519"/>
              <a:gd name="connsiteY2" fmla="*/ 6858000 h 6858000"/>
              <a:gd name="connsiteX3" fmla="*/ 189795 w 5282519"/>
              <a:gd name="connsiteY3" fmla="*/ 6858000 h 6858000"/>
              <a:gd name="connsiteX4" fmla="*/ 184756 w 5282519"/>
              <a:gd name="connsiteY4" fmla="*/ 6791325 h 6858000"/>
              <a:gd name="connsiteX5" fmla="*/ 176358 w 5282519"/>
              <a:gd name="connsiteY5" fmla="*/ 6735762 h 6858000"/>
              <a:gd name="connsiteX6" fmla="*/ 166281 w 5282519"/>
              <a:gd name="connsiteY6" fmla="*/ 6683375 h 6858000"/>
              <a:gd name="connsiteX7" fmla="*/ 149485 w 5282519"/>
              <a:gd name="connsiteY7" fmla="*/ 6640512 h 6858000"/>
              <a:gd name="connsiteX8" fmla="*/ 132689 w 5282519"/>
              <a:gd name="connsiteY8" fmla="*/ 6597650 h 6858000"/>
              <a:gd name="connsiteX9" fmla="*/ 112534 w 5282519"/>
              <a:gd name="connsiteY9" fmla="*/ 6561137 h 6858000"/>
              <a:gd name="connsiteX10" fmla="*/ 92379 w 5282519"/>
              <a:gd name="connsiteY10" fmla="*/ 6523037 h 6858000"/>
              <a:gd name="connsiteX11" fmla="*/ 73903 w 5282519"/>
              <a:gd name="connsiteY11" fmla="*/ 6488112 h 6858000"/>
              <a:gd name="connsiteX12" fmla="*/ 55427 w 5282519"/>
              <a:gd name="connsiteY12" fmla="*/ 6448425 h 6858000"/>
              <a:gd name="connsiteX13" fmla="*/ 38632 w 5282519"/>
              <a:gd name="connsiteY13" fmla="*/ 6407150 h 6858000"/>
              <a:gd name="connsiteX14" fmla="*/ 23515 w 5282519"/>
              <a:gd name="connsiteY14" fmla="*/ 6361112 h 6858000"/>
              <a:gd name="connsiteX15" fmla="*/ 11758 w 5282519"/>
              <a:gd name="connsiteY15" fmla="*/ 6311900 h 6858000"/>
              <a:gd name="connsiteX16" fmla="*/ 3359 w 5282519"/>
              <a:gd name="connsiteY16" fmla="*/ 6251575 h 6858000"/>
              <a:gd name="connsiteX17" fmla="*/ 0 w 5282519"/>
              <a:gd name="connsiteY17" fmla="*/ 6183312 h 6858000"/>
              <a:gd name="connsiteX18" fmla="*/ 3359 w 5282519"/>
              <a:gd name="connsiteY18" fmla="*/ 6113462 h 6858000"/>
              <a:gd name="connsiteX19" fmla="*/ 11758 w 5282519"/>
              <a:gd name="connsiteY19" fmla="*/ 6056312 h 6858000"/>
              <a:gd name="connsiteX20" fmla="*/ 23515 w 5282519"/>
              <a:gd name="connsiteY20" fmla="*/ 6003925 h 6858000"/>
              <a:gd name="connsiteX21" fmla="*/ 38632 w 5282519"/>
              <a:gd name="connsiteY21" fmla="*/ 5956300 h 6858000"/>
              <a:gd name="connsiteX22" fmla="*/ 55427 w 5282519"/>
              <a:gd name="connsiteY22" fmla="*/ 5915025 h 6858000"/>
              <a:gd name="connsiteX23" fmla="*/ 75583 w 5282519"/>
              <a:gd name="connsiteY23" fmla="*/ 5876925 h 6858000"/>
              <a:gd name="connsiteX24" fmla="*/ 95738 w 5282519"/>
              <a:gd name="connsiteY24" fmla="*/ 5840412 h 6858000"/>
              <a:gd name="connsiteX25" fmla="*/ 115893 w 5282519"/>
              <a:gd name="connsiteY25" fmla="*/ 5802312 h 6858000"/>
              <a:gd name="connsiteX26" fmla="*/ 134368 w 5282519"/>
              <a:gd name="connsiteY26" fmla="*/ 5762625 h 6858000"/>
              <a:gd name="connsiteX27" fmla="*/ 152844 w 5282519"/>
              <a:gd name="connsiteY27" fmla="*/ 5721350 h 6858000"/>
              <a:gd name="connsiteX28" fmla="*/ 167960 w 5282519"/>
              <a:gd name="connsiteY28" fmla="*/ 5675312 h 6858000"/>
              <a:gd name="connsiteX29" fmla="*/ 178038 w 5282519"/>
              <a:gd name="connsiteY29" fmla="*/ 5622925 h 6858000"/>
              <a:gd name="connsiteX30" fmla="*/ 188115 w 5282519"/>
              <a:gd name="connsiteY30" fmla="*/ 5562600 h 6858000"/>
              <a:gd name="connsiteX31" fmla="*/ 189795 w 5282519"/>
              <a:gd name="connsiteY31" fmla="*/ 5494337 h 6858000"/>
              <a:gd name="connsiteX32" fmla="*/ 188115 w 5282519"/>
              <a:gd name="connsiteY32" fmla="*/ 5426075 h 6858000"/>
              <a:gd name="connsiteX33" fmla="*/ 178038 w 5282519"/>
              <a:gd name="connsiteY33" fmla="*/ 5365750 h 6858000"/>
              <a:gd name="connsiteX34" fmla="*/ 167960 w 5282519"/>
              <a:gd name="connsiteY34" fmla="*/ 5313362 h 6858000"/>
              <a:gd name="connsiteX35" fmla="*/ 152844 w 5282519"/>
              <a:gd name="connsiteY35" fmla="*/ 5268912 h 6858000"/>
              <a:gd name="connsiteX36" fmla="*/ 134368 w 5282519"/>
              <a:gd name="connsiteY36" fmla="*/ 5226050 h 6858000"/>
              <a:gd name="connsiteX37" fmla="*/ 115893 w 5282519"/>
              <a:gd name="connsiteY37" fmla="*/ 5186362 h 6858000"/>
              <a:gd name="connsiteX38" fmla="*/ 95738 w 5282519"/>
              <a:gd name="connsiteY38" fmla="*/ 5149850 h 6858000"/>
              <a:gd name="connsiteX39" fmla="*/ 75583 w 5282519"/>
              <a:gd name="connsiteY39" fmla="*/ 5114925 h 6858000"/>
              <a:gd name="connsiteX40" fmla="*/ 55427 w 5282519"/>
              <a:gd name="connsiteY40" fmla="*/ 5075237 h 6858000"/>
              <a:gd name="connsiteX41" fmla="*/ 38632 w 5282519"/>
              <a:gd name="connsiteY41" fmla="*/ 5033962 h 6858000"/>
              <a:gd name="connsiteX42" fmla="*/ 23515 w 5282519"/>
              <a:gd name="connsiteY42" fmla="*/ 4987925 h 6858000"/>
              <a:gd name="connsiteX43" fmla="*/ 11758 w 5282519"/>
              <a:gd name="connsiteY43" fmla="*/ 4935537 h 6858000"/>
              <a:gd name="connsiteX44" fmla="*/ 3359 w 5282519"/>
              <a:gd name="connsiteY44" fmla="*/ 4875212 h 6858000"/>
              <a:gd name="connsiteX45" fmla="*/ 0 w 5282519"/>
              <a:gd name="connsiteY45" fmla="*/ 4806950 h 6858000"/>
              <a:gd name="connsiteX46" fmla="*/ 3359 w 5282519"/>
              <a:gd name="connsiteY46" fmla="*/ 4738687 h 6858000"/>
              <a:gd name="connsiteX47" fmla="*/ 11758 w 5282519"/>
              <a:gd name="connsiteY47" fmla="*/ 4678362 h 6858000"/>
              <a:gd name="connsiteX48" fmla="*/ 23515 w 5282519"/>
              <a:gd name="connsiteY48" fmla="*/ 4625975 h 6858000"/>
              <a:gd name="connsiteX49" fmla="*/ 38632 w 5282519"/>
              <a:gd name="connsiteY49" fmla="*/ 4579937 h 6858000"/>
              <a:gd name="connsiteX50" fmla="*/ 55427 w 5282519"/>
              <a:gd name="connsiteY50" fmla="*/ 4537075 h 6858000"/>
              <a:gd name="connsiteX51" fmla="*/ 75583 w 5282519"/>
              <a:gd name="connsiteY51" fmla="*/ 4498975 h 6858000"/>
              <a:gd name="connsiteX52" fmla="*/ 115893 w 5282519"/>
              <a:gd name="connsiteY52" fmla="*/ 4424362 h 6858000"/>
              <a:gd name="connsiteX53" fmla="*/ 134368 w 5282519"/>
              <a:gd name="connsiteY53" fmla="*/ 4386262 h 6858000"/>
              <a:gd name="connsiteX54" fmla="*/ 152844 w 5282519"/>
              <a:gd name="connsiteY54" fmla="*/ 4343400 h 6858000"/>
              <a:gd name="connsiteX55" fmla="*/ 167960 w 5282519"/>
              <a:gd name="connsiteY55" fmla="*/ 4297362 h 6858000"/>
              <a:gd name="connsiteX56" fmla="*/ 178038 w 5282519"/>
              <a:gd name="connsiteY56" fmla="*/ 4244975 h 6858000"/>
              <a:gd name="connsiteX57" fmla="*/ 188115 w 5282519"/>
              <a:gd name="connsiteY57" fmla="*/ 4186237 h 6858000"/>
              <a:gd name="connsiteX58" fmla="*/ 189795 w 5282519"/>
              <a:gd name="connsiteY58" fmla="*/ 4116387 h 6858000"/>
              <a:gd name="connsiteX59" fmla="*/ 188115 w 5282519"/>
              <a:gd name="connsiteY59" fmla="*/ 4048125 h 6858000"/>
              <a:gd name="connsiteX60" fmla="*/ 178038 w 5282519"/>
              <a:gd name="connsiteY60" fmla="*/ 3987800 h 6858000"/>
              <a:gd name="connsiteX61" fmla="*/ 167960 w 5282519"/>
              <a:gd name="connsiteY61" fmla="*/ 3935412 h 6858000"/>
              <a:gd name="connsiteX62" fmla="*/ 152844 w 5282519"/>
              <a:gd name="connsiteY62" fmla="*/ 3890962 h 6858000"/>
              <a:gd name="connsiteX63" fmla="*/ 134368 w 5282519"/>
              <a:gd name="connsiteY63" fmla="*/ 3848100 h 6858000"/>
              <a:gd name="connsiteX64" fmla="*/ 115893 w 5282519"/>
              <a:gd name="connsiteY64" fmla="*/ 3811587 h 6858000"/>
              <a:gd name="connsiteX65" fmla="*/ 75583 w 5282519"/>
              <a:gd name="connsiteY65" fmla="*/ 3736975 h 6858000"/>
              <a:gd name="connsiteX66" fmla="*/ 55427 w 5282519"/>
              <a:gd name="connsiteY66" fmla="*/ 3697287 h 6858000"/>
              <a:gd name="connsiteX67" fmla="*/ 38632 w 5282519"/>
              <a:gd name="connsiteY67" fmla="*/ 3656012 h 6858000"/>
              <a:gd name="connsiteX68" fmla="*/ 23515 w 5282519"/>
              <a:gd name="connsiteY68" fmla="*/ 3609975 h 6858000"/>
              <a:gd name="connsiteX69" fmla="*/ 11758 w 5282519"/>
              <a:gd name="connsiteY69" fmla="*/ 3557587 h 6858000"/>
              <a:gd name="connsiteX70" fmla="*/ 3359 w 5282519"/>
              <a:gd name="connsiteY70" fmla="*/ 3497262 h 6858000"/>
              <a:gd name="connsiteX71" fmla="*/ 0 w 5282519"/>
              <a:gd name="connsiteY71" fmla="*/ 3427412 h 6858000"/>
              <a:gd name="connsiteX72" fmla="*/ 3359 w 5282519"/>
              <a:gd name="connsiteY72" fmla="*/ 3360737 h 6858000"/>
              <a:gd name="connsiteX73" fmla="*/ 11758 w 5282519"/>
              <a:gd name="connsiteY73" fmla="*/ 3300412 h 6858000"/>
              <a:gd name="connsiteX74" fmla="*/ 23515 w 5282519"/>
              <a:gd name="connsiteY74" fmla="*/ 3248025 h 6858000"/>
              <a:gd name="connsiteX75" fmla="*/ 38632 w 5282519"/>
              <a:gd name="connsiteY75" fmla="*/ 3201987 h 6858000"/>
              <a:gd name="connsiteX76" fmla="*/ 55427 w 5282519"/>
              <a:gd name="connsiteY76" fmla="*/ 3160712 h 6858000"/>
              <a:gd name="connsiteX77" fmla="*/ 75583 w 5282519"/>
              <a:gd name="connsiteY77" fmla="*/ 3121025 h 6858000"/>
              <a:gd name="connsiteX78" fmla="*/ 95738 w 5282519"/>
              <a:gd name="connsiteY78" fmla="*/ 3084512 h 6858000"/>
              <a:gd name="connsiteX79" fmla="*/ 115893 w 5282519"/>
              <a:gd name="connsiteY79" fmla="*/ 3046412 h 6858000"/>
              <a:gd name="connsiteX80" fmla="*/ 134368 w 5282519"/>
              <a:gd name="connsiteY80" fmla="*/ 3009900 h 6858000"/>
              <a:gd name="connsiteX81" fmla="*/ 152844 w 5282519"/>
              <a:gd name="connsiteY81" fmla="*/ 2967037 h 6858000"/>
              <a:gd name="connsiteX82" fmla="*/ 167960 w 5282519"/>
              <a:gd name="connsiteY82" fmla="*/ 2922587 h 6858000"/>
              <a:gd name="connsiteX83" fmla="*/ 178038 w 5282519"/>
              <a:gd name="connsiteY83" fmla="*/ 2868612 h 6858000"/>
              <a:gd name="connsiteX84" fmla="*/ 188115 w 5282519"/>
              <a:gd name="connsiteY84" fmla="*/ 2809875 h 6858000"/>
              <a:gd name="connsiteX85" fmla="*/ 189795 w 5282519"/>
              <a:gd name="connsiteY85" fmla="*/ 2741612 h 6858000"/>
              <a:gd name="connsiteX86" fmla="*/ 188115 w 5282519"/>
              <a:gd name="connsiteY86" fmla="*/ 2671762 h 6858000"/>
              <a:gd name="connsiteX87" fmla="*/ 178038 w 5282519"/>
              <a:gd name="connsiteY87" fmla="*/ 2613025 h 6858000"/>
              <a:gd name="connsiteX88" fmla="*/ 167960 w 5282519"/>
              <a:gd name="connsiteY88" fmla="*/ 2560637 h 6858000"/>
              <a:gd name="connsiteX89" fmla="*/ 152844 w 5282519"/>
              <a:gd name="connsiteY89" fmla="*/ 2513012 h 6858000"/>
              <a:gd name="connsiteX90" fmla="*/ 134368 w 5282519"/>
              <a:gd name="connsiteY90" fmla="*/ 2471737 h 6858000"/>
              <a:gd name="connsiteX91" fmla="*/ 115893 w 5282519"/>
              <a:gd name="connsiteY91" fmla="*/ 2433637 h 6858000"/>
              <a:gd name="connsiteX92" fmla="*/ 95738 w 5282519"/>
              <a:gd name="connsiteY92" fmla="*/ 2395537 h 6858000"/>
              <a:gd name="connsiteX93" fmla="*/ 75583 w 5282519"/>
              <a:gd name="connsiteY93" fmla="*/ 2359025 h 6858000"/>
              <a:gd name="connsiteX94" fmla="*/ 55427 w 5282519"/>
              <a:gd name="connsiteY94" fmla="*/ 2319337 h 6858000"/>
              <a:gd name="connsiteX95" fmla="*/ 38632 w 5282519"/>
              <a:gd name="connsiteY95" fmla="*/ 2278062 h 6858000"/>
              <a:gd name="connsiteX96" fmla="*/ 23515 w 5282519"/>
              <a:gd name="connsiteY96" fmla="*/ 2232025 h 6858000"/>
              <a:gd name="connsiteX97" fmla="*/ 11758 w 5282519"/>
              <a:gd name="connsiteY97" fmla="*/ 2179637 h 6858000"/>
              <a:gd name="connsiteX98" fmla="*/ 3359 w 5282519"/>
              <a:gd name="connsiteY98" fmla="*/ 2119312 h 6858000"/>
              <a:gd name="connsiteX99" fmla="*/ 0 w 5282519"/>
              <a:gd name="connsiteY99" fmla="*/ 2051050 h 6858000"/>
              <a:gd name="connsiteX100" fmla="*/ 3359 w 5282519"/>
              <a:gd name="connsiteY100" fmla="*/ 1982787 h 6858000"/>
              <a:gd name="connsiteX101" fmla="*/ 11758 w 5282519"/>
              <a:gd name="connsiteY101" fmla="*/ 1922462 h 6858000"/>
              <a:gd name="connsiteX102" fmla="*/ 23515 w 5282519"/>
              <a:gd name="connsiteY102" fmla="*/ 1870075 h 6858000"/>
              <a:gd name="connsiteX103" fmla="*/ 38632 w 5282519"/>
              <a:gd name="connsiteY103" fmla="*/ 1824037 h 6858000"/>
              <a:gd name="connsiteX104" fmla="*/ 55427 w 5282519"/>
              <a:gd name="connsiteY104" fmla="*/ 1782762 h 6858000"/>
              <a:gd name="connsiteX105" fmla="*/ 75583 w 5282519"/>
              <a:gd name="connsiteY105" fmla="*/ 1743075 h 6858000"/>
              <a:gd name="connsiteX106" fmla="*/ 95738 w 5282519"/>
              <a:gd name="connsiteY106" fmla="*/ 1708150 h 6858000"/>
              <a:gd name="connsiteX107" fmla="*/ 115893 w 5282519"/>
              <a:gd name="connsiteY107" fmla="*/ 1671637 h 6858000"/>
              <a:gd name="connsiteX108" fmla="*/ 134368 w 5282519"/>
              <a:gd name="connsiteY108" fmla="*/ 1631950 h 6858000"/>
              <a:gd name="connsiteX109" fmla="*/ 152844 w 5282519"/>
              <a:gd name="connsiteY109" fmla="*/ 1589087 h 6858000"/>
              <a:gd name="connsiteX110" fmla="*/ 167960 w 5282519"/>
              <a:gd name="connsiteY110" fmla="*/ 1544637 h 6858000"/>
              <a:gd name="connsiteX111" fmla="*/ 178038 w 5282519"/>
              <a:gd name="connsiteY111" fmla="*/ 1492250 h 6858000"/>
              <a:gd name="connsiteX112" fmla="*/ 188115 w 5282519"/>
              <a:gd name="connsiteY112" fmla="*/ 1431925 h 6858000"/>
              <a:gd name="connsiteX113" fmla="*/ 189795 w 5282519"/>
              <a:gd name="connsiteY113" fmla="*/ 1363662 h 6858000"/>
              <a:gd name="connsiteX114" fmla="*/ 188115 w 5282519"/>
              <a:gd name="connsiteY114" fmla="*/ 1295400 h 6858000"/>
              <a:gd name="connsiteX115" fmla="*/ 178038 w 5282519"/>
              <a:gd name="connsiteY115" fmla="*/ 1235075 h 6858000"/>
              <a:gd name="connsiteX116" fmla="*/ 167960 w 5282519"/>
              <a:gd name="connsiteY116" fmla="*/ 1182687 h 6858000"/>
              <a:gd name="connsiteX117" fmla="*/ 152844 w 5282519"/>
              <a:gd name="connsiteY117" fmla="*/ 1136650 h 6858000"/>
              <a:gd name="connsiteX118" fmla="*/ 134368 w 5282519"/>
              <a:gd name="connsiteY118" fmla="*/ 1095375 h 6858000"/>
              <a:gd name="connsiteX119" fmla="*/ 115893 w 5282519"/>
              <a:gd name="connsiteY119" fmla="*/ 1055687 h 6858000"/>
              <a:gd name="connsiteX120" fmla="*/ 95738 w 5282519"/>
              <a:gd name="connsiteY120" fmla="*/ 1017587 h 6858000"/>
              <a:gd name="connsiteX121" fmla="*/ 75583 w 5282519"/>
              <a:gd name="connsiteY121" fmla="*/ 981075 h 6858000"/>
              <a:gd name="connsiteX122" fmla="*/ 55427 w 5282519"/>
              <a:gd name="connsiteY122" fmla="*/ 942975 h 6858000"/>
              <a:gd name="connsiteX123" fmla="*/ 38632 w 5282519"/>
              <a:gd name="connsiteY123" fmla="*/ 901700 h 6858000"/>
              <a:gd name="connsiteX124" fmla="*/ 23515 w 5282519"/>
              <a:gd name="connsiteY124" fmla="*/ 854075 h 6858000"/>
              <a:gd name="connsiteX125" fmla="*/ 11758 w 5282519"/>
              <a:gd name="connsiteY125" fmla="*/ 801687 h 6858000"/>
              <a:gd name="connsiteX126" fmla="*/ 3359 w 5282519"/>
              <a:gd name="connsiteY126" fmla="*/ 744537 h 6858000"/>
              <a:gd name="connsiteX127" fmla="*/ 0 w 5282519"/>
              <a:gd name="connsiteY127" fmla="*/ 673100 h 6858000"/>
              <a:gd name="connsiteX128" fmla="*/ 3359 w 5282519"/>
              <a:gd name="connsiteY128" fmla="*/ 606425 h 6858000"/>
              <a:gd name="connsiteX129" fmla="*/ 11758 w 5282519"/>
              <a:gd name="connsiteY129" fmla="*/ 546100 h 6858000"/>
              <a:gd name="connsiteX130" fmla="*/ 23515 w 5282519"/>
              <a:gd name="connsiteY130" fmla="*/ 496887 h 6858000"/>
              <a:gd name="connsiteX131" fmla="*/ 38632 w 5282519"/>
              <a:gd name="connsiteY131" fmla="*/ 450850 h 6858000"/>
              <a:gd name="connsiteX132" fmla="*/ 55427 w 5282519"/>
              <a:gd name="connsiteY132" fmla="*/ 409575 h 6858000"/>
              <a:gd name="connsiteX133" fmla="*/ 73903 w 5282519"/>
              <a:gd name="connsiteY133" fmla="*/ 369887 h 6858000"/>
              <a:gd name="connsiteX134" fmla="*/ 92379 w 5282519"/>
              <a:gd name="connsiteY134" fmla="*/ 334962 h 6858000"/>
              <a:gd name="connsiteX135" fmla="*/ 112534 w 5282519"/>
              <a:gd name="connsiteY135" fmla="*/ 296862 h 6858000"/>
              <a:gd name="connsiteX136" fmla="*/ 132689 w 5282519"/>
              <a:gd name="connsiteY136" fmla="*/ 260350 h 6858000"/>
              <a:gd name="connsiteX137" fmla="*/ 149485 w 5282519"/>
              <a:gd name="connsiteY137" fmla="*/ 217487 h 6858000"/>
              <a:gd name="connsiteX138" fmla="*/ 166281 w 5282519"/>
              <a:gd name="connsiteY138" fmla="*/ 174625 h 6858000"/>
              <a:gd name="connsiteX139" fmla="*/ 176358 w 5282519"/>
              <a:gd name="connsiteY139" fmla="*/ 122237 h 6858000"/>
              <a:gd name="connsiteX140" fmla="*/ 184756 w 528251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Obraz 2" descr="Obraz zawierający osoba, mężczyzna, siedzi, wewnątrz&#10;&#10;Opis wygenerowany automatycznie">
            <a:extLst>
              <a:ext uri="{FF2B5EF4-FFF2-40B4-BE49-F238E27FC236}">
                <a16:creationId xmlns:a16="http://schemas.microsoft.com/office/drawing/2014/main" id="{9C3520D5-A28F-4B73-8366-D5ED9442B1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0" r="3244"/>
          <a:stretch/>
        </p:blipFill>
        <p:spPr>
          <a:xfrm>
            <a:off x="6909481" y="10"/>
            <a:ext cx="5282519" cy="6857990"/>
          </a:xfrm>
          <a:custGeom>
            <a:avLst/>
            <a:gdLst/>
            <a:ahLst/>
            <a:cxnLst/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75115631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6">
            <a:extLst>
              <a:ext uri="{FF2B5EF4-FFF2-40B4-BE49-F238E27FC236}">
                <a16:creationId xmlns:a16="http://schemas.microsoft.com/office/drawing/2014/main" id="{B217C2AD-51B4-40CE-A71F-F5D3F846D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F1BF92E-23CF-4BFE-9E1F-C359BACFA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0E624BD9-62FB-467A-ACDC-4836ADC5FE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6" name="Freeform 13">
            <a:extLst>
              <a:ext uri="{FF2B5EF4-FFF2-40B4-BE49-F238E27FC236}">
                <a16:creationId xmlns:a16="http://schemas.microsoft.com/office/drawing/2014/main" id="{4C973920-672E-443D-8D2E-2D1E3853A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flipH="1">
            <a:off x="141730" y="0"/>
            <a:ext cx="7789615" cy="6858000"/>
          </a:xfrm>
          <a:custGeom>
            <a:avLst/>
            <a:gdLst>
              <a:gd name="connsiteX0" fmla="*/ 9807836 w 9807836"/>
              <a:gd name="connsiteY0" fmla="*/ 0 h 6858000"/>
              <a:gd name="connsiteX1" fmla="*/ 0 w 9807836"/>
              <a:gd name="connsiteY1" fmla="*/ 0 h 6858000"/>
              <a:gd name="connsiteX2" fmla="*/ 26987 w 9807836"/>
              <a:gd name="connsiteY2" fmla="*/ 87312 h 6858000"/>
              <a:gd name="connsiteX3" fmla="*/ 52387 w 9807836"/>
              <a:gd name="connsiteY3" fmla="*/ 174625 h 6858000"/>
              <a:gd name="connsiteX4" fmla="*/ 77787 w 9807836"/>
              <a:gd name="connsiteY4" fmla="*/ 263525 h 6858000"/>
              <a:gd name="connsiteX5" fmla="*/ 100012 w 9807836"/>
              <a:gd name="connsiteY5" fmla="*/ 354012 h 6858000"/>
              <a:gd name="connsiteX6" fmla="*/ 127000 w 9807836"/>
              <a:gd name="connsiteY6" fmla="*/ 441325 h 6858000"/>
              <a:gd name="connsiteX7" fmla="*/ 155575 w 9807836"/>
              <a:gd name="connsiteY7" fmla="*/ 525462 h 6858000"/>
              <a:gd name="connsiteX8" fmla="*/ 192087 w 9807836"/>
              <a:gd name="connsiteY8" fmla="*/ 604837 h 6858000"/>
              <a:gd name="connsiteX9" fmla="*/ 234950 w 9807836"/>
              <a:gd name="connsiteY9" fmla="*/ 677862 h 6858000"/>
              <a:gd name="connsiteX10" fmla="*/ 282575 w 9807836"/>
              <a:gd name="connsiteY10" fmla="*/ 739775 h 6858000"/>
              <a:gd name="connsiteX11" fmla="*/ 334962 w 9807836"/>
              <a:gd name="connsiteY11" fmla="*/ 798512 h 6858000"/>
              <a:gd name="connsiteX12" fmla="*/ 395287 w 9807836"/>
              <a:gd name="connsiteY12" fmla="*/ 852487 h 6858000"/>
              <a:gd name="connsiteX13" fmla="*/ 458787 w 9807836"/>
              <a:gd name="connsiteY13" fmla="*/ 906462 h 6858000"/>
              <a:gd name="connsiteX14" fmla="*/ 525462 w 9807836"/>
              <a:gd name="connsiteY14" fmla="*/ 957262 h 6858000"/>
              <a:gd name="connsiteX15" fmla="*/ 592137 w 9807836"/>
              <a:gd name="connsiteY15" fmla="*/ 1008062 h 6858000"/>
              <a:gd name="connsiteX16" fmla="*/ 660400 w 9807836"/>
              <a:gd name="connsiteY16" fmla="*/ 1060450 h 6858000"/>
              <a:gd name="connsiteX17" fmla="*/ 725487 w 9807836"/>
              <a:gd name="connsiteY17" fmla="*/ 1111250 h 6858000"/>
              <a:gd name="connsiteX18" fmla="*/ 787400 w 9807836"/>
              <a:gd name="connsiteY18" fmla="*/ 1165225 h 6858000"/>
              <a:gd name="connsiteX19" fmla="*/ 844550 w 9807836"/>
              <a:gd name="connsiteY19" fmla="*/ 1223962 h 6858000"/>
              <a:gd name="connsiteX20" fmla="*/ 896937 w 9807836"/>
              <a:gd name="connsiteY20" fmla="*/ 1282700 h 6858000"/>
              <a:gd name="connsiteX21" fmla="*/ 939800 w 9807836"/>
              <a:gd name="connsiteY21" fmla="*/ 1346200 h 6858000"/>
              <a:gd name="connsiteX22" fmla="*/ 976312 w 9807836"/>
              <a:gd name="connsiteY22" fmla="*/ 1417637 h 6858000"/>
              <a:gd name="connsiteX23" fmla="*/ 998537 w 9807836"/>
              <a:gd name="connsiteY23" fmla="*/ 1487487 h 6858000"/>
              <a:gd name="connsiteX24" fmla="*/ 1012825 w 9807836"/>
              <a:gd name="connsiteY24" fmla="*/ 1565275 h 6858000"/>
              <a:gd name="connsiteX25" fmla="*/ 1019175 w 9807836"/>
              <a:gd name="connsiteY25" fmla="*/ 1641475 h 6858000"/>
              <a:gd name="connsiteX26" fmla="*/ 1017587 w 9807836"/>
              <a:gd name="connsiteY26" fmla="*/ 1722437 h 6858000"/>
              <a:gd name="connsiteX27" fmla="*/ 1011237 w 9807836"/>
              <a:gd name="connsiteY27" fmla="*/ 1803400 h 6858000"/>
              <a:gd name="connsiteX28" fmla="*/ 1003300 w 9807836"/>
              <a:gd name="connsiteY28" fmla="*/ 1887537 h 6858000"/>
              <a:gd name="connsiteX29" fmla="*/ 992187 w 9807836"/>
              <a:gd name="connsiteY29" fmla="*/ 1971675 h 6858000"/>
              <a:gd name="connsiteX30" fmla="*/ 979487 w 9807836"/>
              <a:gd name="connsiteY30" fmla="*/ 2055812 h 6858000"/>
              <a:gd name="connsiteX31" fmla="*/ 969962 w 9807836"/>
              <a:gd name="connsiteY31" fmla="*/ 2139950 h 6858000"/>
              <a:gd name="connsiteX32" fmla="*/ 963612 w 9807836"/>
              <a:gd name="connsiteY32" fmla="*/ 2224087 h 6858000"/>
              <a:gd name="connsiteX33" fmla="*/ 958850 w 9807836"/>
              <a:gd name="connsiteY33" fmla="*/ 2305050 h 6858000"/>
              <a:gd name="connsiteX34" fmla="*/ 963612 w 9807836"/>
              <a:gd name="connsiteY34" fmla="*/ 2384425 h 6858000"/>
              <a:gd name="connsiteX35" fmla="*/ 973137 w 9807836"/>
              <a:gd name="connsiteY35" fmla="*/ 2462212 h 6858000"/>
              <a:gd name="connsiteX36" fmla="*/ 993775 w 9807836"/>
              <a:gd name="connsiteY36" fmla="*/ 2543175 h 6858000"/>
              <a:gd name="connsiteX37" fmla="*/ 1025525 w 9807836"/>
              <a:gd name="connsiteY37" fmla="*/ 2622550 h 6858000"/>
              <a:gd name="connsiteX38" fmla="*/ 1063625 w 9807836"/>
              <a:gd name="connsiteY38" fmla="*/ 2701925 h 6858000"/>
              <a:gd name="connsiteX39" fmla="*/ 1106487 w 9807836"/>
              <a:gd name="connsiteY39" fmla="*/ 2781300 h 6858000"/>
              <a:gd name="connsiteX40" fmla="*/ 1150937 w 9807836"/>
              <a:gd name="connsiteY40" fmla="*/ 2859087 h 6858000"/>
              <a:gd name="connsiteX41" fmla="*/ 1198562 w 9807836"/>
              <a:gd name="connsiteY41" fmla="*/ 2938462 h 6858000"/>
              <a:gd name="connsiteX42" fmla="*/ 1241425 w 9807836"/>
              <a:gd name="connsiteY42" fmla="*/ 3017837 h 6858000"/>
              <a:gd name="connsiteX43" fmla="*/ 1284288 w 9807836"/>
              <a:gd name="connsiteY43" fmla="*/ 3098800 h 6858000"/>
              <a:gd name="connsiteX44" fmla="*/ 1320800 w 9807836"/>
              <a:gd name="connsiteY44" fmla="*/ 3179762 h 6858000"/>
              <a:gd name="connsiteX45" fmla="*/ 1349375 w 9807836"/>
              <a:gd name="connsiteY45" fmla="*/ 3260725 h 6858000"/>
              <a:gd name="connsiteX46" fmla="*/ 1365250 w 9807836"/>
              <a:gd name="connsiteY46" fmla="*/ 3343275 h 6858000"/>
              <a:gd name="connsiteX47" fmla="*/ 1374775 w 9807836"/>
              <a:gd name="connsiteY47" fmla="*/ 3429000 h 6858000"/>
              <a:gd name="connsiteX48" fmla="*/ 1365250 w 9807836"/>
              <a:gd name="connsiteY48" fmla="*/ 3514725 h 6858000"/>
              <a:gd name="connsiteX49" fmla="*/ 1349375 w 9807836"/>
              <a:gd name="connsiteY49" fmla="*/ 3597275 h 6858000"/>
              <a:gd name="connsiteX50" fmla="*/ 1320800 w 9807836"/>
              <a:gd name="connsiteY50" fmla="*/ 3678237 h 6858000"/>
              <a:gd name="connsiteX51" fmla="*/ 1284288 w 9807836"/>
              <a:gd name="connsiteY51" fmla="*/ 3759200 h 6858000"/>
              <a:gd name="connsiteX52" fmla="*/ 1241425 w 9807836"/>
              <a:gd name="connsiteY52" fmla="*/ 3840162 h 6858000"/>
              <a:gd name="connsiteX53" fmla="*/ 1198562 w 9807836"/>
              <a:gd name="connsiteY53" fmla="*/ 3919537 h 6858000"/>
              <a:gd name="connsiteX54" fmla="*/ 1150937 w 9807836"/>
              <a:gd name="connsiteY54" fmla="*/ 3998912 h 6858000"/>
              <a:gd name="connsiteX55" fmla="*/ 1106487 w 9807836"/>
              <a:gd name="connsiteY55" fmla="*/ 4076700 h 6858000"/>
              <a:gd name="connsiteX56" fmla="*/ 1063625 w 9807836"/>
              <a:gd name="connsiteY56" fmla="*/ 4156075 h 6858000"/>
              <a:gd name="connsiteX57" fmla="*/ 1025525 w 9807836"/>
              <a:gd name="connsiteY57" fmla="*/ 4235450 h 6858000"/>
              <a:gd name="connsiteX58" fmla="*/ 993775 w 9807836"/>
              <a:gd name="connsiteY58" fmla="*/ 4314825 h 6858000"/>
              <a:gd name="connsiteX59" fmla="*/ 973137 w 9807836"/>
              <a:gd name="connsiteY59" fmla="*/ 4395787 h 6858000"/>
              <a:gd name="connsiteX60" fmla="*/ 963612 w 9807836"/>
              <a:gd name="connsiteY60" fmla="*/ 4473575 h 6858000"/>
              <a:gd name="connsiteX61" fmla="*/ 958850 w 9807836"/>
              <a:gd name="connsiteY61" fmla="*/ 4552950 h 6858000"/>
              <a:gd name="connsiteX62" fmla="*/ 963612 w 9807836"/>
              <a:gd name="connsiteY62" fmla="*/ 4633912 h 6858000"/>
              <a:gd name="connsiteX63" fmla="*/ 969962 w 9807836"/>
              <a:gd name="connsiteY63" fmla="*/ 4718050 h 6858000"/>
              <a:gd name="connsiteX64" fmla="*/ 979487 w 9807836"/>
              <a:gd name="connsiteY64" fmla="*/ 4802187 h 6858000"/>
              <a:gd name="connsiteX65" fmla="*/ 992187 w 9807836"/>
              <a:gd name="connsiteY65" fmla="*/ 4886325 h 6858000"/>
              <a:gd name="connsiteX66" fmla="*/ 1003300 w 9807836"/>
              <a:gd name="connsiteY66" fmla="*/ 4970462 h 6858000"/>
              <a:gd name="connsiteX67" fmla="*/ 1011237 w 9807836"/>
              <a:gd name="connsiteY67" fmla="*/ 5054600 h 6858000"/>
              <a:gd name="connsiteX68" fmla="*/ 1017587 w 9807836"/>
              <a:gd name="connsiteY68" fmla="*/ 5135562 h 6858000"/>
              <a:gd name="connsiteX69" fmla="*/ 1019175 w 9807836"/>
              <a:gd name="connsiteY69" fmla="*/ 5216525 h 6858000"/>
              <a:gd name="connsiteX70" fmla="*/ 1012825 w 9807836"/>
              <a:gd name="connsiteY70" fmla="*/ 5292725 h 6858000"/>
              <a:gd name="connsiteX71" fmla="*/ 998537 w 9807836"/>
              <a:gd name="connsiteY71" fmla="*/ 5370512 h 6858000"/>
              <a:gd name="connsiteX72" fmla="*/ 976312 w 9807836"/>
              <a:gd name="connsiteY72" fmla="*/ 5440362 h 6858000"/>
              <a:gd name="connsiteX73" fmla="*/ 939800 w 9807836"/>
              <a:gd name="connsiteY73" fmla="*/ 5511800 h 6858000"/>
              <a:gd name="connsiteX74" fmla="*/ 896937 w 9807836"/>
              <a:gd name="connsiteY74" fmla="*/ 5575300 h 6858000"/>
              <a:gd name="connsiteX75" fmla="*/ 844550 w 9807836"/>
              <a:gd name="connsiteY75" fmla="*/ 5634037 h 6858000"/>
              <a:gd name="connsiteX76" fmla="*/ 787400 w 9807836"/>
              <a:gd name="connsiteY76" fmla="*/ 5692775 h 6858000"/>
              <a:gd name="connsiteX77" fmla="*/ 725487 w 9807836"/>
              <a:gd name="connsiteY77" fmla="*/ 5746750 h 6858000"/>
              <a:gd name="connsiteX78" fmla="*/ 660400 w 9807836"/>
              <a:gd name="connsiteY78" fmla="*/ 5797550 h 6858000"/>
              <a:gd name="connsiteX79" fmla="*/ 592137 w 9807836"/>
              <a:gd name="connsiteY79" fmla="*/ 5849937 h 6858000"/>
              <a:gd name="connsiteX80" fmla="*/ 525462 w 9807836"/>
              <a:gd name="connsiteY80" fmla="*/ 5900737 h 6858000"/>
              <a:gd name="connsiteX81" fmla="*/ 458787 w 9807836"/>
              <a:gd name="connsiteY81" fmla="*/ 5951537 h 6858000"/>
              <a:gd name="connsiteX82" fmla="*/ 395287 w 9807836"/>
              <a:gd name="connsiteY82" fmla="*/ 6005512 h 6858000"/>
              <a:gd name="connsiteX83" fmla="*/ 334962 w 9807836"/>
              <a:gd name="connsiteY83" fmla="*/ 6059487 h 6858000"/>
              <a:gd name="connsiteX84" fmla="*/ 282575 w 9807836"/>
              <a:gd name="connsiteY84" fmla="*/ 6118225 h 6858000"/>
              <a:gd name="connsiteX85" fmla="*/ 234950 w 9807836"/>
              <a:gd name="connsiteY85" fmla="*/ 6180137 h 6858000"/>
              <a:gd name="connsiteX86" fmla="*/ 192087 w 9807836"/>
              <a:gd name="connsiteY86" fmla="*/ 6253162 h 6858000"/>
              <a:gd name="connsiteX87" fmla="*/ 155575 w 9807836"/>
              <a:gd name="connsiteY87" fmla="*/ 6332537 h 6858000"/>
              <a:gd name="connsiteX88" fmla="*/ 127000 w 9807836"/>
              <a:gd name="connsiteY88" fmla="*/ 6416675 h 6858000"/>
              <a:gd name="connsiteX89" fmla="*/ 100012 w 9807836"/>
              <a:gd name="connsiteY89" fmla="*/ 6503987 h 6858000"/>
              <a:gd name="connsiteX90" fmla="*/ 77787 w 9807836"/>
              <a:gd name="connsiteY90" fmla="*/ 6594475 h 6858000"/>
              <a:gd name="connsiteX91" fmla="*/ 52387 w 9807836"/>
              <a:gd name="connsiteY91" fmla="*/ 6683375 h 6858000"/>
              <a:gd name="connsiteX92" fmla="*/ 26987 w 9807836"/>
              <a:gd name="connsiteY92" fmla="*/ 6770687 h 6858000"/>
              <a:gd name="connsiteX93" fmla="*/ 0 w 9807836"/>
              <a:gd name="connsiteY93" fmla="*/ 6858000 h 6858000"/>
              <a:gd name="connsiteX94" fmla="*/ 9807836 w 9807836"/>
              <a:gd name="connsiteY94" fmla="*/ 6858000 h 6858000"/>
              <a:gd name="connsiteX95" fmla="*/ 9807836 w 9807836"/>
              <a:gd name="connsiteY9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9807836" h="6858000">
                <a:moveTo>
                  <a:pt x="9807836" y="0"/>
                </a:moveTo>
                <a:lnTo>
                  <a:pt x="0" y="0"/>
                </a:lnTo>
                <a:lnTo>
                  <a:pt x="26987" y="87312"/>
                </a:lnTo>
                <a:lnTo>
                  <a:pt x="52387" y="174625"/>
                </a:lnTo>
                <a:lnTo>
                  <a:pt x="77787" y="263525"/>
                </a:lnTo>
                <a:lnTo>
                  <a:pt x="100012" y="354012"/>
                </a:lnTo>
                <a:lnTo>
                  <a:pt x="127000" y="441325"/>
                </a:lnTo>
                <a:lnTo>
                  <a:pt x="155575" y="525462"/>
                </a:lnTo>
                <a:lnTo>
                  <a:pt x="192087" y="604837"/>
                </a:lnTo>
                <a:lnTo>
                  <a:pt x="234950" y="677862"/>
                </a:lnTo>
                <a:lnTo>
                  <a:pt x="282575" y="739775"/>
                </a:lnTo>
                <a:lnTo>
                  <a:pt x="334962" y="798512"/>
                </a:lnTo>
                <a:lnTo>
                  <a:pt x="395287" y="852487"/>
                </a:lnTo>
                <a:lnTo>
                  <a:pt x="458787" y="906462"/>
                </a:lnTo>
                <a:lnTo>
                  <a:pt x="525462" y="957262"/>
                </a:lnTo>
                <a:lnTo>
                  <a:pt x="592137" y="1008062"/>
                </a:lnTo>
                <a:lnTo>
                  <a:pt x="660400" y="1060450"/>
                </a:lnTo>
                <a:lnTo>
                  <a:pt x="725487" y="1111250"/>
                </a:lnTo>
                <a:lnTo>
                  <a:pt x="787400" y="1165225"/>
                </a:lnTo>
                <a:lnTo>
                  <a:pt x="844550" y="1223962"/>
                </a:lnTo>
                <a:lnTo>
                  <a:pt x="896937" y="1282700"/>
                </a:lnTo>
                <a:lnTo>
                  <a:pt x="939800" y="1346200"/>
                </a:lnTo>
                <a:lnTo>
                  <a:pt x="976312" y="1417637"/>
                </a:lnTo>
                <a:lnTo>
                  <a:pt x="998537" y="1487487"/>
                </a:lnTo>
                <a:lnTo>
                  <a:pt x="1012825" y="1565275"/>
                </a:lnTo>
                <a:lnTo>
                  <a:pt x="1019175" y="1641475"/>
                </a:lnTo>
                <a:lnTo>
                  <a:pt x="1017587" y="1722437"/>
                </a:lnTo>
                <a:lnTo>
                  <a:pt x="1011237" y="1803400"/>
                </a:lnTo>
                <a:lnTo>
                  <a:pt x="1003300" y="1887537"/>
                </a:lnTo>
                <a:lnTo>
                  <a:pt x="992187" y="1971675"/>
                </a:lnTo>
                <a:lnTo>
                  <a:pt x="979487" y="2055812"/>
                </a:lnTo>
                <a:lnTo>
                  <a:pt x="969962" y="2139950"/>
                </a:lnTo>
                <a:lnTo>
                  <a:pt x="963612" y="2224087"/>
                </a:lnTo>
                <a:lnTo>
                  <a:pt x="958850" y="2305050"/>
                </a:lnTo>
                <a:lnTo>
                  <a:pt x="963612" y="2384425"/>
                </a:lnTo>
                <a:lnTo>
                  <a:pt x="973137" y="2462212"/>
                </a:lnTo>
                <a:lnTo>
                  <a:pt x="993775" y="2543175"/>
                </a:lnTo>
                <a:lnTo>
                  <a:pt x="1025525" y="2622550"/>
                </a:lnTo>
                <a:lnTo>
                  <a:pt x="1063625" y="2701925"/>
                </a:lnTo>
                <a:lnTo>
                  <a:pt x="1106487" y="2781300"/>
                </a:lnTo>
                <a:lnTo>
                  <a:pt x="1150937" y="2859087"/>
                </a:lnTo>
                <a:lnTo>
                  <a:pt x="1198562" y="2938462"/>
                </a:lnTo>
                <a:lnTo>
                  <a:pt x="1241425" y="3017837"/>
                </a:lnTo>
                <a:lnTo>
                  <a:pt x="1284288" y="3098800"/>
                </a:lnTo>
                <a:lnTo>
                  <a:pt x="1320800" y="3179762"/>
                </a:lnTo>
                <a:lnTo>
                  <a:pt x="1349375" y="3260725"/>
                </a:lnTo>
                <a:lnTo>
                  <a:pt x="1365250" y="3343275"/>
                </a:lnTo>
                <a:lnTo>
                  <a:pt x="1374775" y="3429000"/>
                </a:lnTo>
                <a:lnTo>
                  <a:pt x="1365250" y="3514725"/>
                </a:lnTo>
                <a:lnTo>
                  <a:pt x="1349375" y="3597275"/>
                </a:lnTo>
                <a:lnTo>
                  <a:pt x="1320800" y="3678237"/>
                </a:lnTo>
                <a:lnTo>
                  <a:pt x="1284288" y="3759200"/>
                </a:lnTo>
                <a:lnTo>
                  <a:pt x="1241425" y="3840162"/>
                </a:lnTo>
                <a:lnTo>
                  <a:pt x="1198562" y="3919537"/>
                </a:lnTo>
                <a:lnTo>
                  <a:pt x="1150937" y="3998912"/>
                </a:lnTo>
                <a:lnTo>
                  <a:pt x="1106487" y="4076700"/>
                </a:lnTo>
                <a:lnTo>
                  <a:pt x="1063625" y="4156075"/>
                </a:lnTo>
                <a:lnTo>
                  <a:pt x="1025525" y="4235450"/>
                </a:lnTo>
                <a:lnTo>
                  <a:pt x="993775" y="4314825"/>
                </a:lnTo>
                <a:lnTo>
                  <a:pt x="973137" y="4395787"/>
                </a:lnTo>
                <a:lnTo>
                  <a:pt x="963612" y="4473575"/>
                </a:lnTo>
                <a:lnTo>
                  <a:pt x="958850" y="4552950"/>
                </a:lnTo>
                <a:lnTo>
                  <a:pt x="963612" y="4633912"/>
                </a:lnTo>
                <a:lnTo>
                  <a:pt x="969962" y="4718050"/>
                </a:lnTo>
                <a:lnTo>
                  <a:pt x="979487" y="4802187"/>
                </a:lnTo>
                <a:lnTo>
                  <a:pt x="992187" y="4886325"/>
                </a:lnTo>
                <a:lnTo>
                  <a:pt x="1003300" y="4970462"/>
                </a:lnTo>
                <a:lnTo>
                  <a:pt x="1011237" y="5054600"/>
                </a:lnTo>
                <a:lnTo>
                  <a:pt x="1017587" y="5135562"/>
                </a:lnTo>
                <a:lnTo>
                  <a:pt x="1019175" y="5216525"/>
                </a:lnTo>
                <a:lnTo>
                  <a:pt x="1012825" y="5292725"/>
                </a:lnTo>
                <a:lnTo>
                  <a:pt x="998537" y="5370512"/>
                </a:lnTo>
                <a:lnTo>
                  <a:pt x="976312" y="5440362"/>
                </a:lnTo>
                <a:lnTo>
                  <a:pt x="939800" y="5511800"/>
                </a:lnTo>
                <a:lnTo>
                  <a:pt x="896937" y="5575300"/>
                </a:lnTo>
                <a:lnTo>
                  <a:pt x="844550" y="5634037"/>
                </a:lnTo>
                <a:lnTo>
                  <a:pt x="787400" y="5692775"/>
                </a:lnTo>
                <a:lnTo>
                  <a:pt x="725487" y="5746750"/>
                </a:lnTo>
                <a:lnTo>
                  <a:pt x="660400" y="5797550"/>
                </a:lnTo>
                <a:lnTo>
                  <a:pt x="592137" y="5849937"/>
                </a:lnTo>
                <a:lnTo>
                  <a:pt x="525462" y="5900737"/>
                </a:lnTo>
                <a:lnTo>
                  <a:pt x="458787" y="5951537"/>
                </a:lnTo>
                <a:lnTo>
                  <a:pt x="395287" y="6005512"/>
                </a:lnTo>
                <a:lnTo>
                  <a:pt x="334962" y="6059487"/>
                </a:lnTo>
                <a:lnTo>
                  <a:pt x="282575" y="6118225"/>
                </a:lnTo>
                <a:lnTo>
                  <a:pt x="234950" y="6180137"/>
                </a:lnTo>
                <a:lnTo>
                  <a:pt x="192087" y="6253162"/>
                </a:lnTo>
                <a:lnTo>
                  <a:pt x="155575" y="6332537"/>
                </a:lnTo>
                <a:lnTo>
                  <a:pt x="127000" y="6416675"/>
                </a:lnTo>
                <a:lnTo>
                  <a:pt x="100012" y="6503987"/>
                </a:lnTo>
                <a:lnTo>
                  <a:pt x="77787" y="6594475"/>
                </a:lnTo>
                <a:lnTo>
                  <a:pt x="52387" y="6683375"/>
                </a:lnTo>
                <a:lnTo>
                  <a:pt x="26987" y="6770687"/>
                </a:lnTo>
                <a:lnTo>
                  <a:pt x="0" y="6858000"/>
                </a:lnTo>
                <a:lnTo>
                  <a:pt x="9807836" y="6858000"/>
                </a:lnTo>
                <a:lnTo>
                  <a:pt x="9807836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AAFF750-0F3D-438F-A2BB-A883CF5A3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927" y="1231894"/>
            <a:ext cx="5490143" cy="433917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200">
                <a:solidFill>
                  <a:srgbClr val="2A1A00"/>
                </a:solidFill>
              </a:rPr>
              <a:t>SWOJĄ PRZYGODĘ </a:t>
            </a:r>
            <a:br>
              <a:rPr lang="en-US" sz="2200">
                <a:solidFill>
                  <a:srgbClr val="2A1A00"/>
                </a:solidFill>
              </a:rPr>
            </a:br>
            <a:r>
              <a:rPr lang="en-US" sz="2200">
                <a:solidFill>
                  <a:srgbClr val="2A1A00"/>
                </a:solidFill>
              </a:rPr>
              <a:t>Z MUZYKĄ ROZPOCZĄŁ NA PRYWATNYCH LEKCJACH GRY NA FORTEPIANIE.</a:t>
            </a:r>
            <a:br>
              <a:rPr lang="en-US" sz="2200">
                <a:solidFill>
                  <a:srgbClr val="2A1A00"/>
                </a:solidFill>
              </a:rPr>
            </a:br>
            <a:br>
              <a:rPr lang="en-US" sz="2200">
                <a:solidFill>
                  <a:srgbClr val="2A1A00"/>
                </a:solidFill>
              </a:rPr>
            </a:br>
            <a:r>
              <a:rPr lang="en-US" sz="2200">
                <a:solidFill>
                  <a:srgbClr val="2A1A00"/>
                </a:solidFill>
              </a:rPr>
              <a:t>UCZUCIE PENDERECKIEGO DO MUZYKI POJAWIŁO SIĘ W MOMENCIE, W KTÓRYM ZOBACZYŁ SKRZYPCE SWOJEGO OJCA. </a:t>
            </a:r>
            <a:br>
              <a:rPr lang="en-US" sz="2200">
                <a:solidFill>
                  <a:srgbClr val="2A1A00"/>
                </a:solidFill>
              </a:rPr>
            </a:br>
            <a:br>
              <a:rPr lang="en-US" sz="2200">
                <a:solidFill>
                  <a:srgbClr val="2A1A00"/>
                </a:solidFill>
              </a:rPr>
            </a:br>
            <a:endParaRPr lang="en-US" sz="2200">
              <a:solidFill>
                <a:srgbClr val="2A1A00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363DD75-42D3-453C-A84D-D18B4215C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rgbClr val="2A1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2900505F-F740-4676-B63E-D768E2E032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2944" y="1403053"/>
            <a:ext cx="3995592" cy="405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027454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B217C2AD-51B4-40CE-A71F-F5D3F846D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1BF92E-23CF-4BFE-9E1F-C359BACFA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FEF8384-2545-4ACD-9071-49DD1CFC4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Freeform 22">
            <a:extLst>
              <a:ext uri="{FF2B5EF4-FFF2-40B4-BE49-F238E27FC236}">
                <a16:creationId xmlns:a16="http://schemas.microsoft.com/office/drawing/2014/main" id="{F77DB8FA-61A7-4DE7-A777-6D258D172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4695443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AAFF750-0F3D-438F-A2BB-A883CF5A3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607" y="495299"/>
            <a:ext cx="3924537" cy="52292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br>
              <a:rPr lang="pl-PL" sz="1600" cap="none" dirty="0">
                <a:solidFill>
                  <a:srgbClr val="2A1A00"/>
                </a:solidFill>
                <a:cs typeface="Calibri" panose="020F0502020204030204" pitchFamily="34" charset="0"/>
              </a:rPr>
            </a:br>
            <a:br>
              <a:rPr lang="pl-PL" sz="1600" cap="none" dirty="0">
                <a:solidFill>
                  <a:srgbClr val="2A1A00"/>
                </a:solidFill>
                <a:cs typeface="Calibri" panose="020F0502020204030204" pitchFamily="34" charset="0"/>
              </a:rPr>
            </a:br>
            <a:r>
              <a:rPr lang="en-US" sz="2400" cap="none" dirty="0">
                <a:solidFill>
                  <a:srgbClr val="2A1A00"/>
                </a:solidFill>
                <a:cs typeface="Calibri" panose="020F0502020204030204" pitchFamily="34" charset="0"/>
              </a:rPr>
              <a:t>MŁODY PENDERECKI ZAPRAGNĄŁ ZOSTAĆ WIRTUOZEM</a:t>
            </a:r>
            <a:r>
              <a:rPr lang="pl-PL" sz="2400" cap="none" dirty="0">
                <a:solidFill>
                  <a:srgbClr val="2A1A00"/>
                </a:solidFill>
                <a:cs typeface="Calibri" panose="020F0502020204030204" pitchFamily="34" charset="0"/>
              </a:rPr>
              <a:t>.</a:t>
            </a:r>
            <a:br>
              <a:rPr lang="pl-PL" sz="2400" cap="none" dirty="0">
                <a:solidFill>
                  <a:srgbClr val="2A1A00"/>
                </a:solidFill>
                <a:cs typeface="Calibri" panose="020F0502020204030204" pitchFamily="34" charset="0"/>
              </a:rPr>
            </a:br>
            <a:br>
              <a:rPr lang="pl-PL" sz="2400" cap="none" dirty="0">
                <a:solidFill>
                  <a:srgbClr val="2A1A00"/>
                </a:solidFill>
                <a:cs typeface="Calibri" panose="020F0502020204030204" pitchFamily="34" charset="0"/>
              </a:rPr>
            </a:br>
            <a:r>
              <a:rPr lang="en-US" sz="2400" cap="none" dirty="0">
                <a:solidFill>
                  <a:srgbClr val="2A1A00"/>
                </a:solidFill>
                <a:cs typeface="Calibri" panose="020F0502020204030204" pitchFamily="34" charset="0"/>
              </a:rPr>
              <a:t> PO SZKOLE ĆWICZYŁ SWOJE UMIEJĘTNOŚCI WYKONUJĄC SONATY BACHA. </a:t>
            </a:r>
            <a:endParaRPr lang="en-US" sz="1600" cap="none" dirty="0">
              <a:solidFill>
                <a:srgbClr val="2A1A00"/>
              </a:solidFill>
              <a:cs typeface="Calibri" panose="020F0502020204030204" pitchFamily="3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72805EA-C9C9-46EC-A8E4-927D28FF4E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460"/>
          <a:stretch/>
        </p:blipFill>
        <p:spPr>
          <a:xfrm>
            <a:off x="5340297" y="1354923"/>
            <a:ext cx="6220332" cy="3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140975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B217C2AD-51B4-40CE-A71F-F5D3F846D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1BF92E-23CF-4BFE-9E1F-C359BACFA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FEF8384-2545-4ACD-9071-49DD1CFC4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Freeform 22">
            <a:extLst>
              <a:ext uri="{FF2B5EF4-FFF2-40B4-BE49-F238E27FC236}">
                <a16:creationId xmlns:a16="http://schemas.microsoft.com/office/drawing/2014/main" id="{F77DB8FA-61A7-4DE7-A777-6D258D172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4695443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53D0C2B-D03E-4BB1-B6F7-3963F1B98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464" y="643463"/>
            <a:ext cx="3968940" cy="584763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br>
              <a:rPr lang="pl-PL" sz="1600" dirty="0">
                <a:solidFill>
                  <a:srgbClr val="2A1A00"/>
                </a:solidFill>
              </a:rPr>
            </a:br>
            <a:br>
              <a:rPr lang="pl-PL" sz="1600" dirty="0">
                <a:solidFill>
                  <a:srgbClr val="2A1A00"/>
                </a:solidFill>
              </a:rPr>
            </a:br>
            <a:r>
              <a:rPr lang="pl-PL" sz="1600" dirty="0">
                <a:solidFill>
                  <a:srgbClr val="2A1A00"/>
                </a:solidFill>
              </a:rPr>
              <a:t> </a:t>
            </a:r>
            <a:r>
              <a:rPr lang="pl-PL" sz="2800" dirty="0">
                <a:solidFill>
                  <a:srgbClr val="2A1A00"/>
                </a:solidFill>
              </a:rPr>
              <a:t>Opowiadał, </a:t>
            </a:r>
            <a:br>
              <a:rPr lang="pl-PL" sz="2800" dirty="0">
                <a:solidFill>
                  <a:srgbClr val="2A1A00"/>
                </a:solidFill>
              </a:rPr>
            </a:br>
            <a:r>
              <a:rPr lang="pl-PL" sz="2800" dirty="0">
                <a:solidFill>
                  <a:srgbClr val="2A1A00"/>
                </a:solidFill>
              </a:rPr>
              <a:t>że jego spojrzenie na muzykę zmienił </a:t>
            </a:r>
            <a:r>
              <a:rPr lang="pl-PL" sz="2800" dirty="0">
                <a:solidFill>
                  <a:schemeClr val="tx1"/>
                </a:solidFill>
              </a:rPr>
              <a:t>Jan Sebastian Bach</a:t>
            </a:r>
            <a:r>
              <a:rPr lang="pl-PL" sz="2800" dirty="0">
                <a:solidFill>
                  <a:srgbClr val="2A1A00"/>
                </a:solidFill>
              </a:rPr>
              <a:t>, którego płytę dostał od swojej SZKOLNEJ UKOCHANEJ.</a:t>
            </a:r>
            <a:endParaRPr lang="pl-PL" sz="1600" dirty="0">
              <a:solidFill>
                <a:srgbClr val="2A1A00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71F8DCD0-2EFC-4B17-80FC-B6C80D710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0297" y="1354923"/>
            <a:ext cx="6220332" cy="415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037318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obrazu 5">
            <a:extLst>
              <a:ext uri="{FF2B5EF4-FFF2-40B4-BE49-F238E27FC236}">
                <a16:creationId xmlns:a16="http://schemas.microsoft.com/office/drawing/2014/main" id="{12AB6579-5FF9-4425-BA16-D1E41A9EAAE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6035" b="16035"/>
          <a:stretch>
            <a:fillRect/>
          </a:stretch>
        </p:blipFill>
        <p:spPr>
          <a:xfrm>
            <a:off x="762000" y="866775"/>
            <a:ext cx="5721012" cy="5334000"/>
          </a:xfrm>
          <a:prstGeom prst="rect">
            <a:avLst/>
          </a:prstGeo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803DB0C-DB3C-40CE-9E06-83151ED91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81975" y="866775"/>
            <a:ext cx="3248025" cy="5038725"/>
          </a:xfrm>
        </p:spPr>
        <p:txBody>
          <a:bodyPr>
            <a:noAutofit/>
          </a:bodyPr>
          <a:lstStyle/>
          <a:p>
            <a:pPr algn="ctr"/>
            <a:r>
              <a:rPr lang="pl-PL" sz="2000" dirty="0"/>
              <a:t>Pierwszy publiczny występ Pendereckiego na arenie międzynarodowej miał miejsce w 1959 roku na Festiwalu Warszawska Jesień, gdzie zostały wykonane </a:t>
            </a:r>
            <a:r>
              <a:rPr lang="pl-PL" sz="2000" i="1" dirty="0"/>
              <a:t>Strofy</a:t>
            </a:r>
            <a:r>
              <a:rPr lang="pl-PL" sz="2000" dirty="0"/>
              <a:t>, jeden z trzech utworów, za które otrzymał pierwsze nagrody na II Ogólnopolskim Konkursie dla Młodych Kompozytorów.</a:t>
            </a:r>
          </a:p>
        </p:txBody>
      </p:sp>
    </p:spTree>
    <p:extLst>
      <p:ext uri="{BB962C8B-B14F-4D97-AF65-F5344CB8AC3E}">
        <p14:creationId xmlns:p14="http://schemas.microsoft.com/office/powerpoint/2010/main" val="2151718568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6">
            <a:extLst>
              <a:ext uri="{FF2B5EF4-FFF2-40B4-BE49-F238E27FC236}">
                <a16:creationId xmlns:a16="http://schemas.microsoft.com/office/drawing/2014/main" id="{BA15FC70-5D44-4EDC-917B-7183FDE6E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0FDFFBE-5ED1-4C3A-BECC-06257E024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CE03ACFB-F845-47DD-B1F4-DB5B221BBC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08C170B-0AF4-4F80-8037-BCAF393AA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217319"/>
            <a:ext cx="6708055" cy="32737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pl-PL" sz="1800" dirty="0">
                <a:solidFill>
                  <a:schemeClr val="bg1"/>
                </a:solidFill>
              </a:rPr>
              <a:t>W latach 1968-69 Penderecki napisał pierwszą operę, </a:t>
            </a:r>
            <a:r>
              <a:rPr lang="pl-PL" sz="1800" i="1" dirty="0">
                <a:solidFill>
                  <a:schemeClr val="tx1"/>
                </a:solidFill>
              </a:rPr>
              <a:t>Diabły z Loudun</a:t>
            </a:r>
            <a:r>
              <a:rPr lang="pl-PL" sz="1800" dirty="0">
                <a:solidFill>
                  <a:schemeClr val="tx1"/>
                </a:solidFill>
              </a:rPr>
              <a:t>, </a:t>
            </a:r>
            <a:r>
              <a:rPr lang="pl-PL" sz="1800" dirty="0">
                <a:solidFill>
                  <a:schemeClr val="bg1"/>
                </a:solidFill>
              </a:rPr>
              <a:t>na zamówienie Opery </a:t>
            </a:r>
            <a:br>
              <a:rPr lang="pl-PL" sz="1800" dirty="0">
                <a:solidFill>
                  <a:schemeClr val="bg1"/>
                </a:solidFill>
              </a:rPr>
            </a:br>
            <a:r>
              <a:rPr lang="pl-PL" sz="1800" dirty="0">
                <a:solidFill>
                  <a:schemeClr val="bg1"/>
                </a:solidFill>
              </a:rPr>
              <a:t>w Hamburgu, gdzie odbyła się premiera w roku 1969. </a:t>
            </a:r>
            <a:br>
              <a:rPr lang="pl-PL" sz="1800" dirty="0">
                <a:solidFill>
                  <a:schemeClr val="bg1"/>
                </a:solidFill>
              </a:rPr>
            </a:br>
            <a:br>
              <a:rPr lang="pl-PL" sz="1800" dirty="0">
                <a:solidFill>
                  <a:schemeClr val="bg1"/>
                </a:solidFill>
              </a:rPr>
            </a:br>
            <a:r>
              <a:rPr lang="pl-PL" sz="1800" dirty="0">
                <a:solidFill>
                  <a:schemeClr val="bg1"/>
                </a:solidFill>
              </a:rPr>
              <a:t>Od tego czasu dzieło to było wiele razy wykonywane, transmitowane przez radio, telewizję i wydawane na płytach</a:t>
            </a:r>
            <a:r>
              <a:rPr lang="en-US" sz="18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0144B8D-ABC9-4F44-8451-5B06A9C80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09036" y="1286055"/>
            <a:ext cx="4482957" cy="5571944"/>
          </a:xfrm>
          <a:custGeom>
            <a:avLst/>
            <a:gdLst>
              <a:gd name="connsiteX0" fmla="*/ 3095991 w 4482957"/>
              <a:gd name="connsiteY0" fmla="*/ 0 h 5571944"/>
              <a:gd name="connsiteX1" fmla="*/ 3156069 w 4482957"/>
              <a:gd name="connsiteY1" fmla="*/ 5631 h 5571944"/>
              <a:gd name="connsiteX2" fmla="*/ 3214272 w 4482957"/>
              <a:gd name="connsiteY2" fmla="*/ 20652 h 5571944"/>
              <a:gd name="connsiteX3" fmla="*/ 3270598 w 4482957"/>
              <a:gd name="connsiteY3" fmla="*/ 43182 h 5571944"/>
              <a:gd name="connsiteX4" fmla="*/ 3328798 w 4482957"/>
              <a:gd name="connsiteY4" fmla="*/ 71344 h 5571944"/>
              <a:gd name="connsiteX5" fmla="*/ 3383247 w 4482957"/>
              <a:gd name="connsiteY5" fmla="*/ 103262 h 5571944"/>
              <a:gd name="connsiteX6" fmla="*/ 3439573 w 4482957"/>
              <a:gd name="connsiteY6" fmla="*/ 137057 h 5571944"/>
              <a:gd name="connsiteX7" fmla="*/ 3495897 w 4482957"/>
              <a:gd name="connsiteY7" fmla="*/ 167096 h 5571944"/>
              <a:gd name="connsiteX8" fmla="*/ 3552221 w 4482957"/>
              <a:gd name="connsiteY8" fmla="*/ 197137 h 5571944"/>
              <a:gd name="connsiteX9" fmla="*/ 3606669 w 4482957"/>
              <a:gd name="connsiteY9" fmla="*/ 219666 h 5571944"/>
              <a:gd name="connsiteX10" fmla="*/ 3666749 w 4482957"/>
              <a:gd name="connsiteY10" fmla="*/ 234686 h 5571944"/>
              <a:gd name="connsiteX11" fmla="*/ 3724950 w 4482957"/>
              <a:gd name="connsiteY11" fmla="*/ 242197 h 5571944"/>
              <a:gd name="connsiteX12" fmla="*/ 3786907 w 4482957"/>
              <a:gd name="connsiteY12" fmla="*/ 242197 h 5571944"/>
              <a:gd name="connsiteX13" fmla="*/ 3850743 w 4482957"/>
              <a:gd name="connsiteY13" fmla="*/ 238443 h 5571944"/>
              <a:gd name="connsiteX14" fmla="*/ 3914577 w 4482957"/>
              <a:gd name="connsiteY14" fmla="*/ 230932 h 5571944"/>
              <a:gd name="connsiteX15" fmla="*/ 3978413 w 4482957"/>
              <a:gd name="connsiteY15" fmla="*/ 221545 h 5571944"/>
              <a:gd name="connsiteX16" fmla="*/ 4042247 w 4482957"/>
              <a:gd name="connsiteY16" fmla="*/ 214035 h 5571944"/>
              <a:gd name="connsiteX17" fmla="*/ 4106083 w 4482957"/>
              <a:gd name="connsiteY17" fmla="*/ 208401 h 5571944"/>
              <a:gd name="connsiteX18" fmla="*/ 4166161 w 4482957"/>
              <a:gd name="connsiteY18" fmla="*/ 210279 h 5571944"/>
              <a:gd name="connsiteX19" fmla="*/ 4224364 w 4482957"/>
              <a:gd name="connsiteY19" fmla="*/ 217789 h 5571944"/>
              <a:gd name="connsiteX20" fmla="*/ 4280690 w 4482957"/>
              <a:gd name="connsiteY20" fmla="*/ 234686 h 5571944"/>
              <a:gd name="connsiteX21" fmla="*/ 4327628 w 4482957"/>
              <a:gd name="connsiteY21" fmla="*/ 259094 h 5571944"/>
              <a:gd name="connsiteX22" fmla="*/ 4372686 w 4482957"/>
              <a:gd name="connsiteY22" fmla="*/ 291012 h 5571944"/>
              <a:gd name="connsiteX23" fmla="*/ 4412114 w 4482957"/>
              <a:gd name="connsiteY23" fmla="*/ 328561 h 5571944"/>
              <a:gd name="connsiteX24" fmla="*/ 4451542 w 4482957"/>
              <a:gd name="connsiteY24" fmla="*/ 371743 h 5571944"/>
              <a:gd name="connsiteX25" fmla="*/ 4482957 w 4482957"/>
              <a:gd name="connsiteY25" fmla="*/ 411426 h 5571944"/>
              <a:gd name="connsiteX26" fmla="*/ 4482957 w 4482957"/>
              <a:gd name="connsiteY26" fmla="*/ 5571944 h 5571944"/>
              <a:gd name="connsiteX27" fmla="*/ 1544560 w 4482957"/>
              <a:gd name="connsiteY27" fmla="*/ 5571944 h 5571944"/>
              <a:gd name="connsiteX28" fmla="*/ 1517016 w 4482957"/>
              <a:gd name="connsiteY28" fmla="*/ 5547992 h 5571944"/>
              <a:gd name="connsiteX29" fmla="*/ 1475711 w 4482957"/>
              <a:gd name="connsiteY29" fmla="*/ 5514197 h 5571944"/>
              <a:gd name="connsiteX30" fmla="*/ 1428774 w 4482957"/>
              <a:gd name="connsiteY30" fmla="*/ 5487914 h 5571944"/>
              <a:gd name="connsiteX31" fmla="*/ 1378082 w 4482957"/>
              <a:gd name="connsiteY31" fmla="*/ 5465383 h 5571944"/>
              <a:gd name="connsiteX32" fmla="*/ 1323635 w 4482957"/>
              <a:gd name="connsiteY32" fmla="*/ 5446609 h 5571944"/>
              <a:gd name="connsiteX33" fmla="*/ 1267309 w 4482957"/>
              <a:gd name="connsiteY33" fmla="*/ 5429711 h 5571944"/>
              <a:gd name="connsiteX34" fmla="*/ 1210986 w 4482957"/>
              <a:gd name="connsiteY34" fmla="*/ 5414691 h 5571944"/>
              <a:gd name="connsiteX35" fmla="*/ 1152783 w 4482957"/>
              <a:gd name="connsiteY35" fmla="*/ 5399670 h 5571944"/>
              <a:gd name="connsiteX36" fmla="*/ 1098336 w 4482957"/>
              <a:gd name="connsiteY36" fmla="*/ 5382773 h 5571944"/>
              <a:gd name="connsiteX37" fmla="*/ 1043887 w 4482957"/>
              <a:gd name="connsiteY37" fmla="*/ 5363998 h 5571944"/>
              <a:gd name="connsiteX38" fmla="*/ 993197 w 4482957"/>
              <a:gd name="connsiteY38" fmla="*/ 5341467 h 5571944"/>
              <a:gd name="connsiteX39" fmla="*/ 948135 w 4482957"/>
              <a:gd name="connsiteY39" fmla="*/ 5313305 h 5571944"/>
              <a:gd name="connsiteX40" fmla="*/ 906830 w 4482957"/>
              <a:gd name="connsiteY40" fmla="*/ 5279510 h 5571944"/>
              <a:gd name="connsiteX41" fmla="*/ 873037 w 4482957"/>
              <a:gd name="connsiteY41" fmla="*/ 5238207 h 5571944"/>
              <a:gd name="connsiteX42" fmla="*/ 844875 w 4482957"/>
              <a:gd name="connsiteY42" fmla="*/ 5193146 h 5571944"/>
              <a:gd name="connsiteX43" fmla="*/ 822344 w 4482957"/>
              <a:gd name="connsiteY43" fmla="*/ 5142453 h 5571944"/>
              <a:gd name="connsiteX44" fmla="*/ 803570 w 4482957"/>
              <a:gd name="connsiteY44" fmla="*/ 5088007 h 5571944"/>
              <a:gd name="connsiteX45" fmla="*/ 786672 w 4482957"/>
              <a:gd name="connsiteY45" fmla="*/ 5033560 h 5571944"/>
              <a:gd name="connsiteX46" fmla="*/ 771652 w 4482957"/>
              <a:gd name="connsiteY46" fmla="*/ 4975357 h 5571944"/>
              <a:gd name="connsiteX47" fmla="*/ 756631 w 4482957"/>
              <a:gd name="connsiteY47" fmla="*/ 4919033 h 5571944"/>
              <a:gd name="connsiteX48" fmla="*/ 739734 w 4482957"/>
              <a:gd name="connsiteY48" fmla="*/ 4862708 h 5571944"/>
              <a:gd name="connsiteX49" fmla="*/ 720959 w 4482957"/>
              <a:gd name="connsiteY49" fmla="*/ 4808259 h 5571944"/>
              <a:gd name="connsiteX50" fmla="*/ 698428 w 4482957"/>
              <a:gd name="connsiteY50" fmla="*/ 4757566 h 5571944"/>
              <a:gd name="connsiteX51" fmla="*/ 672143 w 4482957"/>
              <a:gd name="connsiteY51" fmla="*/ 4710630 h 5571944"/>
              <a:gd name="connsiteX52" fmla="*/ 638351 w 4482957"/>
              <a:gd name="connsiteY52" fmla="*/ 4669325 h 5571944"/>
              <a:gd name="connsiteX53" fmla="*/ 600799 w 4482957"/>
              <a:gd name="connsiteY53" fmla="*/ 4626142 h 5571944"/>
              <a:gd name="connsiteX54" fmla="*/ 557617 w 4482957"/>
              <a:gd name="connsiteY54" fmla="*/ 4588593 h 5571944"/>
              <a:gd name="connsiteX55" fmla="*/ 510678 w 4482957"/>
              <a:gd name="connsiteY55" fmla="*/ 4552921 h 5571944"/>
              <a:gd name="connsiteX56" fmla="*/ 463742 w 4482957"/>
              <a:gd name="connsiteY56" fmla="*/ 4517249 h 5571944"/>
              <a:gd name="connsiteX57" fmla="*/ 416805 w 4482957"/>
              <a:gd name="connsiteY57" fmla="*/ 4481577 h 5571944"/>
              <a:gd name="connsiteX58" fmla="*/ 371744 w 4482957"/>
              <a:gd name="connsiteY58" fmla="*/ 4445903 h 5571944"/>
              <a:gd name="connsiteX59" fmla="*/ 328562 w 4482957"/>
              <a:gd name="connsiteY59" fmla="*/ 4406477 h 5571944"/>
              <a:gd name="connsiteX60" fmla="*/ 291012 w 4482957"/>
              <a:gd name="connsiteY60" fmla="*/ 4367050 h 5571944"/>
              <a:gd name="connsiteX61" fmla="*/ 259096 w 4482957"/>
              <a:gd name="connsiteY61" fmla="*/ 4321989 h 5571944"/>
              <a:gd name="connsiteX62" fmla="*/ 234689 w 4482957"/>
              <a:gd name="connsiteY62" fmla="*/ 4275053 h 5571944"/>
              <a:gd name="connsiteX63" fmla="*/ 217791 w 4482957"/>
              <a:gd name="connsiteY63" fmla="*/ 4218729 h 5571944"/>
              <a:gd name="connsiteX64" fmla="*/ 210281 w 4482957"/>
              <a:gd name="connsiteY64" fmla="*/ 4160526 h 5571944"/>
              <a:gd name="connsiteX65" fmla="*/ 208402 w 4482957"/>
              <a:gd name="connsiteY65" fmla="*/ 4100444 h 5571944"/>
              <a:gd name="connsiteX66" fmla="*/ 214035 w 4482957"/>
              <a:gd name="connsiteY66" fmla="*/ 4036610 h 5571944"/>
              <a:gd name="connsiteX67" fmla="*/ 221545 w 4482957"/>
              <a:gd name="connsiteY67" fmla="*/ 3972776 h 5571944"/>
              <a:gd name="connsiteX68" fmla="*/ 230932 w 4482957"/>
              <a:gd name="connsiteY68" fmla="*/ 3908940 h 5571944"/>
              <a:gd name="connsiteX69" fmla="*/ 238443 w 4482957"/>
              <a:gd name="connsiteY69" fmla="*/ 3845106 h 5571944"/>
              <a:gd name="connsiteX70" fmla="*/ 242199 w 4482957"/>
              <a:gd name="connsiteY70" fmla="*/ 3781272 h 5571944"/>
              <a:gd name="connsiteX71" fmla="*/ 242199 w 4482957"/>
              <a:gd name="connsiteY71" fmla="*/ 3719313 h 5571944"/>
              <a:gd name="connsiteX72" fmla="*/ 234689 w 4482957"/>
              <a:gd name="connsiteY72" fmla="*/ 3661113 h 5571944"/>
              <a:gd name="connsiteX73" fmla="*/ 219668 w 4482957"/>
              <a:gd name="connsiteY73" fmla="*/ 3602910 h 5571944"/>
              <a:gd name="connsiteX74" fmla="*/ 197138 w 4482957"/>
              <a:gd name="connsiteY74" fmla="*/ 3548461 h 5571944"/>
              <a:gd name="connsiteX75" fmla="*/ 168976 w 4482957"/>
              <a:gd name="connsiteY75" fmla="*/ 3492137 h 5571944"/>
              <a:gd name="connsiteX76" fmla="*/ 137057 w 4482957"/>
              <a:gd name="connsiteY76" fmla="*/ 3435814 h 5571944"/>
              <a:gd name="connsiteX77" fmla="*/ 103264 w 4482957"/>
              <a:gd name="connsiteY77" fmla="*/ 3379488 h 5571944"/>
              <a:gd name="connsiteX78" fmla="*/ 71346 w 4482957"/>
              <a:gd name="connsiteY78" fmla="*/ 3325039 h 5571944"/>
              <a:gd name="connsiteX79" fmla="*/ 43182 w 4482957"/>
              <a:gd name="connsiteY79" fmla="*/ 3266839 h 5571944"/>
              <a:gd name="connsiteX80" fmla="*/ 20654 w 4482957"/>
              <a:gd name="connsiteY80" fmla="*/ 3210513 h 5571944"/>
              <a:gd name="connsiteX81" fmla="*/ 5634 w 4482957"/>
              <a:gd name="connsiteY81" fmla="*/ 3152310 h 5571944"/>
              <a:gd name="connsiteX82" fmla="*/ 0 w 4482957"/>
              <a:gd name="connsiteY82" fmla="*/ 3092230 h 5571944"/>
              <a:gd name="connsiteX83" fmla="*/ 5634 w 4482957"/>
              <a:gd name="connsiteY83" fmla="*/ 3032152 h 5571944"/>
              <a:gd name="connsiteX84" fmla="*/ 20654 w 4482957"/>
              <a:gd name="connsiteY84" fmla="*/ 2973950 h 5571944"/>
              <a:gd name="connsiteX85" fmla="*/ 43182 w 4482957"/>
              <a:gd name="connsiteY85" fmla="*/ 2917624 h 5571944"/>
              <a:gd name="connsiteX86" fmla="*/ 71346 w 4482957"/>
              <a:gd name="connsiteY86" fmla="*/ 2859423 h 5571944"/>
              <a:gd name="connsiteX87" fmla="*/ 103264 w 4482957"/>
              <a:gd name="connsiteY87" fmla="*/ 2804974 h 5571944"/>
              <a:gd name="connsiteX88" fmla="*/ 137057 w 4482957"/>
              <a:gd name="connsiteY88" fmla="*/ 2748651 h 5571944"/>
              <a:gd name="connsiteX89" fmla="*/ 168976 w 4482957"/>
              <a:gd name="connsiteY89" fmla="*/ 2692325 h 5571944"/>
              <a:gd name="connsiteX90" fmla="*/ 197138 w 4482957"/>
              <a:gd name="connsiteY90" fmla="*/ 2636001 h 5571944"/>
              <a:gd name="connsiteX91" fmla="*/ 219668 w 4482957"/>
              <a:gd name="connsiteY91" fmla="*/ 2581552 h 5571944"/>
              <a:gd name="connsiteX92" fmla="*/ 234689 w 4482957"/>
              <a:gd name="connsiteY92" fmla="*/ 2523350 h 5571944"/>
              <a:gd name="connsiteX93" fmla="*/ 242199 w 4482957"/>
              <a:gd name="connsiteY93" fmla="*/ 2465149 h 5571944"/>
              <a:gd name="connsiteX94" fmla="*/ 242199 w 4482957"/>
              <a:gd name="connsiteY94" fmla="*/ 2403192 h 5571944"/>
              <a:gd name="connsiteX95" fmla="*/ 238443 w 4482957"/>
              <a:gd name="connsiteY95" fmla="*/ 2339356 h 5571944"/>
              <a:gd name="connsiteX96" fmla="*/ 230932 w 4482957"/>
              <a:gd name="connsiteY96" fmla="*/ 2275522 h 5571944"/>
              <a:gd name="connsiteX97" fmla="*/ 221545 w 4482957"/>
              <a:gd name="connsiteY97" fmla="*/ 2211686 h 5571944"/>
              <a:gd name="connsiteX98" fmla="*/ 214035 w 4482957"/>
              <a:gd name="connsiteY98" fmla="*/ 2147852 h 5571944"/>
              <a:gd name="connsiteX99" fmla="*/ 208402 w 4482957"/>
              <a:gd name="connsiteY99" fmla="*/ 2084018 h 5571944"/>
              <a:gd name="connsiteX100" fmla="*/ 210281 w 4482957"/>
              <a:gd name="connsiteY100" fmla="*/ 2023938 h 5571944"/>
              <a:gd name="connsiteX101" fmla="*/ 217791 w 4482957"/>
              <a:gd name="connsiteY101" fmla="*/ 1965736 h 5571944"/>
              <a:gd name="connsiteX102" fmla="*/ 234689 w 4482957"/>
              <a:gd name="connsiteY102" fmla="*/ 1909410 h 5571944"/>
              <a:gd name="connsiteX103" fmla="*/ 259096 w 4482957"/>
              <a:gd name="connsiteY103" fmla="*/ 1862474 h 5571944"/>
              <a:gd name="connsiteX104" fmla="*/ 291012 w 4482957"/>
              <a:gd name="connsiteY104" fmla="*/ 1817414 h 5571944"/>
              <a:gd name="connsiteX105" fmla="*/ 328562 w 4482957"/>
              <a:gd name="connsiteY105" fmla="*/ 1777986 h 5571944"/>
              <a:gd name="connsiteX106" fmla="*/ 371744 w 4482957"/>
              <a:gd name="connsiteY106" fmla="*/ 1738560 h 5571944"/>
              <a:gd name="connsiteX107" fmla="*/ 416805 w 4482957"/>
              <a:gd name="connsiteY107" fmla="*/ 1702885 h 5571944"/>
              <a:gd name="connsiteX108" fmla="*/ 463742 w 4482957"/>
              <a:gd name="connsiteY108" fmla="*/ 1667213 h 5571944"/>
              <a:gd name="connsiteX109" fmla="*/ 510678 w 4482957"/>
              <a:gd name="connsiteY109" fmla="*/ 1631541 h 5571944"/>
              <a:gd name="connsiteX110" fmla="*/ 557617 w 4482957"/>
              <a:gd name="connsiteY110" fmla="*/ 1595869 h 5571944"/>
              <a:gd name="connsiteX111" fmla="*/ 600799 w 4482957"/>
              <a:gd name="connsiteY111" fmla="*/ 1558320 h 5571944"/>
              <a:gd name="connsiteX112" fmla="*/ 638351 w 4482957"/>
              <a:gd name="connsiteY112" fmla="*/ 1515138 h 5571944"/>
              <a:gd name="connsiteX113" fmla="*/ 672143 w 4482957"/>
              <a:gd name="connsiteY113" fmla="*/ 1473832 h 5571944"/>
              <a:gd name="connsiteX114" fmla="*/ 698428 w 4482957"/>
              <a:gd name="connsiteY114" fmla="*/ 1426896 h 5571944"/>
              <a:gd name="connsiteX115" fmla="*/ 720959 w 4482957"/>
              <a:gd name="connsiteY115" fmla="*/ 1376203 h 5571944"/>
              <a:gd name="connsiteX116" fmla="*/ 739734 w 4482957"/>
              <a:gd name="connsiteY116" fmla="*/ 1321755 h 5571944"/>
              <a:gd name="connsiteX117" fmla="*/ 756631 w 4482957"/>
              <a:gd name="connsiteY117" fmla="*/ 1265429 h 5571944"/>
              <a:gd name="connsiteX118" fmla="*/ 771652 w 4482957"/>
              <a:gd name="connsiteY118" fmla="*/ 1209105 h 5571944"/>
              <a:gd name="connsiteX119" fmla="*/ 786672 w 4482957"/>
              <a:gd name="connsiteY119" fmla="*/ 1150903 h 5571944"/>
              <a:gd name="connsiteX120" fmla="*/ 803570 w 4482957"/>
              <a:gd name="connsiteY120" fmla="*/ 1096456 h 5571944"/>
              <a:gd name="connsiteX121" fmla="*/ 822344 w 4482957"/>
              <a:gd name="connsiteY121" fmla="*/ 1042007 h 5571944"/>
              <a:gd name="connsiteX122" fmla="*/ 844875 w 4482957"/>
              <a:gd name="connsiteY122" fmla="*/ 991317 h 5571944"/>
              <a:gd name="connsiteX123" fmla="*/ 873037 w 4482957"/>
              <a:gd name="connsiteY123" fmla="*/ 946257 h 5571944"/>
              <a:gd name="connsiteX124" fmla="*/ 906830 w 4482957"/>
              <a:gd name="connsiteY124" fmla="*/ 904952 h 5571944"/>
              <a:gd name="connsiteX125" fmla="*/ 948135 w 4482957"/>
              <a:gd name="connsiteY125" fmla="*/ 871157 h 5571944"/>
              <a:gd name="connsiteX126" fmla="*/ 993197 w 4482957"/>
              <a:gd name="connsiteY126" fmla="*/ 842995 h 5571944"/>
              <a:gd name="connsiteX127" fmla="*/ 1043887 w 4482957"/>
              <a:gd name="connsiteY127" fmla="*/ 820464 h 5571944"/>
              <a:gd name="connsiteX128" fmla="*/ 1098336 w 4482957"/>
              <a:gd name="connsiteY128" fmla="*/ 801690 h 5571944"/>
              <a:gd name="connsiteX129" fmla="*/ 1152783 w 4482957"/>
              <a:gd name="connsiteY129" fmla="*/ 784792 h 5571944"/>
              <a:gd name="connsiteX130" fmla="*/ 1210986 w 4482957"/>
              <a:gd name="connsiteY130" fmla="*/ 769772 h 5571944"/>
              <a:gd name="connsiteX131" fmla="*/ 1267309 w 4482957"/>
              <a:gd name="connsiteY131" fmla="*/ 754751 h 5571944"/>
              <a:gd name="connsiteX132" fmla="*/ 1323635 w 4482957"/>
              <a:gd name="connsiteY132" fmla="*/ 737854 h 5571944"/>
              <a:gd name="connsiteX133" fmla="*/ 1378082 w 4482957"/>
              <a:gd name="connsiteY133" fmla="*/ 719079 h 5571944"/>
              <a:gd name="connsiteX134" fmla="*/ 1428774 w 4482957"/>
              <a:gd name="connsiteY134" fmla="*/ 696549 h 5571944"/>
              <a:gd name="connsiteX135" fmla="*/ 1475711 w 4482957"/>
              <a:gd name="connsiteY135" fmla="*/ 670266 h 5571944"/>
              <a:gd name="connsiteX136" fmla="*/ 1517016 w 4482957"/>
              <a:gd name="connsiteY136" fmla="*/ 636471 h 5571944"/>
              <a:gd name="connsiteX137" fmla="*/ 1560199 w 4482957"/>
              <a:gd name="connsiteY137" fmla="*/ 598919 h 5571944"/>
              <a:gd name="connsiteX138" fmla="*/ 1597750 w 4482957"/>
              <a:gd name="connsiteY138" fmla="*/ 555737 h 5571944"/>
              <a:gd name="connsiteX139" fmla="*/ 1633422 w 4482957"/>
              <a:gd name="connsiteY139" fmla="*/ 510678 h 5571944"/>
              <a:gd name="connsiteX140" fmla="*/ 1669094 w 4482957"/>
              <a:gd name="connsiteY140" fmla="*/ 463741 h 5571944"/>
              <a:gd name="connsiteX141" fmla="*/ 1704766 w 4482957"/>
              <a:gd name="connsiteY141" fmla="*/ 416803 h 5571944"/>
              <a:gd name="connsiteX142" fmla="*/ 1740438 w 4482957"/>
              <a:gd name="connsiteY142" fmla="*/ 371743 h 5571944"/>
              <a:gd name="connsiteX143" fmla="*/ 1779867 w 4482957"/>
              <a:gd name="connsiteY143" fmla="*/ 328561 h 5571944"/>
              <a:gd name="connsiteX144" fmla="*/ 1819293 w 4482957"/>
              <a:gd name="connsiteY144" fmla="*/ 291012 h 5571944"/>
              <a:gd name="connsiteX145" fmla="*/ 1864354 w 4482957"/>
              <a:gd name="connsiteY145" fmla="*/ 259094 h 5571944"/>
              <a:gd name="connsiteX146" fmla="*/ 1911291 w 4482957"/>
              <a:gd name="connsiteY146" fmla="*/ 234686 h 5571944"/>
              <a:gd name="connsiteX147" fmla="*/ 1967617 w 4482957"/>
              <a:gd name="connsiteY147" fmla="*/ 217789 h 5571944"/>
              <a:gd name="connsiteX148" fmla="*/ 2025819 w 4482957"/>
              <a:gd name="connsiteY148" fmla="*/ 210279 h 5571944"/>
              <a:gd name="connsiteX149" fmla="*/ 2085897 w 4482957"/>
              <a:gd name="connsiteY149" fmla="*/ 208401 h 5571944"/>
              <a:gd name="connsiteX150" fmla="*/ 2149731 w 4482957"/>
              <a:gd name="connsiteY150" fmla="*/ 214035 h 5571944"/>
              <a:gd name="connsiteX151" fmla="*/ 2213567 w 4482957"/>
              <a:gd name="connsiteY151" fmla="*/ 221545 h 5571944"/>
              <a:gd name="connsiteX152" fmla="*/ 2277403 w 4482957"/>
              <a:gd name="connsiteY152" fmla="*/ 230932 h 5571944"/>
              <a:gd name="connsiteX153" fmla="*/ 2341237 w 4482957"/>
              <a:gd name="connsiteY153" fmla="*/ 238443 h 5571944"/>
              <a:gd name="connsiteX154" fmla="*/ 2405071 w 4482957"/>
              <a:gd name="connsiteY154" fmla="*/ 242197 h 5571944"/>
              <a:gd name="connsiteX155" fmla="*/ 2467030 w 4482957"/>
              <a:gd name="connsiteY155" fmla="*/ 242197 h 5571944"/>
              <a:gd name="connsiteX156" fmla="*/ 2525233 w 4482957"/>
              <a:gd name="connsiteY156" fmla="*/ 234686 h 5571944"/>
              <a:gd name="connsiteX157" fmla="*/ 2583436 w 4482957"/>
              <a:gd name="connsiteY157" fmla="*/ 219666 h 5571944"/>
              <a:gd name="connsiteX158" fmla="*/ 2639760 w 4482957"/>
              <a:gd name="connsiteY158" fmla="*/ 197137 h 5571944"/>
              <a:gd name="connsiteX159" fmla="*/ 2696083 w 4482957"/>
              <a:gd name="connsiteY159" fmla="*/ 167096 h 5571944"/>
              <a:gd name="connsiteX160" fmla="*/ 2752409 w 4482957"/>
              <a:gd name="connsiteY160" fmla="*/ 137057 h 5571944"/>
              <a:gd name="connsiteX161" fmla="*/ 2808733 w 4482957"/>
              <a:gd name="connsiteY161" fmla="*/ 103262 h 5571944"/>
              <a:gd name="connsiteX162" fmla="*/ 2863182 w 4482957"/>
              <a:gd name="connsiteY162" fmla="*/ 71344 h 5571944"/>
              <a:gd name="connsiteX163" fmla="*/ 2921385 w 4482957"/>
              <a:gd name="connsiteY163" fmla="*/ 43182 h 5571944"/>
              <a:gd name="connsiteX164" fmla="*/ 2977708 w 4482957"/>
              <a:gd name="connsiteY164" fmla="*/ 20652 h 5571944"/>
              <a:gd name="connsiteX165" fmla="*/ 3035911 w 4482957"/>
              <a:gd name="connsiteY165" fmla="*/ 5631 h 557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4482957" h="5571944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2957" y="411426"/>
                </a:lnTo>
                <a:lnTo>
                  <a:pt x="4482957" y="5571944"/>
                </a:lnTo>
                <a:lnTo>
                  <a:pt x="1544560" y="5571944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F6F0EED-7FF4-4497-8BA0-7F54B50334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939" r="25105"/>
          <a:stretch/>
        </p:blipFill>
        <p:spPr>
          <a:xfrm>
            <a:off x="7856472" y="1433267"/>
            <a:ext cx="4335537" cy="5424732"/>
          </a:xfrm>
          <a:custGeom>
            <a:avLst/>
            <a:gdLst/>
            <a:ahLst/>
            <a:cxnLst/>
            <a:rect l="l" t="t" r="r" b="b"/>
            <a:pathLst>
              <a:path w="4335537" h="5424732">
                <a:moveTo>
                  <a:pt x="2948563" y="0"/>
                </a:moveTo>
                <a:lnTo>
                  <a:pt x="3005780" y="5363"/>
                </a:lnTo>
                <a:lnTo>
                  <a:pt x="3061211" y="19669"/>
                </a:lnTo>
                <a:lnTo>
                  <a:pt x="3114855" y="41127"/>
                </a:lnTo>
                <a:lnTo>
                  <a:pt x="3170284" y="67948"/>
                </a:lnTo>
                <a:lnTo>
                  <a:pt x="3222140" y="98346"/>
                </a:lnTo>
                <a:lnTo>
                  <a:pt x="3275784" y="130533"/>
                </a:lnTo>
                <a:lnTo>
                  <a:pt x="3329425" y="159141"/>
                </a:lnTo>
                <a:lnTo>
                  <a:pt x="3383067" y="187752"/>
                </a:lnTo>
                <a:lnTo>
                  <a:pt x="3434923" y="209208"/>
                </a:lnTo>
                <a:lnTo>
                  <a:pt x="3492142" y="223514"/>
                </a:lnTo>
                <a:lnTo>
                  <a:pt x="3547571" y="230666"/>
                </a:lnTo>
                <a:lnTo>
                  <a:pt x="3606578" y="230666"/>
                </a:lnTo>
                <a:lnTo>
                  <a:pt x="3667374" y="227091"/>
                </a:lnTo>
                <a:lnTo>
                  <a:pt x="3728169" y="219938"/>
                </a:lnTo>
                <a:lnTo>
                  <a:pt x="3788965" y="210998"/>
                </a:lnTo>
                <a:lnTo>
                  <a:pt x="3849759" y="203845"/>
                </a:lnTo>
                <a:lnTo>
                  <a:pt x="3910555" y="198480"/>
                </a:lnTo>
                <a:lnTo>
                  <a:pt x="3967772" y="200268"/>
                </a:lnTo>
                <a:lnTo>
                  <a:pt x="4023204" y="207421"/>
                </a:lnTo>
                <a:lnTo>
                  <a:pt x="4076847" y="223514"/>
                </a:lnTo>
                <a:lnTo>
                  <a:pt x="4121551" y="246759"/>
                </a:lnTo>
                <a:lnTo>
                  <a:pt x="4164463" y="277158"/>
                </a:lnTo>
                <a:lnTo>
                  <a:pt x="4202013" y="312919"/>
                </a:lnTo>
                <a:lnTo>
                  <a:pt x="4239564" y="354046"/>
                </a:lnTo>
                <a:lnTo>
                  <a:pt x="4273537" y="396960"/>
                </a:lnTo>
                <a:lnTo>
                  <a:pt x="4307511" y="441664"/>
                </a:lnTo>
                <a:lnTo>
                  <a:pt x="4335537" y="478541"/>
                </a:lnTo>
                <a:lnTo>
                  <a:pt x="4335537" y="5411497"/>
                </a:lnTo>
                <a:lnTo>
                  <a:pt x="4325479" y="5424732"/>
                </a:lnTo>
                <a:lnTo>
                  <a:pt x="1571645" y="5424732"/>
                </a:lnTo>
                <a:lnTo>
                  <a:pt x="1555640" y="5403672"/>
                </a:lnTo>
                <a:lnTo>
                  <a:pt x="1521666" y="5360758"/>
                </a:lnTo>
                <a:lnTo>
                  <a:pt x="1485903" y="5319632"/>
                </a:lnTo>
                <a:lnTo>
                  <a:pt x="1444777" y="5283868"/>
                </a:lnTo>
                <a:lnTo>
                  <a:pt x="1405439" y="5251682"/>
                </a:lnTo>
                <a:lnTo>
                  <a:pt x="1360737" y="5226651"/>
                </a:lnTo>
                <a:lnTo>
                  <a:pt x="1312459" y="5205192"/>
                </a:lnTo>
                <a:lnTo>
                  <a:pt x="1260605" y="5187312"/>
                </a:lnTo>
                <a:lnTo>
                  <a:pt x="1206961" y="5171219"/>
                </a:lnTo>
                <a:lnTo>
                  <a:pt x="1153319" y="5156913"/>
                </a:lnTo>
                <a:lnTo>
                  <a:pt x="1097888" y="5142608"/>
                </a:lnTo>
                <a:lnTo>
                  <a:pt x="1046034" y="5126515"/>
                </a:lnTo>
                <a:lnTo>
                  <a:pt x="994178" y="5108634"/>
                </a:lnTo>
                <a:lnTo>
                  <a:pt x="945901" y="5087176"/>
                </a:lnTo>
                <a:lnTo>
                  <a:pt x="902986" y="5060355"/>
                </a:lnTo>
                <a:lnTo>
                  <a:pt x="863647" y="5028169"/>
                </a:lnTo>
                <a:lnTo>
                  <a:pt x="831463" y="4988832"/>
                </a:lnTo>
                <a:lnTo>
                  <a:pt x="804643" y="4945915"/>
                </a:lnTo>
                <a:lnTo>
                  <a:pt x="783185" y="4897636"/>
                </a:lnTo>
                <a:lnTo>
                  <a:pt x="765304" y="4845782"/>
                </a:lnTo>
                <a:lnTo>
                  <a:pt x="749211" y="4793927"/>
                </a:lnTo>
                <a:lnTo>
                  <a:pt x="734906" y="4738495"/>
                </a:lnTo>
                <a:lnTo>
                  <a:pt x="720601" y="4684853"/>
                </a:lnTo>
                <a:lnTo>
                  <a:pt x="704508" y="4631208"/>
                </a:lnTo>
                <a:lnTo>
                  <a:pt x="686627" y="4579352"/>
                </a:lnTo>
                <a:lnTo>
                  <a:pt x="665170" y="4531073"/>
                </a:lnTo>
                <a:lnTo>
                  <a:pt x="640137" y="4486371"/>
                </a:lnTo>
                <a:lnTo>
                  <a:pt x="607953" y="4447032"/>
                </a:lnTo>
                <a:lnTo>
                  <a:pt x="572190" y="4405905"/>
                </a:lnTo>
                <a:lnTo>
                  <a:pt x="531064" y="4370144"/>
                </a:lnTo>
                <a:lnTo>
                  <a:pt x="486360" y="4336170"/>
                </a:lnTo>
                <a:lnTo>
                  <a:pt x="441659" y="4302196"/>
                </a:lnTo>
                <a:lnTo>
                  <a:pt x="396958" y="4268222"/>
                </a:lnTo>
                <a:lnTo>
                  <a:pt x="354042" y="4234246"/>
                </a:lnTo>
                <a:lnTo>
                  <a:pt x="312916" y="4196697"/>
                </a:lnTo>
                <a:lnTo>
                  <a:pt x="277155" y="4159148"/>
                </a:lnTo>
                <a:lnTo>
                  <a:pt x="246759" y="4116232"/>
                </a:lnTo>
                <a:lnTo>
                  <a:pt x="223513" y="4071530"/>
                </a:lnTo>
                <a:lnTo>
                  <a:pt x="207420" y="4017888"/>
                </a:lnTo>
                <a:lnTo>
                  <a:pt x="200268" y="3962456"/>
                </a:lnTo>
                <a:lnTo>
                  <a:pt x="198478" y="3905234"/>
                </a:lnTo>
                <a:lnTo>
                  <a:pt x="203843" y="3844439"/>
                </a:lnTo>
                <a:lnTo>
                  <a:pt x="210996" y="3783644"/>
                </a:lnTo>
                <a:lnTo>
                  <a:pt x="219936" y="3722847"/>
                </a:lnTo>
                <a:lnTo>
                  <a:pt x="227088" y="3662052"/>
                </a:lnTo>
                <a:lnTo>
                  <a:pt x="230666" y="3601257"/>
                </a:lnTo>
                <a:lnTo>
                  <a:pt x="230666" y="3542248"/>
                </a:lnTo>
                <a:lnTo>
                  <a:pt x="223513" y="3486818"/>
                </a:lnTo>
                <a:lnTo>
                  <a:pt x="209208" y="3431386"/>
                </a:lnTo>
                <a:lnTo>
                  <a:pt x="187750" y="3379529"/>
                </a:lnTo>
                <a:lnTo>
                  <a:pt x="160929" y="3325887"/>
                </a:lnTo>
                <a:lnTo>
                  <a:pt x="130531" y="3272245"/>
                </a:lnTo>
                <a:lnTo>
                  <a:pt x="98347" y="3218601"/>
                </a:lnTo>
                <a:lnTo>
                  <a:pt x="67949" y="3166744"/>
                </a:lnTo>
                <a:lnTo>
                  <a:pt x="41126" y="3111314"/>
                </a:lnTo>
                <a:lnTo>
                  <a:pt x="19670" y="3057670"/>
                </a:lnTo>
                <a:lnTo>
                  <a:pt x="5365" y="3002238"/>
                </a:lnTo>
                <a:lnTo>
                  <a:pt x="0" y="2945018"/>
                </a:lnTo>
                <a:lnTo>
                  <a:pt x="5365" y="2887800"/>
                </a:lnTo>
                <a:lnTo>
                  <a:pt x="19670" y="2832369"/>
                </a:lnTo>
                <a:lnTo>
                  <a:pt x="41126" y="2778724"/>
                </a:lnTo>
                <a:lnTo>
                  <a:pt x="67949" y="2723294"/>
                </a:lnTo>
                <a:lnTo>
                  <a:pt x="98347" y="2671438"/>
                </a:lnTo>
                <a:lnTo>
                  <a:pt x="130531" y="2617795"/>
                </a:lnTo>
                <a:lnTo>
                  <a:pt x="160929" y="2564151"/>
                </a:lnTo>
                <a:lnTo>
                  <a:pt x="187750" y="2510509"/>
                </a:lnTo>
                <a:lnTo>
                  <a:pt x="209208" y="2458652"/>
                </a:lnTo>
                <a:lnTo>
                  <a:pt x="223513" y="2403220"/>
                </a:lnTo>
                <a:lnTo>
                  <a:pt x="230666" y="2347790"/>
                </a:lnTo>
                <a:lnTo>
                  <a:pt x="230666" y="2288783"/>
                </a:lnTo>
                <a:lnTo>
                  <a:pt x="227088" y="2227986"/>
                </a:lnTo>
                <a:lnTo>
                  <a:pt x="219936" y="2167191"/>
                </a:lnTo>
                <a:lnTo>
                  <a:pt x="210996" y="2106394"/>
                </a:lnTo>
                <a:lnTo>
                  <a:pt x="203843" y="2045599"/>
                </a:lnTo>
                <a:lnTo>
                  <a:pt x="198478" y="1984804"/>
                </a:lnTo>
                <a:lnTo>
                  <a:pt x="200268" y="1927585"/>
                </a:lnTo>
                <a:lnTo>
                  <a:pt x="207420" y="1872153"/>
                </a:lnTo>
                <a:lnTo>
                  <a:pt x="223513" y="1818508"/>
                </a:lnTo>
                <a:lnTo>
                  <a:pt x="246759" y="1773807"/>
                </a:lnTo>
                <a:lnTo>
                  <a:pt x="277155" y="1730892"/>
                </a:lnTo>
                <a:lnTo>
                  <a:pt x="312916" y="1693341"/>
                </a:lnTo>
                <a:lnTo>
                  <a:pt x="354042" y="1655792"/>
                </a:lnTo>
                <a:lnTo>
                  <a:pt x="396958" y="1621816"/>
                </a:lnTo>
                <a:lnTo>
                  <a:pt x="441659" y="1587842"/>
                </a:lnTo>
                <a:lnTo>
                  <a:pt x="486360" y="1553868"/>
                </a:lnTo>
                <a:lnTo>
                  <a:pt x="531064" y="1519895"/>
                </a:lnTo>
                <a:lnTo>
                  <a:pt x="572190" y="1484133"/>
                </a:lnTo>
                <a:lnTo>
                  <a:pt x="607953" y="1443007"/>
                </a:lnTo>
                <a:lnTo>
                  <a:pt x="640137" y="1403668"/>
                </a:lnTo>
                <a:lnTo>
                  <a:pt x="665170" y="1358966"/>
                </a:lnTo>
                <a:lnTo>
                  <a:pt x="686627" y="1310687"/>
                </a:lnTo>
                <a:lnTo>
                  <a:pt x="704508" y="1258830"/>
                </a:lnTo>
                <a:lnTo>
                  <a:pt x="720601" y="1205186"/>
                </a:lnTo>
                <a:lnTo>
                  <a:pt x="734906" y="1151543"/>
                </a:lnTo>
                <a:lnTo>
                  <a:pt x="749211" y="1096111"/>
                </a:lnTo>
                <a:lnTo>
                  <a:pt x="765304" y="1044257"/>
                </a:lnTo>
                <a:lnTo>
                  <a:pt x="783185" y="992400"/>
                </a:lnTo>
                <a:lnTo>
                  <a:pt x="804643" y="944123"/>
                </a:lnTo>
                <a:lnTo>
                  <a:pt x="831463" y="901209"/>
                </a:lnTo>
                <a:lnTo>
                  <a:pt x="863647" y="861870"/>
                </a:lnTo>
                <a:lnTo>
                  <a:pt x="902986" y="829684"/>
                </a:lnTo>
                <a:lnTo>
                  <a:pt x="945901" y="802863"/>
                </a:lnTo>
                <a:lnTo>
                  <a:pt x="994178" y="781405"/>
                </a:lnTo>
                <a:lnTo>
                  <a:pt x="1046034" y="763524"/>
                </a:lnTo>
                <a:lnTo>
                  <a:pt x="1097888" y="747431"/>
                </a:lnTo>
                <a:lnTo>
                  <a:pt x="1153319" y="733125"/>
                </a:lnTo>
                <a:lnTo>
                  <a:pt x="1206961" y="718820"/>
                </a:lnTo>
                <a:lnTo>
                  <a:pt x="1260605" y="702727"/>
                </a:lnTo>
                <a:lnTo>
                  <a:pt x="1312459" y="684846"/>
                </a:lnTo>
                <a:lnTo>
                  <a:pt x="1360737" y="663388"/>
                </a:lnTo>
                <a:lnTo>
                  <a:pt x="1405439" y="638356"/>
                </a:lnTo>
                <a:lnTo>
                  <a:pt x="1444777" y="606170"/>
                </a:lnTo>
                <a:lnTo>
                  <a:pt x="1485903" y="570407"/>
                </a:lnTo>
                <a:lnTo>
                  <a:pt x="1521666" y="529280"/>
                </a:lnTo>
                <a:lnTo>
                  <a:pt x="1555640" y="486366"/>
                </a:lnTo>
                <a:lnTo>
                  <a:pt x="1589613" y="441664"/>
                </a:lnTo>
                <a:lnTo>
                  <a:pt x="1623587" y="396960"/>
                </a:lnTo>
                <a:lnTo>
                  <a:pt x="1657560" y="354046"/>
                </a:lnTo>
                <a:lnTo>
                  <a:pt x="1695111" y="312919"/>
                </a:lnTo>
                <a:lnTo>
                  <a:pt x="1732660" y="277158"/>
                </a:lnTo>
                <a:lnTo>
                  <a:pt x="1775575" y="246759"/>
                </a:lnTo>
                <a:lnTo>
                  <a:pt x="1820277" y="223514"/>
                </a:lnTo>
                <a:lnTo>
                  <a:pt x="1873920" y="207421"/>
                </a:lnTo>
                <a:lnTo>
                  <a:pt x="1929352" y="200268"/>
                </a:lnTo>
                <a:lnTo>
                  <a:pt x="1986569" y="198480"/>
                </a:lnTo>
                <a:lnTo>
                  <a:pt x="2047363" y="203845"/>
                </a:lnTo>
                <a:lnTo>
                  <a:pt x="2108159" y="210998"/>
                </a:lnTo>
                <a:lnTo>
                  <a:pt x="2168955" y="219938"/>
                </a:lnTo>
                <a:lnTo>
                  <a:pt x="2229750" y="227091"/>
                </a:lnTo>
                <a:lnTo>
                  <a:pt x="2290544" y="230666"/>
                </a:lnTo>
                <a:lnTo>
                  <a:pt x="2349553" y="230666"/>
                </a:lnTo>
                <a:lnTo>
                  <a:pt x="2404984" y="223514"/>
                </a:lnTo>
                <a:lnTo>
                  <a:pt x="2460415" y="209208"/>
                </a:lnTo>
                <a:lnTo>
                  <a:pt x="2514057" y="187752"/>
                </a:lnTo>
                <a:lnTo>
                  <a:pt x="2567699" y="159141"/>
                </a:lnTo>
                <a:lnTo>
                  <a:pt x="2621342" y="130533"/>
                </a:lnTo>
                <a:lnTo>
                  <a:pt x="2674984" y="98346"/>
                </a:lnTo>
                <a:lnTo>
                  <a:pt x="2726840" y="67948"/>
                </a:lnTo>
                <a:lnTo>
                  <a:pt x="2782271" y="41127"/>
                </a:lnTo>
                <a:lnTo>
                  <a:pt x="2835913" y="19669"/>
                </a:lnTo>
                <a:lnTo>
                  <a:pt x="2891344" y="5363"/>
                </a:lnTo>
                <a:close/>
              </a:path>
            </a:pathLst>
          </a:custGeom>
        </p:spPr>
      </p:pic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30581CF1-C445-4EA2-8A1B-47EFAA87E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2288" y="0"/>
            <a:ext cx="5344102" cy="3217319"/>
          </a:xfrm>
          <a:custGeom>
            <a:avLst/>
            <a:gdLst>
              <a:gd name="connsiteX0" fmla="*/ 209034 w 5344102"/>
              <a:gd name="connsiteY0" fmla="*/ 0 h 3217319"/>
              <a:gd name="connsiteX1" fmla="*/ 5135071 w 5344102"/>
              <a:gd name="connsiteY1" fmla="*/ 0 h 3217319"/>
              <a:gd name="connsiteX2" fmla="*/ 5135071 w 5344102"/>
              <a:gd name="connsiteY2" fmla="*/ 7298 h 3217319"/>
              <a:gd name="connsiteX3" fmla="*/ 5141552 w 5344102"/>
              <a:gd name="connsiteY3" fmla="*/ 57529 h 3217319"/>
              <a:gd name="connsiteX4" fmla="*/ 5154514 w 5344102"/>
              <a:gd name="connsiteY4" fmla="*/ 107762 h 3217319"/>
              <a:gd name="connsiteX5" fmla="*/ 5173960 w 5344102"/>
              <a:gd name="connsiteY5" fmla="*/ 154755 h 3217319"/>
              <a:gd name="connsiteX6" fmla="*/ 5199887 w 5344102"/>
              <a:gd name="connsiteY6" fmla="*/ 203366 h 3217319"/>
              <a:gd name="connsiteX7" fmla="*/ 5225812 w 5344102"/>
              <a:gd name="connsiteY7" fmla="*/ 251980 h 3217319"/>
              <a:gd name="connsiteX8" fmla="*/ 5254980 w 5344102"/>
              <a:gd name="connsiteY8" fmla="*/ 300590 h 3217319"/>
              <a:gd name="connsiteX9" fmla="*/ 5282526 w 5344102"/>
              <a:gd name="connsiteY9" fmla="*/ 347583 h 3217319"/>
              <a:gd name="connsiteX10" fmla="*/ 5306833 w 5344102"/>
              <a:gd name="connsiteY10" fmla="*/ 397815 h 3217319"/>
              <a:gd name="connsiteX11" fmla="*/ 5326276 w 5344102"/>
              <a:gd name="connsiteY11" fmla="*/ 446428 h 3217319"/>
              <a:gd name="connsiteX12" fmla="*/ 5339241 w 5344102"/>
              <a:gd name="connsiteY12" fmla="*/ 496660 h 3217319"/>
              <a:gd name="connsiteX13" fmla="*/ 5344102 w 5344102"/>
              <a:gd name="connsiteY13" fmla="*/ 548512 h 3217319"/>
              <a:gd name="connsiteX14" fmla="*/ 5339241 w 5344102"/>
              <a:gd name="connsiteY14" fmla="*/ 600365 h 3217319"/>
              <a:gd name="connsiteX15" fmla="*/ 5326276 w 5344102"/>
              <a:gd name="connsiteY15" fmla="*/ 650598 h 3217319"/>
              <a:gd name="connsiteX16" fmla="*/ 5306833 w 5344102"/>
              <a:gd name="connsiteY16" fmla="*/ 699211 h 3217319"/>
              <a:gd name="connsiteX17" fmla="*/ 5282526 w 5344102"/>
              <a:gd name="connsiteY17" fmla="*/ 749442 h 3217319"/>
              <a:gd name="connsiteX18" fmla="*/ 5254980 w 5344102"/>
              <a:gd name="connsiteY18" fmla="*/ 796435 h 3217319"/>
              <a:gd name="connsiteX19" fmla="*/ 5225812 w 5344102"/>
              <a:gd name="connsiteY19" fmla="*/ 845048 h 3217319"/>
              <a:gd name="connsiteX20" fmla="*/ 5199887 w 5344102"/>
              <a:gd name="connsiteY20" fmla="*/ 893659 h 3217319"/>
              <a:gd name="connsiteX21" fmla="*/ 5173960 w 5344102"/>
              <a:gd name="connsiteY21" fmla="*/ 942270 h 3217319"/>
              <a:gd name="connsiteX22" fmla="*/ 5154514 w 5344102"/>
              <a:gd name="connsiteY22" fmla="*/ 989263 h 3217319"/>
              <a:gd name="connsiteX23" fmla="*/ 5141552 w 5344102"/>
              <a:gd name="connsiteY23" fmla="*/ 1039497 h 3217319"/>
              <a:gd name="connsiteX24" fmla="*/ 5135071 w 5344102"/>
              <a:gd name="connsiteY24" fmla="*/ 1089727 h 3217319"/>
              <a:gd name="connsiteX25" fmla="*/ 5135071 w 5344102"/>
              <a:gd name="connsiteY25" fmla="*/ 1143202 h 3217319"/>
              <a:gd name="connsiteX26" fmla="*/ 5138311 w 5344102"/>
              <a:gd name="connsiteY26" fmla="*/ 1198295 h 3217319"/>
              <a:gd name="connsiteX27" fmla="*/ 5144792 w 5344102"/>
              <a:gd name="connsiteY27" fmla="*/ 1253388 h 3217319"/>
              <a:gd name="connsiteX28" fmla="*/ 5152894 w 5344102"/>
              <a:gd name="connsiteY28" fmla="*/ 1308483 h 3217319"/>
              <a:gd name="connsiteX29" fmla="*/ 5159375 w 5344102"/>
              <a:gd name="connsiteY29" fmla="*/ 1363576 h 3217319"/>
              <a:gd name="connsiteX30" fmla="*/ 5164237 w 5344102"/>
              <a:gd name="connsiteY30" fmla="*/ 1418669 h 3217319"/>
              <a:gd name="connsiteX31" fmla="*/ 5162616 w 5344102"/>
              <a:gd name="connsiteY31" fmla="*/ 1470524 h 3217319"/>
              <a:gd name="connsiteX32" fmla="*/ 5156135 w 5344102"/>
              <a:gd name="connsiteY32" fmla="*/ 1520757 h 3217319"/>
              <a:gd name="connsiteX33" fmla="*/ 5141552 w 5344102"/>
              <a:gd name="connsiteY33" fmla="*/ 1569369 h 3217319"/>
              <a:gd name="connsiteX34" fmla="*/ 5120486 w 5344102"/>
              <a:gd name="connsiteY34" fmla="*/ 1609878 h 3217319"/>
              <a:gd name="connsiteX35" fmla="*/ 5092939 w 5344102"/>
              <a:gd name="connsiteY35" fmla="*/ 1648768 h 3217319"/>
              <a:gd name="connsiteX36" fmla="*/ 5060529 w 5344102"/>
              <a:gd name="connsiteY36" fmla="*/ 1682797 h 3217319"/>
              <a:gd name="connsiteX37" fmla="*/ 5023262 w 5344102"/>
              <a:gd name="connsiteY37" fmla="*/ 1716824 h 3217319"/>
              <a:gd name="connsiteX38" fmla="*/ 4984371 w 5344102"/>
              <a:gd name="connsiteY38" fmla="*/ 1747613 h 3217319"/>
              <a:gd name="connsiteX39" fmla="*/ 4943861 w 5344102"/>
              <a:gd name="connsiteY39" fmla="*/ 1778400 h 3217319"/>
              <a:gd name="connsiteX40" fmla="*/ 4901732 w 5344102"/>
              <a:gd name="connsiteY40" fmla="*/ 1809188 h 3217319"/>
              <a:gd name="connsiteX41" fmla="*/ 4862842 w 5344102"/>
              <a:gd name="connsiteY41" fmla="*/ 1839975 h 3217319"/>
              <a:gd name="connsiteX42" fmla="*/ 4825572 w 5344102"/>
              <a:gd name="connsiteY42" fmla="*/ 1872383 h 3217319"/>
              <a:gd name="connsiteX43" fmla="*/ 4793164 w 5344102"/>
              <a:gd name="connsiteY43" fmla="*/ 1909652 h 3217319"/>
              <a:gd name="connsiteX44" fmla="*/ 4763996 w 5344102"/>
              <a:gd name="connsiteY44" fmla="*/ 1945301 h 3217319"/>
              <a:gd name="connsiteX45" fmla="*/ 4741309 w 5344102"/>
              <a:gd name="connsiteY45" fmla="*/ 1985810 h 3217319"/>
              <a:gd name="connsiteX46" fmla="*/ 4721865 w 5344102"/>
              <a:gd name="connsiteY46" fmla="*/ 2029562 h 3217319"/>
              <a:gd name="connsiteX47" fmla="*/ 4705661 w 5344102"/>
              <a:gd name="connsiteY47" fmla="*/ 2076555 h 3217319"/>
              <a:gd name="connsiteX48" fmla="*/ 4691078 w 5344102"/>
              <a:gd name="connsiteY48" fmla="*/ 2125168 h 3217319"/>
              <a:gd name="connsiteX49" fmla="*/ 4678114 w 5344102"/>
              <a:gd name="connsiteY49" fmla="*/ 2173779 h 3217319"/>
              <a:gd name="connsiteX50" fmla="*/ 4665151 w 5344102"/>
              <a:gd name="connsiteY50" fmla="*/ 2224012 h 3217319"/>
              <a:gd name="connsiteX51" fmla="*/ 4650566 w 5344102"/>
              <a:gd name="connsiteY51" fmla="*/ 2271004 h 3217319"/>
              <a:gd name="connsiteX52" fmla="*/ 4634363 w 5344102"/>
              <a:gd name="connsiteY52" fmla="*/ 2317994 h 3217319"/>
              <a:gd name="connsiteX53" fmla="*/ 4614920 w 5344102"/>
              <a:gd name="connsiteY53" fmla="*/ 2361746 h 3217319"/>
              <a:gd name="connsiteX54" fmla="*/ 4590613 w 5344102"/>
              <a:gd name="connsiteY54" fmla="*/ 2400637 h 3217319"/>
              <a:gd name="connsiteX55" fmla="*/ 4561447 w 5344102"/>
              <a:gd name="connsiteY55" fmla="*/ 2436284 h 3217319"/>
              <a:gd name="connsiteX56" fmla="*/ 4525797 w 5344102"/>
              <a:gd name="connsiteY56" fmla="*/ 2465451 h 3217319"/>
              <a:gd name="connsiteX57" fmla="*/ 4486906 w 5344102"/>
              <a:gd name="connsiteY57" fmla="*/ 2489757 h 3217319"/>
              <a:gd name="connsiteX58" fmla="*/ 4443155 w 5344102"/>
              <a:gd name="connsiteY58" fmla="*/ 2509203 h 3217319"/>
              <a:gd name="connsiteX59" fmla="*/ 4396163 w 5344102"/>
              <a:gd name="connsiteY59" fmla="*/ 2525407 h 3217319"/>
              <a:gd name="connsiteX60" fmla="*/ 4349173 w 5344102"/>
              <a:gd name="connsiteY60" fmla="*/ 2539990 h 3217319"/>
              <a:gd name="connsiteX61" fmla="*/ 4298939 w 5344102"/>
              <a:gd name="connsiteY61" fmla="*/ 2552954 h 3217319"/>
              <a:gd name="connsiteX62" fmla="*/ 4250326 w 5344102"/>
              <a:gd name="connsiteY62" fmla="*/ 2565918 h 3217319"/>
              <a:gd name="connsiteX63" fmla="*/ 4201715 w 5344102"/>
              <a:gd name="connsiteY63" fmla="*/ 2580502 h 3217319"/>
              <a:gd name="connsiteX64" fmla="*/ 4154724 w 5344102"/>
              <a:gd name="connsiteY64" fmla="*/ 2596705 h 3217319"/>
              <a:gd name="connsiteX65" fmla="*/ 4110972 w 5344102"/>
              <a:gd name="connsiteY65" fmla="*/ 2616151 h 3217319"/>
              <a:gd name="connsiteX66" fmla="*/ 4070464 w 5344102"/>
              <a:gd name="connsiteY66" fmla="*/ 2638835 h 3217319"/>
              <a:gd name="connsiteX67" fmla="*/ 4034814 w 5344102"/>
              <a:gd name="connsiteY67" fmla="*/ 2668002 h 3217319"/>
              <a:gd name="connsiteX68" fmla="*/ 3997545 w 5344102"/>
              <a:gd name="connsiteY68" fmla="*/ 2700411 h 3217319"/>
              <a:gd name="connsiteX69" fmla="*/ 3965136 w 5344102"/>
              <a:gd name="connsiteY69" fmla="*/ 2737680 h 3217319"/>
              <a:gd name="connsiteX70" fmla="*/ 3934348 w 5344102"/>
              <a:gd name="connsiteY70" fmla="*/ 2776570 h 3217319"/>
              <a:gd name="connsiteX71" fmla="*/ 3903560 w 5344102"/>
              <a:gd name="connsiteY71" fmla="*/ 2817079 h 3217319"/>
              <a:gd name="connsiteX72" fmla="*/ 3872773 w 5344102"/>
              <a:gd name="connsiteY72" fmla="*/ 2857590 h 3217319"/>
              <a:gd name="connsiteX73" fmla="*/ 3841985 w 5344102"/>
              <a:gd name="connsiteY73" fmla="*/ 2896480 h 3217319"/>
              <a:gd name="connsiteX74" fmla="*/ 3807956 w 5344102"/>
              <a:gd name="connsiteY74" fmla="*/ 2933749 h 3217319"/>
              <a:gd name="connsiteX75" fmla="*/ 3773927 w 5344102"/>
              <a:gd name="connsiteY75" fmla="*/ 2966156 h 3217319"/>
              <a:gd name="connsiteX76" fmla="*/ 3735039 w 5344102"/>
              <a:gd name="connsiteY76" fmla="*/ 2993703 h 3217319"/>
              <a:gd name="connsiteX77" fmla="*/ 3694528 w 5344102"/>
              <a:gd name="connsiteY77" fmla="*/ 3014769 h 3217319"/>
              <a:gd name="connsiteX78" fmla="*/ 3645915 w 5344102"/>
              <a:gd name="connsiteY78" fmla="*/ 3029353 h 3217319"/>
              <a:gd name="connsiteX79" fmla="*/ 3595682 w 5344102"/>
              <a:gd name="connsiteY79" fmla="*/ 3035835 h 3217319"/>
              <a:gd name="connsiteX80" fmla="*/ 3543830 w 5344102"/>
              <a:gd name="connsiteY80" fmla="*/ 3037455 h 3217319"/>
              <a:gd name="connsiteX81" fmla="*/ 3488736 w 5344102"/>
              <a:gd name="connsiteY81" fmla="*/ 3032593 h 3217319"/>
              <a:gd name="connsiteX82" fmla="*/ 3433642 w 5344102"/>
              <a:gd name="connsiteY82" fmla="*/ 3026113 h 3217319"/>
              <a:gd name="connsiteX83" fmla="*/ 3378548 w 5344102"/>
              <a:gd name="connsiteY83" fmla="*/ 3018009 h 3217319"/>
              <a:gd name="connsiteX84" fmla="*/ 3323455 w 5344102"/>
              <a:gd name="connsiteY84" fmla="*/ 3011529 h 3217319"/>
              <a:gd name="connsiteX85" fmla="*/ 3268360 w 5344102"/>
              <a:gd name="connsiteY85" fmla="*/ 3008288 h 3217319"/>
              <a:gd name="connsiteX86" fmla="*/ 3214887 w 5344102"/>
              <a:gd name="connsiteY86" fmla="*/ 3008288 h 3217319"/>
              <a:gd name="connsiteX87" fmla="*/ 3164655 w 5344102"/>
              <a:gd name="connsiteY87" fmla="*/ 3014769 h 3217319"/>
              <a:gd name="connsiteX88" fmla="*/ 3112802 w 5344102"/>
              <a:gd name="connsiteY88" fmla="*/ 3027733 h 3217319"/>
              <a:gd name="connsiteX89" fmla="*/ 3065810 w 5344102"/>
              <a:gd name="connsiteY89" fmla="*/ 3047177 h 3217319"/>
              <a:gd name="connsiteX90" fmla="*/ 3017198 w 5344102"/>
              <a:gd name="connsiteY90" fmla="*/ 3073104 h 3217319"/>
              <a:gd name="connsiteX91" fmla="*/ 2968587 w 5344102"/>
              <a:gd name="connsiteY91" fmla="*/ 3099031 h 3217319"/>
              <a:gd name="connsiteX92" fmla="*/ 2919974 w 5344102"/>
              <a:gd name="connsiteY92" fmla="*/ 3128197 h 3217319"/>
              <a:gd name="connsiteX93" fmla="*/ 2872980 w 5344102"/>
              <a:gd name="connsiteY93" fmla="*/ 3155745 h 3217319"/>
              <a:gd name="connsiteX94" fmla="*/ 2822750 w 5344102"/>
              <a:gd name="connsiteY94" fmla="*/ 3180050 h 3217319"/>
              <a:gd name="connsiteX95" fmla="*/ 2774137 w 5344102"/>
              <a:gd name="connsiteY95" fmla="*/ 3199496 h 3217319"/>
              <a:gd name="connsiteX96" fmla="*/ 2723903 w 5344102"/>
              <a:gd name="connsiteY96" fmla="*/ 3212459 h 3217319"/>
              <a:gd name="connsiteX97" fmla="*/ 2672052 w 5344102"/>
              <a:gd name="connsiteY97" fmla="*/ 3217319 h 3217319"/>
              <a:gd name="connsiteX98" fmla="*/ 2620199 w 5344102"/>
              <a:gd name="connsiteY98" fmla="*/ 3212459 h 3217319"/>
              <a:gd name="connsiteX99" fmla="*/ 2569966 w 5344102"/>
              <a:gd name="connsiteY99" fmla="*/ 3199496 h 3217319"/>
              <a:gd name="connsiteX100" fmla="*/ 2521355 w 5344102"/>
              <a:gd name="connsiteY100" fmla="*/ 3180050 h 3217319"/>
              <a:gd name="connsiteX101" fmla="*/ 2471122 w 5344102"/>
              <a:gd name="connsiteY101" fmla="*/ 3155745 h 3217319"/>
              <a:gd name="connsiteX102" fmla="*/ 2424129 w 5344102"/>
              <a:gd name="connsiteY102" fmla="*/ 3128197 h 3217319"/>
              <a:gd name="connsiteX103" fmla="*/ 2375517 w 5344102"/>
              <a:gd name="connsiteY103" fmla="*/ 3099031 h 3217319"/>
              <a:gd name="connsiteX104" fmla="*/ 2326904 w 5344102"/>
              <a:gd name="connsiteY104" fmla="*/ 3073104 h 3217319"/>
              <a:gd name="connsiteX105" fmla="*/ 2278293 w 5344102"/>
              <a:gd name="connsiteY105" fmla="*/ 3047177 h 3217319"/>
              <a:gd name="connsiteX106" fmla="*/ 2229682 w 5344102"/>
              <a:gd name="connsiteY106" fmla="*/ 3027733 h 3217319"/>
              <a:gd name="connsiteX107" fmla="*/ 2179449 w 5344102"/>
              <a:gd name="connsiteY107" fmla="*/ 3014769 h 3217319"/>
              <a:gd name="connsiteX108" fmla="*/ 2129216 w 5344102"/>
              <a:gd name="connsiteY108" fmla="*/ 3008288 h 3217319"/>
              <a:gd name="connsiteX109" fmla="*/ 2075741 w 5344102"/>
              <a:gd name="connsiteY109" fmla="*/ 3008288 h 3217319"/>
              <a:gd name="connsiteX110" fmla="*/ 2020648 w 5344102"/>
              <a:gd name="connsiteY110" fmla="*/ 3011529 h 3217319"/>
              <a:gd name="connsiteX111" fmla="*/ 1965555 w 5344102"/>
              <a:gd name="connsiteY111" fmla="*/ 3018009 h 3217319"/>
              <a:gd name="connsiteX112" fmla="*/ 1910460 w 5344102"/>
              <a:gd name="connsiteY112" fmla="*/ 3026113 h 3217319"/>
              <a:gd name="connsiteX113" fmla="*/ 1855365 w 5344102"/>
              <a:gd name="connsiteY113" fmla="*/ 3032593 h 3217319"/>
              <a:gd name="connsiteX114" fmla="*/ 1800272 w 5344102"/>
              <a:gd name="connsiteY114" fmla="*/ 3037455 h 3217319"/>
              <a:gd name="connsiteX115" fmla="*/ 1748420 w 5344102"/>
              <a:gd name="connsiteY115" fmla="*/ 3035835 h 3217319"/>
              <a:gd name="connsiteX116" fmla="*/ 1698188 w 5344102"/>
              <a:gd name="connsiteY116" fmla="*/ 3029353 h 3217319"/>
              <a:gd name="connsiteX117" fmla="*/ 1649575 w 5344102"/>
              <a:gd name="connsiteY117" fmla="*/ 3014769 h 3217319"/>
              <a:gd name="connsiteX118" fmla="*/ 1609065 w 5344102"/>
              <a:gd name="connsiteY118" fmla="*/ 2993703 h 3217319"/>
              <a:gd name="connsiteX119" fmla="*/ 1570174 w 5344102"/>
              <a:gd name="connsiteY119" fmla="*/ 2966156 h 3217319"/>
              <a:gd name="connsiteX120" fmla="*/ 1536147 w 5344102"/>
              <a:gd name="connsiteY120" fmla="*/ 2933749 h 3217319"/>
              <a:gd name="connsiteX121" fmla="*/ 1502117 w 5344102"/>
              <a:gd name="connsiteY121" fmla="*/ 2896480 h 3217319"/>
              <a:gd name="connsiteX122" fmla="*/ 1471330 w 5344102"/>
              <a:gd name="connsiteY122" fmla="*/ 2857590 h 3217319"/>
              <a:gd name="connsiteX123" fmla="*/ 1440542 w 5344102"/>
              <a:gd name="connsiteY123" fmla="*/ 2817079 h 3217319"/>
              <a:gd name="connsiteX124" fmla="*/ 1409755 w 5344102"/>
              <a:gd name="connsiteY124" fmla="*/ 2776570 h 3217319"/>
              <a:gd name="connsiteX125" fmla="*/ 1378968 w 5344102"/>
              <a:gd name="connsiteY125" fmla="*/ 2737680 h 3217319"/>
              <a:gd name="connsiteX126" fmla="*/ 1346559 w 5344102"/>
              <a:gd name="connsiteY126" fmla="*/ 2700411 h 3217319"/>
              <a:gd name="connsiteX127" fmla="*/ 1309289 w 5344102"/>
              <a:gd name="connsiteY127" fmla="*/ 2668002 h 3217319"/>
              <a:gd name="connsiteX128" fmla="*/ 1273640 w 5344102"/>
              <a:gd name="connsiteY128" fmla="*/ 2638835 h 3217319"/>
              <a:gd name="connsiteX129" fmla="*/ 1233130 w 5344102"/>
              <a:gd name="connsiteY129" fmla="*/ 2616151 h 3217319"/>
              <a:gd name="connsiteX130" fmla="*/ 1189379 w 5344102"/>
              <a:gd name="connsiteY130" fmla="*/ 2596705 h 3217319"/>
              <a:gd name="connsiteX131" fmla="*/ 1142388 w 5344102"/>
              <a:gd name="connsiteY131" fmla="*/ 2580502 h 3217319"/>
              <a:gd name="connsiteX132" fmla="*/ 1093775 w 5344102"/>
              <a:gd name="connsiteY132" fmla="*/ 2565918 h 3217319"/>
              <a:gd name="connsiteX133" fmla="*/ 1045164 w 5344102"/>
              <a:gd name="connsiteY133" fmla="*/ 2552954 h 3217319"/>
              <a:gd name="connsiteX134" fmla="*/ 994931 w 5344102"/>
              <a:gd name="connsiteY134" fmla="*/ 2539990 h 3217319"/>
              <a:gd name="connsiteX135" fmla="*/ 947939 w 5344102"/>
              <a:gd name="connsiteY135" fmla="*/ 2525407 h 3217319"/>
              <a:gd name="connsiteX136" fmla="*/ 900946 w 5344102"/>
              <a:gd name="connsiteY136" fmla="*/ 2509203 h 3217319"/>
              <a:gd name="connsiteX137" fmla="*/ 857197 w 5344102"/>
              <a:gd name="connsiteY137" fmla="*/ 2489757 h 3217319"/>
              <a:gd name="connsiteX138" fmla="*/ 818305 w 5344102"/>
              <a:gd name="connsiteY138" fmla="*/ 2465451 h 3217319"/>
              <a:gd name="connsiteX139" fmla="*/ 782657 w 5344102"/>
              <a:gd name="connsiteY139" fmla="*/ 2436284 h 3217319"/>
              <a:gd name="connsiteX140" fmla="*/ 753491 w 5344102"/>
              <a:gd name="connsiteY140" fmla="*/ 2400637 h 3217319"/>
              <a:gd name="connsiteX141" fmla="*/ 729185 w 5344102"/>
              <a:gd name="connsiteY141" fmla="*/ 2361746 h 3217319"/>
              <a:gd name="connsiteX142" fmla="*/ 709739 w 5344102"/>
              <a:gd name="connsiteY142" fmla="*/ 2317994 h 3217319"/>
              <a:gd name="connsiteX143" fmla="*/ 693536 w 5344102"/>
              <a:gd name="connsiteY143" fmla="*/ 2271004 h 3217319"/>
              <a:gd name="connsiteX144" fmla="*/ 678952 w 5344102"/>
              <a:gd name="connsiteY144" fmla="*/ 2224012 h 3217319"/>
              <a:gd name="connsiteX145" fmla="*/ 665989 w 5344102"/>
              <a:gd name="connsiteY145" fmla="*/ 2173779 h 3217319"/>
              <a:gd name="connsiteX146" fmla="*/ 653024 w 5344102"/>
              <a:gd name="connsiteY146" fmla="*/ 2125168 h 3217319"/>
              <a:gd name="connsiteX147" fmla="*/ 638441 w 5344102"/>
              <a:gd name="connsiteY147" fmla="*/ 2076555 h 3217319"/>
              <a:gd name="connsiteX148" fmla="*/ 622237 w 5344102"/>
              <a:gd name="connsiteY148" fmla="*/ 2029562 h 3217319"/>
              <a:gd name="connsiteX149" fmla="*/ 602791 w 5344102"/>
              <a:gd name="connsiteY149" fmla="*/ 1985810 h 3217319"/>
              <a:gd name="connsiteX150" fmla="*/ 580106 w 5344102"/>
              <a:gd name="connsiteY150" fmla="*/ 1945301 h 3217319"/>
              <a:gd name="connsiteX151" fmla="*/ 550941 w 5344102"/>
              <a:gd name="connsiteY151" fmla="*/ 1909652 h 3217319"/>
              <a:gd name="connsiteX152" fmla="*/ 518531 w 5344102"/>
              <a:gd name="connsiteY152" fmla="*/ 1872383 h 3217319"/>
              <a:gd name="connsiteX153" fmla="*/ 481262 w 5344102"/>
              <a:gd name="connsiteY153" fmla="*/ 1839975 h 3217319"/>
              <a:gd name="connsiteX154" fmla="*/ 440750 w 5344102"/>
              <a:gd name="connsiteY154" fmla="*/ 1809188 h 3217319"/>
              <a:gd name="connsiteX155" fmla="*/ 400241 w 5344102"/>
              <a:gd name="connsiteY155" fmla="*/ 1778400 h 3217319"/>
              <a:gd name="connsiteX156" fmla="*/ 359731 w 5344102"/>
              <a:gd name="connsiteY156" fmla="*/ 1747613 h 3217319"/>
              <a:gd name="connsiteX157" fmla="*/ 320841 w 5344102"/>
              <a:gd name="connsiteY157" fmla="*/ 1716824 h 3217319"/>
              <a:gd name="connsiteX158" fmla="*/ 283572 w 5344102"/>
              <a:gd name="connsiteY158" fmla="*/ 1682797 h 3217319"/>
              <a:gd name="connsiteX159" fmla="*/ 251164 w 5344102"/>
              <a:gd name="connsiteY159" fmla="*/ 1648768 h 3217319"/>
              <a:gd name="connsiteX160" fmla="*/ 223618 w 5344102"/>
              <a:gd name="connsiteY160" fmla="*/ 1609878 h 3217319"/>
              <a:gd name="connsiteX161" fmla="*/ 202553 w 5344102"/>
              <a:gd name="connsiteY161" fmla="*/ 1569369 h 3217319"/>
              <a:gd name="connsiteX162" fmla="*/ 187969 w 5344102"/>
              <a:gd name="connsiteY162" fmla="*/ 1520757 h 3217319"/>
              <a:gd name="connsiteX163" fmla="*/ 181487 w 5344102"/>
              <a:gd name="connsiteY163" fmla="*/ 1470524 h 3217319"/>
              <a:gd name="connsiteX164" fmla="*/ 179866 w 5344102"/>
              <a:gd name="connsiteY164" fmla="*/ 1418669 h 3217319"/>
              <a:gd name="connsiteX165" fmla="*/ 184727 w 5344102"/>
              <a:gd name="connsiteY165" fmla="*/ 1363576 h 3217319"/>
              <a:gd name="connsiteX166" fmla="*/ 191209 w 5344102"/>
              <a:gd name="connsiteY166" fmla="*/ 1308483 h 3217319"/>
              <a:gd name="connsiteX167" fmla="*/ 199310 w 5344102"/>
              <a:gd name="connsiteY167" fmla="*/ 1253388 h 3217319"/>
              <a:gd name="connsiteX168" fmla="*/ 205793 w 5344102"/>
              <a:gd name="connsiteY168" fmla="*/ 1198295 h 3217319"/>
              <a:gd name="connsiteX169" fmla="*/ 209034 w 5344102"/>
              <a:gd name="connsiteY169" fmla="*/ 1143202 h 3217319"/>
              <a:gd name="connsiteX170" fmla="*/ 209034 w 5344102"/>
              <a:gd name="connsiteY170" fmla="*/ 1089727 h 3217319"/>
              <a:gd name="connsiteX171" fmla="*/ 202553 w 5344102"/>
              <a:gd name="connsiteY171" fmla="*/ 1039497 h 3217319"/>
              <a:gd name="connsiteX172" fmla="*/ 189589 w 5344102"/>
              <a:gd name="connsiteY172" fmla="*/ 989263 h 3217319"/>
              <a:gd name="connsiteX173" fmla="*/ 170144 w 5344102"/>
              <a:gd name="connsiteY173" fmla="*/ 942270 h 3217319"/>
              <a:gd name="connsiteX174" fmla="*/ 145838 w 5344102"/>
              <a:gd name="connsiteY174" fmla="*/ 893659 h 3217319"/>
              <a:gd name="connsiteX175" fmla="*/ 118290 w 5344102"/>
              <a:gd name="connsiteY175" fmla="*/ 845048 h 3217319"/>
              <a:gd name="connsiteX176" fmla="*/ 89124 w 5344102"/>
              <a:gd name="connsiteY176" fmla="*/ 796435 h 3217319"/>
              <a:gd name="connsiteX177" fmla="*/ 61577 w 5344102"/>
              <a:gd name="connsiteY177" fmla="*/ 749442 h 3217319"/>
              <a:gd name="connsiteX178" fmla="*/ 37269 w 5344102"/>
              <a:gd name="connsiteY178" fmla="*/ 699211 h 3217319"/>
              <a:gd name="connsiteX179" fmla="*/ 17826 w 5344102"/>
              <a:gd name="connsiteY179" fmla="*/ 650598 h 3217319"/>
              <a:gd name="connsiteX180" fmla="*/ 4863 w 5344102"/>
              <a:gd name="connsiteY180" fmla="*/ 600365 h 3217319"/>
              <a:gd name="connsiteX181" fmla="*/ 0 w 5344102"/>
              <a:gd name="connsiteY181" fmla="*/ 548512 h 3217319"/>
              <a:gd name="connsiteX182" fmla="*/ 4863 w 5344102"/>
              <a:gd name="connsiteY182" fmla="*/ 496660 h 3217319"/>
              <a:gd name="connsiteX183" fmla="*/ 17826 w 5344102"/>
              <a:gd name="connsiteY183" fmla="*/ 446428 h 3217319"/>
              <a:gd name="connsiteX184" fmla="*/ 37269 w 5344102"/>
              <a:gd name="connsiteY184" fmla="*/ 397815 h 3217319"/>
              <a:gd name="connsiteX185" fmla="*/ 61577 w 5344102"/>
              <a:gd name="connsiteY185" fmla="*/ 347583 h 3217319"/>
              <a:gd name="connsiteX186" fmla="*/ 89124 w 5344102"/>
              <a:gd name="connsiteY186" fmla="*/ 300590 h 3217319"/>
              <a:gd name="connsiteX187" fmla="*/ 118290 w 5344102"/>
              <a:gd name="connsiteY187" fmla="*/ 251980 h 3217319"/>
              <a:gd name="connsiteX188" fmla="*/ 145838 w 5344102"/>
              <a:gd name="connsiteY188" fmla="*/ 203366 h 3217319"/>
              <a:gd name="connsiteX189" fmla="*/ 170144 w 5344102"/>
              <a:gd name="connsiteY189" fmla="*/ 154755 h 3217319"/>
              <a:gd name="connsiteX190" fmla="*/ 189589 w 5344102"/>
              <a:gd name="connsiteY190" fmla="*/ 107762 h 3217319"/>
              <a:gd name="connsiteX191" fmla="*/ 202553 w 5344102"/>
              <a:gd name="connsiteY191" fmla="*/ 57529 h 3217319"/>
              <a:gd name="connsiteX192" fmla="*/ 209034 w 5344102"/>
              <a:gd name="connsiteY192" fmla="*/ 7298 h 32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344102" h="3217319">
                <a:moveTo>
                  <a:pt x="209034" y="0"/>
                </a:moveTo>
                <a:lnTo>
                  <a:pt x="5135071" y="0"/>
                </a:lnTo>
                <a:lnTo>
                  <a:pt x="5135071" y="7298"/>
                </a:lnTo>
                <a:lnTo>
                  <a:pt x="5141552" y="57529"/>
                </a:lnTo>
                <a:lnTo>
                  <a:pt x="5154514" y="107762"/>
                </a:lnTo>
                <a:lnTo>
                  <a:pt x="5173960" y="154755"/>
                </a:lnTo>
                <a:lnTo>
                  <a:pt x="5199887" y="203366"/>
                </a:lnTo>
                <a:lnTo>
                  <a:pt x="5225812" y="251980"/>
                </a:lnTo>
                <a:lnTo>
                  <a:pt x="5254980" y="300590"/>
                </a:lnTo>
                <a:lnTo>
                  <a:pt x="5282526" y="347583"/>
                </a:lnTo>
                <a:lnTo>
                  <a:pt x="5306833" y="397815"/>
                </a:lnTo>
                <a:lnTo>
                  <a:pt x="5326276" y="446428"/>
                </a:lnTo>
                <a:lnTo>
                  <a:pt x="5339241" y="496660"/>
                </a:lnTo>
                <a:lnTo>
                  <a:pt x="5344102" y="548512"/>
                </a:lnTo>
                <a:lnTo>
                  <a:pt x="5339241" y="600365"/>
                </a:lnTo>
                <a:lnTo>
                  <a:pt x="5326276" y="650598"/>
                </a:lnTo>
                <a:lnTo>
                  <a:pt x="5306833" y="699211"/>
                </a:lnTo>
                <a:lnTo>
                  <a:pt x="5282526" y="749442"/>
                </a:lnTo>
                <a:lnTo>
                  <a:pt x="5254980" y="796435"/>
                </a:lnTo>
                <a:lnTo>
                  <a:pt x="5225812" y="845048"/>
                </a:lnTo>
                <a:lnTo>
                  <a:pt x="5199887" y="893659"/>
                </a:lnTo>
                <a:lnTo>
                  <a:pt x="5173960" y="942270"/>
                </a:lnTo>
                <a:lnTo>
                  <a:pt x="5154514" y="989263"/>
                </a:lnTo>
                <a:lnTo>
                  <a:pt x="5141552" y="1039497"/>
                </a:lnTo>
                <a:lnTo>
                  <a:pt x="5135071" y="1089727"/>
                </a:lnTo>
                <a:lnTo>
                  <a:pt x="5135071" y="1143202"/>
                </a:lnTo>
                <a:lnTo>
                  <a:pt x="5138311" y="1198295"/>
                </a:lnTo>
                <a:lnTo>
                  <a:pt x="5144792" y="1253388"/>
                </a:lnTo>
                <a:lnTo>
                  <a:pt x="5152894" y="1308483"/>
                </a:lnTo>
                <a:lnTo>
                  <a:pt x="5159375" y="1363576"/>
                </a:lnTo>
                <a:lnTo>
                  <a:pt x="5164237" y="1418669"/>
                </a:lnTo>
                <a:lnTo>
                  <a:pt x="5162616" y="1470524"/>
                </a:lnTo>
                <a:lnTo>
                  <a:pt x="5156135" y="1520757"/>
                </a:lnTo>
                <a:lnTo>
                  <a:pt x="5141552" y="1569369"/>
                </a:lnTo>
                <a:lnTo>
                  <a:pt x="5120486" y="1609878"/>
                </a:lnTo>
                <a:lnTo>
                  <a:pt x="5092939" y="1648768"/>
                </a:lnTo>
                <a:lnTo>
                  <a:pt x="5060529" y="1682797"/>
                </a:lnTo>
                <a:lnTo>
                  <a:pt x="5023262" y="1716824"/>
                </a:lnTo>
                <a:lnTo>
                  <a:pt x="4984371" y="1747613"/>
                </a:lnTo>
                <a:lnTo>
                  <a:pt x="4943861" y="1778400"/>
                </a:lnTo>
                <a:lnTo>
                  <a:pt x="4901732" y="1809188"/>
                </a:lnTo>
                <a:lnTo>
                  <a:pt x="4862842" y="1839975"/>
                </a:lnTo>
                <a:lnTo>
                  <a:pt x="4825572" y="1872383"/>
                </a:lnTo>
                <a:lnTo>
                  <a:pt x="4793164" y="1909652"/>
                </a:lnTo>
                <a:lnTo>
                  <a:pt x="4763996" y="1945301"/>
                </a:lnTo>
                <a:lnTo>
                  <a:pt x="4741309" y="1985810"/>
                </a:lnTo>
                <a:lnTo>
                  <a:pt x="4721865" y="2029562"/>
                </a:lnTo>
                <a:lnTo>
                  <a:pt x="4705661" y="2076555"/>
                </a:lnTo>
                <a:lnTo>
                  <a:pt x="4691078" y="2125168"/>
                </a:lnTo>
                <a:lnTo>
                  <a:pt x="4678114" y="2173779"/>
                </a:lnTo>
                <a:lnTo>
                  <a:pt x="4665151" y="2224012"/>
                </a:lnTo>
                <a:lnTo>
                  <a:pt x="4650566" y="2271004"/>
                </a:lnTo>
                <a:lnTo>
                  <a:pt x="4634363" y="2317994"/>
                </a:lnTo>
                <a:lnTo>
                  <a:pt x="4614920" y="2361746"/>
                </a:lnTo>
                <a:lnTo>
                  <a:pt x="4590613" y="2400637"/>
                </a:lnTo>
                <a:lnTo>
                  <a:pt x="4561447" y="2436284"/>
                </a:lnTo>
                <a:lnTo>
                  <a:pt x="4525797" y="2465451"/>
                </a:lnTo>
                <a:lnTo>
                  <a:pt x="4486906" y="2489757"/>
                </a:lnTo>
                <a:lnTo>
                  <a:pt x="4443155" y="2509203"/>
                </a:lnTo>
                <a:lnTo>
                  <a:pt x="4396163" y="2525407"/>
                </a:lnTo>
                <a:lnTo>
                  <a:pt x="4349173" y="2539990"/>
                </a:lnTo>
                <a:lnTo>
                  <a:pt x="4298939" y="2552954"/>
                </a:lnTo>
                <a:lnTo>
                  <a:pt x="4250326" y="2565918"/>
                </a:lnTo>
                <a:lnTo>
                  <a:pt x="4201715" y="2580502"/>
                </a:lnTo>
                <a:lnTo>
                  <a:pt x="4154724" y="2596705"/>
                </a:lnTo>
                <a:lnTo>
                  <a:pt x="4110972" y="2616151"/>
                </a:lnTo>
                <a:lnTo>
                  <a:pt x="4070464" y="2638835"/>
                </a:lnTo>
                <a:lnTo>
                  <a:pt x="4034814" y="2668002"/>
                </a:lnTo>
                <a:lnTo>
                  <a:pt x="3997545" y="2700411"/>
                </a:lnTo>
                <a:lnTo>
                  <a:pt x="3965136" y="2737680"/>
                </a:lnTo>
                <a:lnTo>
                  <a:pt x="3934348" y="2776570"/>
                </a:lnTo>
                <a:lnTo>
                  <a:pt x="3903560" y="2817079"/>
                </a:lnTo>
                <a:lnTo>
                  <a:pt x="3872773" y="2857590"/>
                </a:lnTo>
                <a:lnTo>
                  <a:pt x="3841985" y="2896480"/>
                </a:lnTo>
                <a:lnTo>
                  <a:pt x="3807956" y="2933749"/>
                </a:lnTo>
                <a:lnTo>
                  <a:pt x="3773927" y="2966156"/>
                </a:lnTo>
                <a:lnTo>
                  <a:pt x="3735039" y="2993703"/>
                </a:lnTo>
                <a:lnTo>
                  <a:pt x="3694528" y="3014769"/>
                </a:lnTo>
                <a:lnTo>
                  <a:pt x="3645915" y="3029353"/>
                </a:lnTo>
                <a:lnTo>
                  <a:pt x="3595682" y="3035835"/>
                </a:lnTo>
                <a:lnTo>
                  <a:pt x="3543830" y="3037455"/>
                </a:lnTo>
                <a:lnTo>
                  <a:pt x="3488736" y="3032593"/>
                </a:lnTo>
                <a:lnTo>
                  <a:pt x="3433642" y="3026113"/>
                </a:lnTo>
                <a:lnTo>
                  <a:pt x="3378548" y="3018009"/>
                </a:lnTo>
                <a:lnTo>
                  <a:pt x="3323455" y="3011529"/>
                </a:lnTo>
                <a:lnTo>
                  <a:pt x="3268360" y="3008288"/>
                </a:lnTo>
                <a:lnTo>
                  <a:pt x="3214887" y="3008288"/>
                </a:lnTo>
                <a:lnTo>
                  <a:pt x="3164655" y="3014769"/>
                </a:lnTo>
                <a:lnTo>
                  <a:pt x="3112802" y="3027733"/>
                </a:lnTo>
                <a:lnTo>
                  <a:pt x="3065810" y="3047177"/>
                </a:lnTo>
                <a:lnTo>
                  <a:pt x="3017198" y="3073104"/>
                </a:lnTo>
                <a:lnTo>
                  <a:pt x="2968587" y="3099031"/>
                </a:lnTo>
                <a:lnTo>
                  <a:pt x="2919974" y="3128197"/>
                </a:lnTo>
                <a:lnTo>
                  <a:pt x="2872980" y="3155745"/>
                </a:lnTo>
                <a:lnTo>
                  <a:pt x="2822750" y="3180050"/>
                </a:lnTo>
                <a:lnTo>
                  <a:pt x="2774137" y="3199496"/>
                </a:lnTo>
                <a:lnTo>
                  <a:pt x="2723903" y="3212459"/>
                </a:lnTo>
                <a:lnTo>
                  <a:pt x="2672052" y="3217319"/>
                </a:lnTo>
                <a:lnTo>
                  <a:pt x="2620199" y="3212459"/>
                </a:lnTo>
                <a:lnTo>
                  <a:pt x="2569966" y="3199496"/>
                </a:lnTo>
                <a:lnTo>
                  <a:pt x="2521355" y="3180050"/>
                </a:lnTo>
                <a:lnTo>
                  <a:pt x="2471122" y="3155745"/>
                </a:lnTo>
                <a:lnTo>
                  <a:pt x="2424129" y="3128197"/>
                </a:lnTo>
                <a:lnTo>
                  <a:pt x="2375517" y="3099031"/>
                </a:lnTo>
                <a:lnTo>
                  <a:pt x="2326904" y="3073104"/>
                </a:lnTo>
                <a:lnTo>
                  <a:pt x="2278293" y="3047177"/>
                </a:lnTo>
                <a:lnTo>
                  <a:pt x="2229682" y="3027733"/>
                </a:lnTo>
                <a:lnTo>
                  <a:pt x="2179449" y="3014769"/>
                </a:lnTo>
                <a:lnTo>
                  <a:pt x="2129216" y="3008288"/>
                </a:lnTo>
                <a:lnTo>
                  <a:pt x="2075741" y="3008288"/>
                </a:lnTo>
                <a:lnTo>
                  <a:pt x="2020648" y="3011529"/>
                </a:lnTo>
                <a:lnTo>
                  <a:pt x="1965555" y="3018009"/>
                </a:lnTo>
                <a:lnTo>
                  <a:pt x="1910460" y="3026113"/>
                </a:lnTo>
                <a:lnTo>
                  <a:pt x="1855365" y="3032593"/>
                </a:lnTo>
                <a:lnTo>
                  <a:pt x="1800272" y="3037455"/>
                </a:lnTo>
                <a:lnTo>
                  <a:pt x="1748420" y="3035835"/>
                </a:lnTo>
                <a:lnTo>
                  <a:pt x="1698188" y="3029353"/>
                </a:lnTo>
                <a:lnTo>
                  <a:pt x="1649575" y="3014769"/>
                </a:lnTo>
                <a:lnTo>
                  <a:pt x="1609065" y="2993703"/>
                </a:lnTo>
                <a:lnTo>
                  <a:pt x="1570174" y="2966156"/>
                </a:lnTo>
                <a:lnTo>
                  <a:pt x="1536147" y="2933749"/>
                </a:lnTo>
                <a:lnTo>
                  <a:pt x="1502117" y="2896480"/>
                </a:lnTo>
                <a:lnTo>
                  <a:pt x="1471330" y="2857590"/>
                </a:lnTo>
                <a:lnTo>
                  <a:pt x="1440542" y="2817079"/>
                </a:lnTo>
                <a:lnTo>
                  <a:pt x="1409755" y="2776570"/>
                </a:lnTo>
                <a:lnTo>
                  <a:pt x="1378968" y="2737680"/>
                </a:lnTo>
                <a:lnTo>
                  <a:pt x="1346559" y="2700411"/>
                </a:lnTo>
                <a:lnTo>
                  <a:pt x="1309289" y="2668002"/>
                </a:lnTo>
                <a:lnTo>
                  <a:pt x="1273640" y="2638835"/>
                </a:lnTo>
                <a:lnTo>
                  <a:pt x="1233130" y="2616151"/>
                </a:lnTo>
                <a:lnTo>
                  <a:pt x="1189379" y="2596705"/>
                </a:lnTo>
                <a:lnTo>
                  <a:pt x="1142388" y="2580502"/>
                </a:lnTo>
                <a:lnTo>
                  <a:pt x="1093775" y="2565918"/>
                </a:lnTo>
                <a:lnTo>
                  <a:pt x="1045164" y="2552954"/>
                </a:lnTo>
                <a:lnTo>
                  <a:pt x="994931" y="2539990"/>
                </a:lnTo>
                <a:lnTo>
                  <a:pt x="947939" y="2525407"/>
                </a:lnTo>
                <a:lnTo>
                  <a:pt x="900946" y="2509203"/>
                </a:lnTo>
                <a:lnTo>
                  <a:pt x="857197" y="2489757"/>
                </a:lnTo>
                <a:lnTo>
                  <a:pt x="818305" y="2465451"/>
                </a:lnTo>
                <a:lnTo>
                  <a:pt x="782657" y="2436284"/>
                </a:lnTo>
                <a:lnTo>
                  <a:pt x="753491" y="2400637"/>
                </a:lnTo>
                <a:lnTo>
                  <a:pt x="729185" y="2361746"/>
                </a:lnTo>
                <a:lnTo>
                  <a:pt x="709739" y="2317994"/>
                </a:lnTo>
                <a:lnTo>
                  <a:pt x="693536" y="2271004"/>
                </a:lnTo>
                <a:lnTo>
                  <a:pt x="678952" y="2224012"/>
                </a:lnTo>
                <a:lnTo>
                  <a:pt x="665989" y="2173779"/>
                </a:lnTo>
                <a:lnTo>
                  <a:pt x="653024" y="2125168"/>
                </a:lnTo>
                <a:lnTo>
                  <a:pt x="638441" y="2076555"/>
                </a:lnTo>
                <a:lnTo>
                  <a:pt x="622237" y="2029562"/>
                </a:lnTo>
                <a:lnTo>
                  <a:pt x="602791" y="1985810"/>
                </a:lnTo>
                <a:lnTo>
                  <a:pt x="580106" y="1945301"/>
                </a:lnTo>
                <a:lnTo>
                  <a:pt x="550941" y="1909652"/>
                </a:lnTo>
                <a:lnTo>
                  <a:pt x="518531" y="1872383"/>
                </a:lnTo>
                <a:lnTo>
                  <a:pt x="481262" y="1839975"/>
                </a:lnTo>
                <a:lnTo>
                  <a:pt x="440750" y="1809188"/>
                </a:lnTo>
                <a:lnTo>
                  <a:pt x="400241" y="1778400"/>
                </a:lnTo>
                <a:lnTo>
                  <a:pt x="359731" y="1747613"/>
                </a:lnTo>
                <a:lnTo>
                  <a:pt x="320841" y="1716824"/>
                </a:lnTo>
                <a:lnTo>
                  <a:pt x="283572" y="1682797"/>
                </a:lnTo>
                <a:lnTo>
                  <a:pt x="251164" y="1648768"/>
                </a:lnTo>
                <a:lnTo>
                  <a:pt x="223618" y="1609878"/>
                </a:lnTo>
                <a:lnTo>
                  <a:pt x="202553" y="1569369"/>
                </a:lnTo>
                <a:lnTo>
                  <a:pt x="187969" y="1520757"/>
                </a:lnTo>
                <a:lnTo>
                  <a:pt x="181487" y="1470524"/>
                </a:lnTo>
                <a:lnTo>
                  <a:pt x="179866" y="1418669"/>
                </a:lnTo>
                <a:lnTo>
                  <a:pt x="184727" y="1363576"/>
                </a:lnTo>
                <a:lnTo>
                  <a:pt x="191209" y="1308483"/>
                </a:lnTo>
                <a:lnTo>
                  <a:pt x="199310" y="1253388"/>
                </a:lnTo>
                <a:lnTo>
                  <a:pt x="205793" y="1198295"/>
                </a:lnTo>
                <a:lnTo>
                  <a:pt x="209034" y="1143202"/>
                </a:lnTo>
                <a:lnTo>
                  <a:pt x="209034" y="1089727"/>
                </a:lnTo>
                <a:lnTo>
                  <a:pt x="202553" y="1039497"/>
                </a:lnTo>
                <a:lnTo>
                  <a:pt x="189589" y="989263"/>
                </a:lnTo>
                <a:lnTo>
                  <a:pt x="170144" y="942270"/>
                </a:lnTo>
                <a:lnTo>
                  <a:pt x="145838" y="893659"/>
                </a:lnTo>
                <a:lnTo>
                  <a:pt x="118290" y="845048"/>
                </a:lnTo>
                <a:lnTo>
                  <a:pt x="89124" y="796435"/>
                </a:lnTo>
                <a:lnTo>
                  <a:pt x="61577" y="749442"/>
                </a:lnTo>
                <a:lnTo>
                  <a:pt x="37269" y="699211"/>
                </a:lnTo>
                <a:lnTo>
                  <a:pt x="17826" y="650598"/>
                </a:lnTo>
                <a:lnTo>
                  <a:pt x="4863" y="600365"/>
                </a:lnTo>
                <a:lnTo>
                  <a:pt x="0" y="548512"/>
                </a:lnTo>
                <a:lnTo>
                  <a:pt x="4863" y="496660"/>
                </a:lnTo>
                <a:lnTo>
                  <a:pt x="17826" y="446428"/>
                </a:lnTo>
                <a:lnTo>
                  <a:pt x="37269" y="397815"/>
                </a:lnTo>
                <a:lnTo>
                  <a:pt x="61577" y="347583"/>
                </a:lnTo>
                <a:lnTo>
                  <a:pt x="89124" y="300590"/>
                </a:lnTo>
                <a:lnTo>
                  <a:pt x="118290" y="251980"/>
                </a:lnTo>
                <a:lnTo>
                  <a:pt x="145838" y="203366"/>
                </a:lnTo>
                <a:lnTo>
                  <a:pt x="170144" y="154755"/>
                </a:lnTo>
                <a:lnTo>
                  <a:pt x="189589" y="107762"/>
                </a:lnTo>
                <a:lnTo>
                  <a:pt x="202553" y="57529"/>
                </a:lnTo>
                <a:lnTo>
                  <a:pt x="209034" y="7298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6C68078-677B-4B0C-A10B-8382EF6330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36"/>
          <a:stretch/>
        </p:blipFill>
        <p:spPr>
          <a:xfrm>
            <a:off x="3204673" y="10"/>
            <a:ext cx="5019316" cy="3055144"/>
          </a:xfrm>
          <a:custGeom>
            <a:avLst/>
            <a:gdLst/>
            <a:ahLst/>
            <a:cxnLst/>
            <a:rect l="l" t="t" r="r" b="b"/>
            <a:pathLst>
              <a:path w="5019316" h="3055154">
                <a:moveTo>
                  <a:pt x="196330" y="0"/>
                </a:moveTo>
                <a:lnTo>
                  <a:pt x="4822988" y="0"/>
                </a:lnTo>
                <a:lnTo>
                  <a:pt x="4822988" y="40184"/>
                </a:lnTo>
                <a:lnTo>
                  <a:pt x="4829076" y="87363"/>
                </a:lnTo>
                <a:lnTo>
                  <a:pt x="4841250" y="134544"/>
                </a:lnTo>
                <a:lnTo>
                  <a:pt x="4859514" y="178682"/>
                </a:lnTo>
                <a:lnTo>
                  <a:pt x="4883865" y="224339"/>
                </a:lnTo>
                <a:lnTo>
                  <a:pt x="4908215" y="269998"/>
                </a:lnTo>
                <a:lnTo>
                  <a:pt x="4935610" y="315655"/>
                </a:lnTo>
                <a:lnTo>
                  <a:pt x="4961482" y="359793"/>
                </a:lnTo>
                <a:lnTo>
                  <a:pt x="4984312" y="406972"/>
                </a:lnTo>
                <a:lnTo>
                  <a:pt x="5002574" y="452631"/>
                </a:lnTo>
                <a:lnTo>
                  <a:pt x="5014750" y="499811"/>
                </a:lnTo>
                <a:lnTo>
                  <a:pt x="5019316" y="548512"/>
                </a:lnTo>
                <a:lnTo>
                  <a:pt x="5014750" y="597215"/>
                </a:lnTo>
                <a:lnTo>
                  <a:pt x="5002574" y="644395"/>
                </a:lnTo>
                <a:lnTo>
                  <a:pt x="4984312" y="690054"/>
                </a:lnTo>
                <a:lnTo>
                  <a:pt x="4961482" y="737233"/>
                </a:lnTo>
                <a:lnTo>
                  <a:pt x="4935610" y="781371"/>
                </a:lnTo>
                <a:lnTo>
                  <a:pt x="4908215" y="827030"/>
                </a:lnTo>
                <a:lnTo>
                  <a:pt x="4883865" y="872687"/>
                </a:lnTo>
                <a:lnTo>
                  <a:pt x="4859514" y="918345"/>
                </a:lnTo>
                <a:lnTo>
                  <a:pt x="4841250" y="962482"/>
                </a:lnTo>
                <a:lnTo>
                  <a:pt x="4829076" y="1009663"/>
                </a:lnTo>
                <a:lnTo>
                  <a:pt x="4822988" y="1056842"/>
                </a:lnTo>
                <a:lnTo>
                  <a:pt x="4822988" y="1107067"/>
                </a:lnTo>
                <a:lnTo>
                  <a:pt x="4826031" y="1158813"/>
                </a:lnTo>
                <a:lnTo>
                  <a:pt x="4832119" y="1210558"/>
                </a:lnTo>
                <a:lnTo>
                  <a:pt x="4839728" y="1262305"/>
                </a:lnTo>
                <a:lnTo>
                  <a:pt x="4845816" y="1314051"/>
                </a:lnTo>
                <a:lnTo>
                  <a:pt x="4850383" y="1365796"/>
                </a:lnTo>
                <a:lnTo>
                  <a:pt x="4848859" y="1414500"/>
                </a:lnTo>
                <a:lnTo>
                  <a:pt x="4842773" y="1461681"/>
                </a:lnTo>
                <a:lnTo>
                  <a:pt x="4829076" y="1507338"/>
                </a:lnTo>
                <a:lnTo>
                  <a:pt x="4809290" y="1545386"/>
                </a:lnTo>
                <a:lnTo>
                  <a:pt x="4783417" y="1581914"/>
                </a:lnTo>
                <a:lnTo>
                  <a:pt x="4752978" y="1613874"/>
                </a:lnTo>
                <a:lnTo>
                  <a:pt x="4717975" y="1645834"/>
                </a:lnTo>
                <a:lnTo>
                  <a:pt x="4681447" y="1674752"/>
                </a:lnTo>
                <a:lnTo>
                  <a:pt x="4643400" y="1703669"/>
                </a:lnTo>
                <a:lnTo>
                  <a:pt x="4603831" y="1732585"/>
                </a:lnTo>
                <a:lnTo>
                  <a:pt x="4567303" y="1761502"/>
                </a:lnTo>
                <a:lnTo>
                  <a:pt x="4532299" y="1791940"/>
                </a:lnTo>
                <a:lnTo>
                  <a:pt x="4501861" y="1826945"/>
                </a:lnTo>
                <a:lnTo>
                  <a:pt x="4474466" y="1860428"/>
                </a:lnTo>
                <a:lnTo>
                  <a:pt x="4453158" y="1898476"/>
                </a:lnTo>
                <a:lnTo>
                  <a:pt x="4434896" y="1939569"/>
                </a:lnTo>
                <a:lnTo>
                  <a:pt x="4419677" y="1983706"/>
                </a:lnTo>
                <a:lnTo>
                  <a:pt x="4405979" y="2029365"/>
                </a:lnTo>
                <a:lnTo>
                  <a:pt x="4393803" y="2075023"/>
                </a:lnTo>
                <a:lnTo>
                  <a:pt x="4381628" y="2122203"/>
                </a:lnTo>
                <a:lnTo>
                  <a:pt x="4367930" y="2166339"/>
                </a:lnTo>
                <a:lnTo>
                  <a:pt x="4352711" y="2210475"/>
                </a:lnTo>
                <a:lnTo>
                  <a:pt x="4334449" y="2251568"/>
                </a:lnTo>
                <a:lnTo>
                  <a:pt x="4311619" y="2288096"/>
                </a:lnTo>
                <a:lnTo>
                  <a:pt x="4284226" y="2321577"/>
                </a:lnTo>
                <a:lnTo>
                  <a:pt x="4250743" y="2348972"/>
                </a:lnTo>
                <a:lnTo>
                  <a:pt x="4214216" y="2371801"/>
                </a:lnTo>
                <a:lnTo>
                  <a:pt x="4173123" y="2390065"/>
                </a:lnTo>
                <a:lnTo>
                  <a:pt x="4128988" y="2405284"/>
                </a:lnTo>
                <a:lnTo>
                  <a:pt x="4084853" y="2418982"/>
                </a:lnTo>
                <a:lnTo>
                  <a:pt x="4037672" y="2431158"/>
                </a:lnTo>
                <a:lnTo>
                  <a:pt x="3992014" y="2443334"/>
                </a:lnTo>
                <a:lnTo>
                  <a:pt x="3946357" y="2457031"/>
                </a:lnTo>
                <a:lnTo>
                  <a:pt x="3902222" y="2472250"/>
                </a:lnTo>
                <a:lnTo>
                  <a:pt x="3861129" y="2490514"/>
                </a:lnTo>
                <a:lnTo>
                  <a:pt x="3823082" y="2511820"/>
                </a:lnTo>
                <a:lnTo>
                  <a:pt x="3789599" y="2539215"/>
                </a:lnTo>
                <a:lnTo>
                  <a:pt x="3754595" y="2569655"/>
                </a:lnTo>
                <a:lnTo>
                  <a:pt x="3724155" y="2604660"/>
                </a:lnTo>
                <a:lnTo>
                  <a:pt x="3695239" y="2641186"/>
                </a:lnTo>
                <a:lnTo>
                  <a:pt x="3666323" y="2679234"/>
                </a:lnTo>
                <a:lnTo>
                  <a:pt x="3637406" y="2717283"/>
                </a:lnTo>
                <a:lnTo>
                  <a:pt x="3608490" y="2753810"/>
                </a:lnTo>
                <a:lnTo>
                  <a:pt x="3576529" y="2788814"/>
                </a:lnTo>
                <a:lnTo>
                  <a:pt x="3544567" y="2819253"/>
                </a:lnTo>
                <a:lnTo>
                  <a:pt x="3508043" y="2845126"/>
                </a:lnTo>
                <a:lnTo>
                  <a:pt x="3469994" y="2864912"/>
                </a:lnTo>
                <a:lnTo>
                  <a:pt x="3424336" y="2878609"/>
                </a:lnTo>
                <a:lnTo>
                  <a:pt x="3377155" y="2884697"/>
                </a:lnTo>
                <a:lnTo>
                  <a:pt x="3328455" y="2886219"/>
                </a:lnTo>
                <a:lnTo>
                  <a:pt x="3276709" y="2881652"/>
                </a:lnTo>
                <a:lnTo>
                  <a:pt x="3224964" y="2875566"/>
                </a:lnTo>
                <a:lnTo>
                  <a:pt x="3173217" y="2867955"/>
                </a:lnTo>
                <a:lnTo>
                  <a:pt x="3121473" y="2861868"/>
                </a:lnTo>
                <a:lnTo>
                  <a:pt x="3069726" y="2858824"/>
                </a:lnTo>
                <a:lnTo>
                  <a:pt x="3019503" y="2858824"/>
                </a:lnTo>
                <a:lnTo>
                  <a:pt x="2972324" y="2864912"/>
                </a:lnTo>
                <a:lnTo>
                  <a:pt x="2923623" y="2877088"/>
                </a:lnTo>
                <a:lnTo>
                  <a:pt x="2879486" y="2895350"/>
                </a:lnTo>
                <a:lnTo>
                  <a:pt x="2833829" y="2919702"/>
                </a:lnTo>
                <a:lnTo>
                  <a:pt x="2788172" y="2944054"/>
                </a:lnTo>
                <a:lnTo>
                  <a:pt x="2742513" y="2971447"/>
                </a:lnTo>
                <a:lnTo>
                  <a:pt x="2698376" y="2997321"/>
                </a:lnTo>
                <a:lnTo>
                  <a:pt x="2651198" y="3020150"/>
                </a:lnTo>
                <a:lnTo>
                  <a:pt x="2605539" y="3038414"/>
                </a:lnTo>
                <a:lnTo>
                  <a:pt x="2558359" y="3050590"/>
                </a:lnTo>
                <a:lnTo>
                  <a:pt x="2509659" y="3055154"/>
                </a:lnTo>
                <a:lnTo>
                  <a:pt x="2460957" y="3050590"/>
                </a:lnTo>
                <a:lnTo>
                  <a:pt x="2413777" y="3038414"/>
                </a:lnTo>
                <a:lnTo>
                  <a:pt x="2368120" y="3020150"/>
                </a:lnTo>
                <a:lnTo>
                  <a:pt x="2320940" y="2997321"/>
                </a:lnTo>
                <a:lnTo>
                  <a:pt x="2276803" y="2971447"/>
                </a:lnTo>
                <a:lnTo>
                  <a:pt x="2231146" y="2944054"/>
                </a:lnTo>
                <a:lnTo>
                  <a:pt x="2185488" y="2919702"/>
                </a:lnTo>
                <a:lnTo>
                  <a:pt x="2139831" y="2895350"/>
                </a:lnTo>
                <a:lnTo>
                  <a:pt x="2094174" y="2877088"/>
                </a:lnTo>
                <a:lnTo>
                  <a:pt x="2046994" y="2864912"/>
                </a:lnTo>
                <a:lnTo>
                  <a:pt x="1999813" y="2858824"/>
                </a:lnTo>
                <a:lnTo>
                  <a:pt x="1949589" y="2858824"/>
                </a:lnTo>
                <a:lnTo>
                  <a:pt x="1897844" y="2861868"/>
                </a:lnTo>
                <a:lnTo>
                  <a:pt x="1846099" y="2867955"/>
                </a:lnTo>
                <a:lnTo>
                  <a:pt x="1794352" y="2875566"/>
                </a:lnTo>
                <a:lnTo>
                  <a:pt x="1742606" y="2881652"/>
                </a:lnTo>
                <a:lnTo>
                  <a:pt x="1690861" y="2886219"/>
                </a:lnTo>
                <a:lnTo>
                  <a:pt x="1642161" y="2884697"/>
                </a:lnTo>
                <a:lnTo>
                  <a:pt x="1594981" y="2878609"/>
                </a:lnTo>
                <a:lnTo>
                  <a:pt x="1549322" y="2864912"/>
                </a:lnTo>
                <a:lnTo>
                  <a:pt x="1511275" y="2845126"/>
                </a:lnTo>
                <a:lnTo>
                  <a:pt x="1474747" y="2819253"/>
                </a:lnTo>
                <a:lnTo>
                  <a:pt x="1442788" y="2788814"/>
                </a:lnTo>
                <a:lnTo>
                  <a:pt x="1410827" y="2753810"/>
                </a:lnTo>
                <a:lnTo>
                  <a:pt x="1381910" y="2717283"/>
                </a:lnTo>
                <a:lnTo>
                  <a:pt x="1352994" y="2679234"/>
                </a:lnTo>
                <a:lnTo>
                  <a:pt x="1324077" y="2641186"/>
                </a:lnTo>
                <a:lnTo>
                  <a:pt x="1295161" y="2604660"/>
                </a:lnTo>
                <a:lnTo>
                  <a:pt x="1264721" y="2569655"/>
                </a:lnTo>
                <a:lnTo>
                  <a:pt x="1229717" y="2539215"/>
                </a:lnTo>
                <a:lnTo>
                  <a:pt x="1196234" y="2511820"/>
                </a:lnTo>
                <a:lnTo>
                  <a:pt x="1158187" y="2490514"/>
                </a:lnTo>
                <a:lnTo>
                  <a:pt x="1117095" y="2472250"/>
                </a:lnTo>
                <a:lnTo>
                  <a:pt x="1072959" y="2457031"/>
                </a:lnTo>
                <a:lnTo>
                  <a:pt x="1027301" y="2443334"/>
                </a:lnTo>
                <a:lnTo>
                  <a:pt x="981644" y="2431158"/>
                </a:lnTo>
                <a:lnTo>
                  <a:pt x="934464" y="2418982"/>
                </a:lnTo>
                <a:lnTo>
                  <a:pt x="890329" y="2405284"/>
                </a:lnTo>
                <a:lnTo>
                  <a:pt x="846192" y="2390065"/>
                </a:lnTo>
                <a:lnTo>
                  <a:pt x="805101" y="2371801"/>
                </a:lnTo>
                <a:lnTo>
                  <a:pt x="768573" y="2348972"/>
                </a:lnTo>
                <a:lnTo>
                  <a:pt x="735091" y="2321577"/>
                </a:lnTo>
                <a:lnTo>
                  <a:pt x="707698" y="2288096"/>
                </a:lnTo>
                <a:lnTo>
                  <a:pt x="684869" y="2251568"/>
                </a:lnTo>
                <a:lnTo>
                  <a:pt x="666605" y="2210475"/>
                </a:lnTo>
                <a:lnTo>
                  <a:pt x="651386" y="2166339"/>
                </a:lnTo>
                <a:lnTo>
                  <a:pt x="637689" y="2122203"/>
                </a:lnTo>
                <a:lnTo>
                  <a:pt x="625513" y="2075023"/>
                </a:lnTo>
                <a:lnTo>
                  <a:pt x="613337" y="2029365"/>
                </a:lnTo>
                <a:lnTo>
                  <a:pt x="599640" y="1983706"/>
                </a:lnTo>
                <a:lnTo>
                  <a:pt x="584421" y="1939569"/>
                </a:lnTo>
                <a:lnTo>
                  <a:pt x="566157" y="1898476"/>
                </a:lnTo>
                <a:lnTo>
                  <a:pt x="544850" y="1860428"/>
                </a:lnTo>
                <a:lnTo>
                  <a:pt x="517457" y="1826945"/>
                </a:lnTo>
                <a:lnTo>
                  <a:pt x="487017" y="1791940"/>
                </a:lnTo>
                <a:lnTo>
                  <a:pt x="452013" y="1761502"/>
                </a:lnTo>
                <a:lnTo>
                  <a:pt x="413964" y="1732585"/>
                </a:lnTo>
                <a:lnTo>
                  <a:pt x="375916" y="1703669"/>
                </a:lnTo>
                <a:lnTo>
                  <a:pt x="337869" y="1674752"/>
                </a:lnTo>
                <a:lnTo>
                  <a:pt x="301341" y="1645834"/>
                </a:lnTo>
                <a:lnTo>
                  <a:pt x="266337" y="1613874"/>
                </a:lnTo>
                <a:lnTo>
                  <a:pt x="235899" y="1581914"/>
                </a:lnTo>
                <a:lnTo>
                  <a:pt x="210028" y="1545386"/>
                </a:lnTo>
                <a:lnTo>
                  <a:pt x="190243" y="1507338"/>
                </a:lnTo>
                <a:lnTo>
                  <a:pt x="176545" y="1461681"/>
                </a:lnTo>
                <a:lnTo>
                  <a:pt x="170457" y="1414500"/>
                </a:lnTo>
                <a:lnTo>
                  <a:pt x="168934" y="1365796"/>
                </a:lnTo>
                <a:lnTo>
                  <a:pt x="173500" y="1314051"/>
                </a:lnTo>
                <a:lnTo>
                  <a:pt x="179588" y="1262305"/>
                </a:lnTo>
                <a:lnTo>
                  <a:pt x="187198" y="1210558"/>
                </a:lnTo>
                <a:lnTo>
                  <a:pt x="193285" y="1158813"/>
                </a:lnTo>
                <a:lnTo>
                  <a:pt x="196330" y="1107067"/>
                </a:lnTo>
                <a:lnTo>
                  <a:pt x="196330" y="1056842"/>
                </a:lnTo>
                <a:lnTo>
                  <a:pt x="190243" y="1009663"/>
                </a:lnTo>
                <a:lnTo>
                  <a:pt x="178067" y="962482"/>
                </a:lnTo>
                <a:lnTo>
                  <a:pt x="159803" y="918345"/>
                </a:lnTo>
                <a:lnTo>
                  <a:pt x="136974" y="872687"/>
                </a:lnTo>
                <a:lnTo>
                  <a:pt x="111101" y="827030"/>
                </a:lnTo>
                <a:lnTo>
                  <a:pt x="83708" y="781371"/>
                </a:lnTo>
                <a:lnTo>
                  <a:pt x="57835" y="737233"/>
                </a:lnTo>
                <a:lnTo>
                  <a:pt x="35005" y="690054"/>
                </a:lnTo>
                <a:lnTo>
                  <a:pt x="16743" y="644395"/>
                </a:lnTo>
                <a:lnTo>
                  <a:pt x="4567" y="597215"/>
                </a:lnTo>
                <a:lnTo>
                  <a:pt x="0" y="548512"/>
                </a:lnTo>
                <a:lnTo>
                  <a:pt x="4567" y="499811"/>
                </a:lnTo>
                <a:lnTo>
                  <a:pt x="16743" y="452631"/>
                </a:lnTo>
                <a:lnTo>
                  <a:pt x="35005" y="406972"/>
                </a:lnTo>
                <a:lnTo>
                  <a:pt x="57835" y="359793"/>
                </a:lnTo>
                <a:lnTo>
                  <a:pt x="83708" y="315655"/>
                </a:lnTo>
                <a:lnTo>
                  <a:pt x="111101" y="269998"/>
                </a:lnTo>
                <a:lnTo>
                  <a:pt x="136974" y="224339"/>
                </a:lnTo>
                <a:lnTo>
                  <a:pt x="159803" y="178682"/>
                </a:lnTo>
                <a:lnTo>
                  <a:pt x="178067" y="134544"/>
                </a:lnTo>
                <a:lnTo>
                  <a:pt x="190243" y="87363"/>
                </a:lnTo>
                <a:lnTo>
                  <a:pt x="196330" y="4018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39568858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23AF8B9B-6B77-4547-B01F-9E66D048EE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691" r="31317" b="-1"/>
          <a:stretch/>
        </p:blipFill>
        <p:spPr>
          <a:xfrm>
            <a:off x="7338646" y="10"/>
            <a:ext cx="4853354" cy="6857990"/>
          </a:xfrm>
          <a:prstGeom prst="rect">
            <a:avLst/>
          </a:prstGeom>
        </p:spPr>
      </p:pic>
      <p:sp>
        <p:nvSpPr>
          <p:cNvPr id="9" name="Freeform 10">
            <a:extLst>
              <a:ext uri="{FF2B5EF4-FFF2-40B4-BE49-F238E27FC236}">
                <a16:creationId xmlns:a16="http://schemas.microsoft.com/office/drawing/2014/main" id="{E1CE536E-134A-4A35-900B-30F927D5B5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7569200" cy="6858000"/>
          </a:xfrm>
          <a:custGeom>
            <a:avLst/>
            <a:gdLst>
              <a:gd name="connsiteX0" fmla="*/ 0 w 7569200"/>
              <a:gd name="connsiteY0" fmla="*/ 0 h 6858000"/>
              <a:gd name="connsiteX1" fmla="*/ 7389812 w 7569200"/>
              <a:gd name="connsiteY1" fmla="*/ 0 h 6858000"/>
              <a:gd name="connsiteX2" fmla="*/ 7394575 w 7569200"/>
              <a:gd name="connsiteY2" fmla="*/ 66675 h 6858000"/>
              <a:gd name="connsiteX3" fmla="*/ 7402512 w 7569200"/>
              <a:gd name="connsiteY3" fmla="*/ 122237 h 6858000"/>
              <a:gd name="connsiteX4" fmla="*/ 7412037 w 7569200"/>
              <a:gd name="connsiteY4" fmla="*/ 174625 h 6858000"/>
              <a:gd name="connsiteX5" fmla="*/ 7427912 w 7569200"/>
              <a:gd name="connsiteY5" fmla="*/ 217487 h 6858000"/>
              <a:gd name="connsiteX6" fmla="*/ 7443787 w 7569200"/>
              <a:gd name="connsiteY6" fmla="*/ 260350 h 6858000"/>
              <a:gd name="connsiteX7" fmla="*/ 7462837 w 7569200"/>
              <a:gd name="connsiteY7" fmla="*/ 296862 h 6858000"/>
              <a:gd name="connsiteX8" fmla="*/ 7481887 w 7569200"/>
              <a:gd name="connsiteY8" fmla="*/ 334962 h 6858000"/>
              <a:gd name="connsiteX9" fmla="*/ 7499350 w 7569200"/>
              <a:gd name="connsiteY9" fmla="*/ 369887 h 6858000"/>
              <a:gd name="connsiteX10" fmla="*/ 7516812 w 7569200"/>
              <a:gd name="connsiteY10" fmla="*/ 409575 h 6858000"/>
              <a:gd name="connsiteX11" fmla="*/ 7532687 w 7569200"/>
              <a:gd name="connsiteY11" fmla="*/ 450850 h 6858000"/>
              <a:gd name="connsiteX12" fmla="*/ 7546975 w 7569200"/>
              <a:gd name="connsiteY12" fmla="*/ 496887 h 6858000"/>
              <a:gd name="connsiteX13" fmla="*/ 7558087 w 7569200"/>
              <a:gd name="connsiteY13" fmla="*/ 546100 h 6858000"/>
              <a:gd name="connsiteX14" fmla="*/ 7566025 w 7569200"/>
              <a:gd name="connsiteY14" fmla="*/ 606425 h 6858000"/>
              <a:gd name="connsiteX15" fmla="*/ 7569200 w 7569200"/>
              <a:gd name="connsiteY15" fmla="*/ 673100 h 6858000"/>
              <a:gd name="connsiteX16" fmla="*/ 7566025 w 7569200"/>
              <a:gd name="connsiteY16" fmla="*/ 744537 h 6858000"/>
              <a:gd name="connsiteX17" fmla="*/ 7558087 w 7569200"/>
              <a:gd name="connsiteY17" fmla="*/ 801687 h 6858000"/>
              <a:gd name="connsiteX18" fmla="*/ 7546975 w 7569200"/>
              <a:gd name="connsiteY18" fmla="*/ 854075 h 6858000"/>
              <a:gd name="connsiteX19" fmla="*/ 7532687 w 7569200"/>
              <a:gd name="connsiteY19" fmla="*/ 901700 h 6858000"/>
              <a:gd name="connsiteX20" fmla="*/ 7516812 w 7569200"/>
              <a:gd name="connsiteY20" fmla="*/ 942975 h 6858000"/>
              <a:gd name="connsiteX21" fmla="*/ 7497762 w 7569200"/>
              <a:gd name="connsiteY21" fmla="*/ 981075 h 6858000"/>
              <a:gd name="connsiteX22" fmla="*/ 7478712 w 7569200"/>
              <a:gd name="connsiteY22" fmla="*/ 1017587 h 6858000"/>
              <a:gd name="connsiteX23" fmla="*/ 7459662 w 7569200"/>
              <a:gd name="connsiteY23" fmla="*/ 1055687 h 6858000"/>
              <a:gd name="connsiteX24" fmla="*/ 7442200 w 7569200"/>
              <a:gd name="connsiteY24" fmla="*/ 1095375 h 6858000"/>
              <a:gd name="connsiteX25" fmla="*/ 7424737 w 7569200"/>
              <a:gd name="connsiteY25" fmla="*/ 1136650 h 6858000"/>
              <a:gd name="connsiteX26" fmla="*/ 7410450 w 7569200"/>
              <a:gd name="connsiteY26" fmla="*/ 1182687 h 6858000"/>
              <a:gd name="connsiteX27" fmla="*/ 7400925 w 7569200"/>
              <a:gd name="connsiteY27" fmla="*/ 1235075 h 6858000"/>
              <a:gd name="connsiteX28" fmla="*/ 7391400 w 7569200"/>
              <a:gd name="connsiteY28" fmla="*/ 1295400 h 6858000"/>
              <a:gd name="connsiteX29" fmla="*/ 7389812 w 7569200"/>
              <a:gd name="connsiteY29" fmla="*/ 1363662 h 6858000"/>
              <a:gd name="connsiteX30" fmla="*/ 7391400 w 7569200"/>
              <a:gd name="connsiteY30" fmla="*/ 1431925 h 6858000"/>
              <a:gd name="connsiteX31" fmla="*/ 7400925 w 7569200"/>
              <a:gd name="connsiteY31" fmla="*/ 1492250 h 6858000"/>
              <a:gd name="connsiteX32" fmla="*/ 7410450 w 7569200"/>
              <a:gd name="connsiteY32" fmla="*/ 1544637 h 6858000"/>
              <a:gd name="connsiteX33" fmla="*/ 7424737 w 7569200"/>
              <a:gd name="connsiteY33" fmla="*/ 1589087 h 6858000"/>
              <a:gd name="connsiteX34" fmla="*/ 7442200 w 7569200"/>
              <a:gd name="connsiteY34" fmla="*/ 1631950 h 6858000"/>
              <a:gd name="connsiteX35" fmla="*/ 7459662 w 7569200"/>
              <a:gd name="connsiteY35" fmla="*/ 1671637 h 6858000"/>
              <a:gd name="connsiteX36" fmla="*/ 7478712 w 7569200"/>
              <a:gd name="connsiteY36" fmla="*/ 1708150 h 6858000"/>
              <a:gd name="connsiteX37" fmla="*/ 7497762 w 7569200"/>
              <a:gd name="connsiteY37" fmla="*/ 1743075 h 6858000"/>
              <a:gd name="connsiteX38" fmla="*/ 7516812 w 7569200"/>
              <a:gd name="connsiteY38" fmla="*/ 1782762 h 6858000"/>
              <a:gd name="connsiteX39" fmla="*/ 7532687 w 7569200"/>
              <a:gd name="connsiteY39" fmla="*/ 1824037 h 6858000"/>
              <a:gd name="connsiteX40" fmla="*/ 7546975 w 7569200"/>
              <a:gd name="connsiteY40" fmla="*/ 1870075 h 6858000"/>
              <a:gd name="connsiteX41" fmla="*/ 7558087 w 7569200"/>
              <a:gd name="connsiteY41" fmla="*/ 1922462 h 6858000"/>
              <a:gd name="connsiteX42" fmla="*/ 7566025 w 7569200"/>
              <a:gd name="connsiteY42" fmla="*/ 1982787 h 6858000"/>
              <a:gd name="connsiteX43" fmla="*/ 7569200 w 7569200"/>
              <a:gd name="connsiteY43" fmla="*/ 2051050 h 6858000"/>
              <a:gd name="connsiteX44" fmla="*/ 7566025 w 7569200"/>
              <a:gd name="connsiteY44" fmla="*/ 2119312 h 6858000"/>
              <a:gd name="connsiteX45" fmla="*/ 7558087 w 7569200"/>
              <a:gd name="connsiteY45" fmla="*/ 2179637 h 6858000"/>
              <a:gd name="connsiteX46" fmla="*/ 7546975 w 7569200"/>
              <a:gd name="connsiteY46" fmla="*/ 2232025 h 6858000"/>
              <a:gd name="connsiteX47" fmla="*/ 7532687 w 7569200"/>
              <a:gd name="connsiteY47" fmla="*/ 2278062 h 6858000"/>
              <a:gd name="connsiteX48" fmla="*/ 7516812 w 7569200"/>
              <a:gd name="connsiteY48" fmla="*/ 2319337 h 6858000"/>
              <a:gd name="connsiteX49" fmla="*/ 7497762 w 7569200"/>
              <a:gd name="connsiteY49" fmla="*/ 2359025 h 6858000"/>
              <a:gd name="connsiteX50" fmla="*/ 7478712 w 7569200"/>
              <a:gd name="connsiteY50" fmla="*/ 2395537 h 6858000"/>
              <a:gd name="connsiteX51" fmla="*/ 7459662 w 7569200"/>
              <a:gd name="connsiteY51" fmla="*/ 2433637 h 6858000"/>
              <a:gd name="connsiteX52" fmla="*/ 7442200 w 7569200"/>
              <a:gd name="connsiteY52" fmla="*/ 2471737 h 6858000"/>
              <a:gd name="connsiteX53" fmla="*/ 7424737 w 7569200"/>
              <a:gd name="connsiteY53" fmla="*/ 2513012 h 6858000"/>
              <a:gd name="connsiteX54" fmla="*/ 7410450 w 7569200"/>
              <a:gd name="connsiteY54" fmla="*/ 2560637 h 6858000"/>
              <a:gd name="connsiteX55" fmla="*/ 7400925 w 7569200"/>
              <a:gd name="connsiteY55" fmla="*/ 2613025 h 6858000"/>
              <a:gd name="connsiteX56" fmla="*/ 7391400 w 7569200"/>
              <a:gd name="connsiteY56" fmla="*/ 2671762 h 6858000"/>
              <a:gd name="connsiteX57" fmla="*/ 7389812 w 7569200"/>
              <a:gd name="connsiteY57" fmla="*/ 2741612 h 6858000"/>
              <a:gd name="connsiteX58" fmla="*/ 7391400 w 7569200"/>
              <a:gd name="connsiteY58" fmla="*/ 2809875 h 6858000"/>
              <a:gd name="connsiteX59" fmla="*/ 7400925 w 7569200"/>
              <a:gd name="connsiteY59" fmla="*/ 2868612 h 6858000"/>
              <a:gd name="connsiteX60" fmla="*/ 7410450 w 7569200"/>
              <a:gd name="connsiteY60" fmla="*/ 2922587 h 6858000"/>
              <a:gd name="connsiteX61" fmla="*/ 7424737 w 7569200"/>
              <a:gd name="connsiteY61" fmla="*/ 2967037 h 6858000"/>
              <a:gd name="connsiteX62" fmla="*/ 7442200 w 7569200"/>
              <a:gd name="connsiteY62" fmla="*/ 3009900 h 6858000"/>
              <a:gd name="connsiteX63" fmla="*/ 7459662 w 7569200"/>
              <a:gd name="connsiteY63" fmla="*/ 3046412 h 6858000"/>
              <a:gd name="connsiteX64" fmla="*/ 7478712 w 7569200"/>
              <a:gd name="connsiteY64" fmla="*/ 3084512 h 6858000"/>
              <a:gd name="connsiteX65" fmla="*/ 7497762 w 7569200"/>
              <a:gd name="connsiteY65" fmla="*/ 3121025 h 6858000"/>
              <a:gd name="connsiteX66" fmla="*/ 7516812 w 7569200"/>
              <a:gd name="connsiteY66" fmla="*/ 3160712 h 6858000"/>
              <a:gd name="connsiteX67" fmla="*/ 7532687 w 7569200"/>
              <a:gd name="connsiteY67" fmla="*/ 3201987 h 6858000"/>
              <a:gd name="connsiteX68" fmla="*/ 7546975 w 7569200"/>
              <a:gd name="connsiteY68" fmla="*/ 3248025 h 6858000"/>
              <a:gd name="connsiteX69" fmla="*/ 7558087 w 7569200"/>
              <a:gd name="connsiteY69" fmla="*/ 3300412 h 6858000"/>
              <a:gd name="connsiteX70" fmla="*/ 7566025 w 7569200"/>
              <a:gd name="connsiteY70" fmla="*/ 3360737 h 6858000"/>
              <a:gd name="connsiteX71" fmla="*/ 7569200 w 7569200"/>
              <a:gd name="connsiteY71" fmla="*/ 3427412 h 6858000"/>
              <a:gd name="connsiteX72" fmla="*/ 7566025 w 7569200"/>
              <a:gd name="connsiteY72" fmla="*/ 3497262 h 6858000"/>
              <a:gd name="connsiteX73" fmla="*/ 7558087 w 7569200"/>
              <a:gd name="connsiteY73" fmla="*/ 3557587 h 6858000"/>
              <a:gd name="connsiteX74" fmla="*/ 7546975 w 7569200"/>
              <a:gd name="connsiteY74" fmla="*/ 3609975 h 6858000"/>
              <a:gd name="connsiteX75" fmla="*/ 7532687 w 7569200"/>
              <a:gd name="connsiteY75" fmla="*/ 3656012 h 6858000"/>
              <a:gd name="connsiteX76" fmla="*/ 7516812 w 7569200"/>
              <a:gd name="connsiteY76" fmla="*/ 3697287 h 6858000"/>
              <a:gd name="connsiteX77" fmla="*/ 7497762 w 7569200"/>
              <a:gd name="connsiteY77" fmla="*/ 3736975 h 6858000"/>
              <a:gd name="connsiteX78" fmla="*/ 7459662 w 7569200"/>
              <a:gd name="connsiteY78" fmla="*/ 3811587 h 6858000"/>
              <a:gd name="connsiteX79" fmla="*/ 7442200 w 7569200"/>
              <a:gd name="connsiteY79" fmla="*/ 3848100 h 6858000"/>
              <a:gd name="connsiteX80" fmla="*/ 7424737 w 7569200"/>
              <a:gd name="connsiteY80" fmla="*/ 3890962 h 6858000"/>
              <a:gd name="connsiteX81" fmla="*/ 7410450 w 7569200"/>
              <a:gd name="connsiteY81" fmla="*/ 3935412 h 6858000"/>
              <a:gd name="connsiteX82" fmla="*/ 7400925 w 7569200"/>
              <a:gd name="connsiteY82" fmla="*/ 3987800 h 6858000"/>
              <a:gd name="connsiteX83" fmla="*/ 7391400 w 7569200"/>
              <a:gd name="connsiteY83" fmla="*/ 4048125 h 6858000"/>
              <a:gd name="connsiteX84" fmla="*/ 7389812 w 7569200"/>
              <a:gd name="connsiteY84" fmla="*/ 4116387 h 6858000"/>
              <a:gd name="connsiteX85" fmla="*/ 7391400 w 7569200"/>
              <a:gd name="connsiteY85" fmla="*/ 4186237 h 6858000"/>
              <a:gd name="connsiteX86" fmla="*/ 7400925 w 7569200"/>
              <a:gd name="connsiteY86" fmla="*/ 4244975 h 6858000"/>
              <a:gd name="connsiteX87" fmla="*/ 7410450 w 7569200"/>
              <a:gd name="connsiteY87" fmla="*/ 4297362 h 6858000"/>
              <a:gd name="connsiteX88" fmla="*/ 7424737 w 7569200"/>
              <a:gd name="connsiteY88" fmla="*/ 4343400 h 6858000"/>
              <a:gd name="connsiteX89" fmla="*/ 7442200 w 7569200"/>
              <a:gd name="connsiteY89" fmla="*/ 4386262 h 6858000"/>
              <a:gd name="connsiteX90" fmla="*/ 7459662 w 7569200"/>
              <a:gd name="connsiteY90" fmla="*/ 4424362 h 6858000"/>
              <a:gd name="connsiteX91" fmla="*/ 7497762 w 7569200"/>
              <a:gd name="connsiteY91" fmla="*/ 4498975 h 6858000"/>
              <a:gd name="connsiteX92" fmla="*/ 7516812 w 7569200"/>
              <a:gd name="connsiteY92" fmla="*/ 4537075 h 6858000"/>
              <a:gd name="connsiteX93" fmla="*/ 7532687 w 7569200"/>
              <a:gd name="connsiteY93" fmla="*/ 4579937 h 6858000"/>
              <a:gd name="connsiteX94" fmla="*/ 7546975 w 7569200"/>
              <a:gd name="connsiteY94" fmla="*/ 4625975 h 6858000"/>
              <a:gd name="connsiteX95" fmla="*/ 7558087 w 7569200"/>
              <a:gd name="connsiteY95" fmla="*/ 4678362 h 6858000"/>
              <a:gd name="connsiteX96" fmla="*/ 7566025 w 7569200"/>
              <a:gd name="connsiteY96" fmla="*/ 4738687 h 6858000"/>
              <a:gd name="connsiteX97" fmla="*/ 7569200 w 7569200"/>
              <a:gd name="connsiteY97" fmla="*/ 4806950 h 6858000"/>
              <a:gd name="connsiteX98" fmla="*/ 7566025 w 7569200"/>
              <a:gd name="connsiteY98" fmla="*/ 4875212 h 6858000"/>
              <a:gd name="connsiteX99" fmla="*/ 7558087 w 7569200"/>
              <a:gd name="connsiteY99" fmla="*/ 4935537 h 6858000"/>
              <a:gd name="connsiteX100" fmla="*/ 7546975 w 7569200"/>
              <a:gd name="connsiteY100" fmla="*/ 4987925 h 6858000"/>
              <a:gd name="connsiteX101" fmla="*/ 7532687 w 7569200"/>
              <a:gd name="connsiteY101" fmla="*/ 5033962 h 6858000"/>
              <a:gd name="connsiteX102" fmla="*/ 7516812 w 7569200"/>
              <a:gd name="connsiteY102" fmla="*/ 5075237 h 6858000"/>
              <a:gd name="connsiteX103" fmla="*/ 7497762 w 7569200"/>
              <a:gd name="connsiteY103" fmla="*/ 5114925 h 6858000"/>
              <a:gd name="connsiteX104" fmla="*/ 7478712 w 7569200"/>
              <a:gd name="connsiteY104" fmla="*/ 5149850 h 6858000"/>
              <a:gd name="connsiteX105" fmla="*/ 7459662 w 7569200"/>
              <a:gd name="connsiteY105" fmla="*/ 5186362 h 6858000"/>
              <a:gd name="connsiteX106" fmla="*/ 7442200 w 7569200"/>
              <a:gd name="connsiteY106" fmla="*/ 5226050 h 6858000"/>
              <a:gd name="connsiteX107" fmla="*/ 7424737 w 7569200"/>
              <a:gd name="connsiteY107" fmla="*/ 5268912 h 6858000"/>
              <a:gd name="connsiteX108" fmla="*/ 7410450 w 7569200"/>
              <a:gd name="connsiteY108" fmla="*/ 5313362 h 6858000"/>
              <a:gd name="connsiteX109" fmla="*/ 7400925 w 7569200"/>
              <a:gd name="connsiteY109" fmla="*/ 5365750 h 6858000"/>
              <a:gd name="connsiteX110" fmla="*/ 7391400 w 7569200"/>
              <a:gd name="connsiteY110" fmla="*/ 5426075 h 6858000"/>
              <a:gd name="connsiteX111" fmla="*/ 7389812 w 7569200"/>
              <a:gd name="connsiteY111" fmla="*/ 5494337 h 6858000"/>
              <a:gd name="connsiteX112" fmla="*/ 7391400 w 7569200"/>
              <a:gd name="connsiteY112" fmla="*/ 5562600 h 6858000"/>
              <a:gd name="connsiteX113" fmla="*/ 7400925 w 7569200"/>
              <a:gd name="connsiteY113" fmla="*/ 5622925 h 6858000"/>
              <a:gd name="connsiteX114" fmla="*/ 7410450 w 7569200"/>
              <a:gd name="connsiteY114" fmla="*/ 5675312 h 6858000"/>
              <a:gd name="connsiteX115" fmla="*/ 7424737 w 7569200"/>
              <a:gd name="connsiteY115" fmla="*/ 5721350 h 6858000"/>
              <a:gd name="connsiteX116" fmla="*/ 7442200 w 7569200"/>
              <a:gd name="connsiteY116" fmla="*/ 5762625 h 6858000"/>
              <a:gd name="connsiteX117" fmla="*/ 7459662 w 7569200"/>
              <a:gd name="connsiteY117" fmla="*/ 5802312 h 6858000"/>
              <a:gd name="connsiteX118" fmla="*/ 7478712 w 7569200"/>
              <a:gd name="connsiteY118" fmla="*/ 5840412 h 6858000"/>
              <a:gd name="connsiteX119" fmla="*/ 7497762 w 7569200"/>
              <a:gd name="connsiteY119" fmla="*/ 5876925 h 6858000"/>
              <a:gd name="connsiteX120" fmla="*/ 7516812 w 7569200"/>
              <a:gd name="connsiteY120" fmla="*/ 5915025 h 6858000"/>
              <a:gd name="connsiteX121" fmla="*/ 7532687 w 7569200"/>
              <a:gd name="connsiteY121" fmla="*/ 5956300 h 6858000"/>
              <a:gd name="connsiteX122" fmla="*/ 7546975 w 7569200"/>
              <a:gd name="connsiteY122" fmla="*/ 6003925 h 6858000"/>
              <a:gd name="connsiteX123" fmla="*/ 7558087 w 7569200"/>
              <a:gd name="connsiteY123" fmla="*/ 6056312 h 6858000"/>
              <a:gd name="connsiteX124" fmla="*/ 7566025 w 7569200"/>
              <a:gd name="connsiteY124" fmla="*/ 6113462 h 6858000"/>
              <a:gd name="connsiteX125" fmla="*/ 7569200 w 7569200"/>
              <a:gd name="connsiteY125" fmla="*/ 6183312 h 6858000"/>
              <a:gd name="connsiteX126" fmla="*/ 7566025 w 7569200"/>
              <a:gd name="connsiteY126" fmla="*/ 6251575 h 6858000"/>
              <a:gd name="connsiteX127" fmla="*/ 7558087 w 7569200"/>
              <a:gd name="connsiteY127" fmla="*/ 6311900 h 6858000"/>
              <a:gd name="connsiteX128" fmla="*/ 7546975 w 7569200"/>
              <a:gd name="connsiteY128" fmla="*/ 6361112 h 6858000"/>
              <a:gd name="connsiteX129" fmla="*/ 7532687 w 7569200"/>
              <a:gd name="connsiteY129" fmla="*/ 6407150 h 6858000"/>
              <a:gd name="connsiteX130" fmla="*/ 7516812 w 7569200"/>
              <a:gd name="connsiteY130" fmla="*/ 6448425 h 6858000"/>
              <a:gd name="connsiteX131" fmla="*/ 7499350 w 7569200"/>
              <a:gd name="connsiteY131" fmla="*/ 6488112 h 6858000"/>
              <a:gd name="connsiteX132" fmla="*/ 7481887 w 7569200"/>
              <a:gd name="connsiteY132" fmla="*/ 6523037 h 6858000"/>
              <a:gd name="connsiteX133" fmla="*/ 7462837 w 7569200"/>
              <a:gd name="connsiteY133" fmla="*/ 6561137 h 6858000"/>
              <a:gd name="connsiteX134" fmla="*/ 7443787 w 7569200"/>
              <a:gd name="connsiteY134" fmla="*/ 6597650 h 6858000"/>
              <a:gd name="connsiteX135" fmla="*/ 7427912 w 7569200"/>
              <a:gd name="connsiteY135" fmla="*/ 6640512 h 6858000"/>
              <a:gd name="connsiteX136" fmla="*/ 7412037 w 7569200"/>
              <a:gd name="connsiteY136" fmla="*/ 6683375 h 6858000"/>
              <a:gd name="connsiteX137" fmla="*/ 7402512 w 7569200"/>
              <a:gd name="connsiteY137" fmla="*/ 6735762 h 6858000"/>
              <a:gd name="connsiteX138" fmla="*/ 7394575 w 7569200"/>
              <a:gd name="connsiteY138" fmla="*/ 6791325 h 6858000"/>
              <a:gd name="connsiteX139" fmla="*/ 7389812 w 7569200"/>
              <a:gd name="connsiteY139" fmla="*/ 6858000 h 6858000"/>
              <a:gd name="connsiteX140" fmla="*/ 0 w 7569200"/>
              <a:gd name="connsiteY140" fmla="*/ 6858000 h 6858000"/>
              <a:gd name="connsiteX141" fmla="*/ 0 w 7569200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69200" h="685800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76B706D-58F4-49F9-A48F-B5E0F9057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001" y="572885"/>
            <a:ext cx="6015897" cy="1492132"/>
          </a:xfrm>
        </p:spPr>
        <p:txBody>
          <a:bodyPr>
            <a:normAutofit/>
          </a:bodyPr>
          <a:lstStyle/>
          <a:p>
            <a:r>
              <a:rPr lang="pl-PL" dirty="0"/>
              <a:t>KOMPOZYCJE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0382D1-1594-4E3D-842E-04E1E5E75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8420731-E524-492D-B058-3E97BA7E6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051" y="2286001"/>
            <a:ext cx="6015897" cy="359359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pl-PL" b="1" dirty="0">
                <a:solidFill>
                  <a:schemeClr val="tx1"/>
                </a:solidFill>
              </a:rPr>
              <a:t>OPERY</a:t>
            </a:r>
          </a:p>
          <a:p>
            <a:pPr>
              <a:lnSpc>
                <a:spcPct val="100000"/>
              </a:lnSpc>
            </a:pPr>
            <a:r>
              <a:rPr lang="pl-PL" b="1" dirty="0">
                <a:solidFill>
                  <a:schemeClr val="tx1"/>
                </a:solidFill>
              </a:rPr>
              <a:t>WOKALNO-INSTRUMENTALNE</a:t>
            </a:r>
          </a:p>
          <a:p>
            <a:pPr>
              <a:lnSpc>
                <a:spcPct val="100000"/>
              </a:lnSpc>
            </a:pPr>
            <a:r>
              <a:rPr lang="pl-PL" b="1" dirty="0">
                <a:solidFill>
                  <a:schemeClr val="tx1"/>
                </a:solidFill>
              </a:rPr>
              <a:t>NA CHÓR A CAPPELLA</a:t>
            </a:r>
          </a:p>
          <a:p>
            <a:pPr>
              <a:lnSpc>
                <a:spcPct val="100000"/>
              </a:lnSpc>
            </a:pPr>
            <a:r>
              <a:rPr lang="pl-PL" b="1" dirty="0">
                <a:solidFill>
                  <a:schemeClr val="tx1"/>
                </a:solidFill>
              </a:rPr>
              <a:t>NA ORKIESTRĘ</a:t>
            </a:r>
          </a:p>
          <a:p>
            <a:pPr>
              <a:lnSpc>
                <a:spcPct val="100000"/>
              </a:lnSpc>
            </a:pPr>
            <a:r>
              <a:rPr lang="pl-PL" b="1" dirty="0">
                <a:solidFill>
                  <a:schemeClr val="tx1"/>
                </a:solidFill>
              </a:rPr>
              <a:t>NA INSTRUMENTY SOLOWE Z ORKIESTRĄ</a:t>
            </a:r>
          </a:p>
          <a:p>
            <a:pPr>
              <a:lnSpc>
                <a:spcPct val="100000"/>
              </a:lnSpc>
            </a:pPr>
            <a:r>
              <a:rPr lang="pl-PL" b="1" dirty="0">
                <a:solidFill>
                  <a:schemeClr val="tx1"/>
                </a:solidFill>
              </a:rPr>
              <a:t>NA INSTRUMENTY SOLOWE</a:t>
            </a:r>
          </a:p>
          <a:p>
            <a:pPr>
              <a:lnSpc>
                <a:spcPct val="100000"/>
              </a:lnSpc>
            </a:pPr>
            <a:r>
              <a:rPr lang="pl-PL" b="1" dirty="0">
                <a:solidFill>
                  <a:schemeClr val="tx1"/>
                </a:solidFill>
              </a:rPr>
              <a:t>JAZZ ENSEMBLE</a:t>
            </a:r>
          </a:p>
          <a:p>
            <a:pPr>
              <a:lnSpc>
                <a:spcPct val="100000"/>
              </a:lnSpc>
            </a:pPr>
            <a:r>
              <a:rPr lang="pl-PL" b="1" dirty="0">
                <a:solidFill>
                  <a:schemeClr val="tx1"/>
                </a:solidFill>
              </a:rPr>
              <a:t>UTWORY KAMERALNE</a:t>
            </a:r>
          </a:p>
          <a:p>
            <a:pPr>
              <a:lnSpc>
                <a:spcPct val="100000"/>
              </a:lnSpc>
            </a:pPr>
            <a:r>
              <a:rPr lang="pl-PL" b="1" dirty="0">
                <a:solidFill>
                  <a:schemeClr val="tx1"/>
                </a:solidFill>
              </a:rPr>
              <a:t>FOR TAPE</a:t>
            </a:r>
          </a:p>
        </p:txBody>
      </p:sp>
    </p:spTree>
    <p:extLst>
      <p:ext uri="{BB962C8B-B14F-4D97-AF65-F5344CB8AC3E}">
        <p14:creationId xmlns:p14="http://schemas.microsoft.com/office/powerpoint/2010/main" val="4182976700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CA77D789-9DE0-43A3-B196-F13CFECFA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9BC648B-BC3C-4674-B1FD-2F9F1C6D7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F1DC92CC-6B62-4A42-84F4-B5E746F5EA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36" r="31923" b="-1"/>
          <a:stretch/>
        </p:blipFill>
        <p:spPr>
          <a:xfrm>
            <a:off x="7389812" y="10"/>
            <a:ext cx="4802188" cy="6857990"/>
          </a:xfrm>
          <a:custGeom>
            <a:avLst/>
            <a:gdLst/>
            <a:ahLst/>
            <a:cxnLst/>
            <a:rect l="l" t="t" r="r" b="b"/>
            <a:pathLst>
              <a:path w="4802188" h="685800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</p:spPr>
      </p:pic>
      <p:graphicFrame>
        <p:nvGraphicFramePr>
          <p:cNvPr id="7" name="Symbol zastępczy tekstu 3">
            <a:extLst>
              <a:ext uri="{FF2B5EF4-FFF2-40B4-BE49-F238E27FC236}">
                <a16:creationId xmlns:a16="http://schemas.microsoft.com/office/drawing/2014/main" id="{2E0F4445-35A1-46AD-B6FB-8B0A49EA008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6453990"/>
              </p:ext>
            </p:extLst>
          </p:nvPr>
        </p:nvGraphicFramePr>
        <p:xfrm>
          <a:off x="745725" y="319597"/>
          <a:ext cx="6035224" cy="61078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22144738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3B3D315-2706-4149-873C-331EDFAFE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05EE258-D7FB-4AB7-92E4-0A978C63F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465" y="5979314"/>
            <a:ext cx="10729070" cy="1492132"/>
          </a:xfrm>
        </p:spPr>
        <p:txBody>
          <a:bodyPr>
            <a:normAutofit/>
          </a:bodyPr>
          <a:lstStyle/>
          <a:p>
            <a:pPr algn="ctr"/>
            <a:r>
              <a:rPr lang="pl-PL" sz="2000" dirty="0">
                <a:solidFill>
                  <a:srgbClr val="0070C0"/>
                </a:solidFill>
                <a:latin typeface="Abadi" panose="020B0604020202020204" pitchFamily="34" charset="0"/>
              </a:rPr>
              <a:t>https://www.youtube.com/watch?v=hXWdJ47bYLo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D04E398-086D-467C-B390-9F9079FA7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Freeform 6">
            <a:extLst>
              <a:ext uri="{FF2B5EF4-FFF2-40B4-BE49-F238E27FC236}">
                <a16:creationId xmlns:a16="http://schemas.microsoft.com/office/drawing/2014/main" id="{20E344BB-E23E-4198-B2C7-8E752C6A9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90140" y="61344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3FDC774A-C6C6-4B67-8C31-34FF51637EFF}"/>
              </a:ext>
            </a:extLst>
          </p:cNvPr>
          <p:cNvSpPr/>
          <p:nvPr/>
        </p:nvSpPr>
        <p:spPr>
          <a:xfrm>
            <a:off x="7219950" y="2043742"/>
            <a:ext cx="428625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dirty="0">
                <a:latin typeface="Roboto"/>
              </a:rPr>
              <a:t>Wspomnienie ŚP </a:t>
            </a:r>
            <a:r>
              <a:rPr lang="pl-PL" sz="2800" b="1" dirty="0">
                <a:latin typeface="Roboto"/>
              </a:rPr>
              <a:t>Krzysztofa Pendereckiego </a:t>
            </a:r>
          </a:p>
          <a:p>
            <a:pPr algn="ctr"/>
            <a:r>
              <a:rPr lang="pl-PL" sz="2800" dirty="0">
                <a:latin typeface="Roboto"/>
              </a:rPr>
              <a:t>– archiwalne wypowiedzi mistrza</a:t>
            </a:r>
            <a:endParaRPr lang="pl-PL" sz="2800" b="0" i="0" dirty="0">
              <a:effectLst/>
              <a:latin typeface="Roboto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878FBE3C-DE7A-404C-9D35-7AE35AB11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707" y="1368612"/>
            <a:ext cx="5385025" cy="3597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35157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C615D28-8D37-47CB-9D5B-9ACFDA308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98E79B4-0FE7-4DCC-A09D-4BC2306988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799" y="804335"/>
            <a:ext cx="5095939" cy="1681709"/>
          </a:xfrm>
        </p:spPr>
        <p:txBody>
          <a:bodyPr>
            <a:normAutofit/>
          </a:bodyPr>
          <a:lstStyle/>
          <a:p>
            <a:r>
              <a:rPr lang="pl-PL" sz="4300"/>
              <a:t>UTWORY KAMERALNE</a:t>
            </a:r>
            <a:br>
              <a:rPr lang="pl-PL" sz="4300"/>
            </a:br>
            <a:endParaRPr lang="pl-PL" sz="430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1FDC264-1201-436C-919B-101837D607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672465" cy="6858000"/>
          </a:xfrm>
          <a:custGeom>
            <a:avLst/>
            <a:gdLst>
              <a:gd name="connsiteX0" fmla="*/ 0 w 672465"/>
              <a:gd name="connsiteY0" fmla="*/ 0 h 6858000"/>
              <a:gd name="connsiteX1" fmla="*/ 496253 w 672465"/>
              <a:gd name="connsiteY1" fmla="*/ 0 h 6858000"/>
              <a:gd name="connsiteX2" fmla="*/ 497840 w 672465"/>
              <a:gd name="connsiteY2" fmla="*/ 68263 h 6858000"/>
              <a:gd name="connsiteX3" fmla="*/ 505778 w 672465"/>
              <a:gd name="connsiteY3" fmla="*/ 128588 h 6858000"/>
              <a:gd name="connsiteX4" fmla="*/ 516890 w 672465"/>
              <a:gd name="connsiteY4" fmla="*/ 180975 h 6858000"/>
              <a:gd name="connsiteX5" fmla="*/ 531178 w 672465"/>
              <a:gd name="connsiteY5" fmla="*/ 227013 h 6858000"/>
              <a:gd name="connsiteX6" fmla="*/ 547053 w 672465"/>
              <a:gd name="connsiteY6" fmla="*/ 268288 h 6858000"/>
              <a:gd name="connsiteX7" fmla="*/ 566103 w 672465"/>
              <a:gd name="connsiteY7" fmla="*/ 304800 h 6858000"/>
              <a:gd name="connsiteX8" fmla="*/ 585153 w 672465"/>
              <a:gd name="connsiteY8" fmla="*/ 342900 h 6858000"/>
              <a:gd name="connsiteX9" fmla="*/ 604203 w 672465"/>
              <a:gd name="connsiteY9" fmla="*/ 381000 h 6858000"/>
              <a:gd name="connsiteX10" fmla="*/ 620078 w 672465"/>
              <a:gd name="connsiteY10" fmla="*/ 417513 h 6858000"/>
              <a:gd name="connsiteX11" fmla="*/ 635953 w 672465"/>
              <a:gd name="connsiteY11" fmla="*/ 458788 h 6858000"/>
              <a:gd name="connsiteX12" fmla="*/ 651828 w 672465"/>
              <a:gd name="connsiteY12" fmla="*/ 504825 h 6858000"/>
              <a:gd name="connsiteX13" fmla="*/ 662940 w 672465"/>
              <a:gd name="connsiteY13" fmla="*/ 557213 h 6858000"/>
              <a:gd name="connsiteX14" fmla="*/ 669290 w 672465"/>
              <a:gd name="connsiteY14" fmla="*/ 617538 h 6858000"/>
              <a:gd name="connsiteX15" fmla="*/ 672465 w 672465"/>
              <a:gd name="connsiteY15" fmla="*/ 685800 h 6858000"/>
              <a:gd name="connsiteX16" fmla="*/ 669290 w 672465"/>
              <a:gd name="connsiteY16" fmla="*/ 754063 h 6858000"/>
              <a:gd name="connsiteX17" fmla="*/ 662940 w 672465"/>
              <a:gd name="connsiteY17" fmla="*/ 814388 h 6858000"/>
              <a:gd name="connsiteX18" fmla="*/ 651828 w 672465"/>
              <a:gd name="connsiteY18" fmla="*/ 866775 h 6858000"/>
              <a:gd name="connsiteX19" fmla="*/ 635953 w 672465"/>
              <a:gd name="connsiteY19" fmla="*/ 912813 h 6858000"/>
              <a:gd name="connsiteX20" fmla="*/ 620078 w 672465"/>
              <a:gd name="connsiteY20" fmla="*/ 954088 h 6858000"/>
              <a:gd name="connsiteX21" fmla="*/ 604203 w 672465"/>
              <a:gd name="connsiteY21" fmla="*/ 990600 h 6858000"/>
              <a:gd name="connsiteX22" fmla="*/ 585153 w 672465"/>
              <a:gd name="connsiteY22" fmla="*/ 1028700 h 6858000"/>
              <a:gd name="connsiteX23" fmla="*/ 566103 w 672465"/>
              <a:gd name="connsiteY23" fmla="*/ 1066800 h 6858000"/>
              <a:gd name="connsiteX24" fmla="*/ 547053 w 672465"/>
              <a:gd name="connsiteY24" fmla="*/ 1103313 h 6858000"/>
              <a:gd name="connsiteX25" fmla="*/ 531178 w 672465"/>
              <a:gd name="connsiteY25" fmla="*/ 1144588 h 6858000"/>
              <a:gd name="connsiteX26" fmla="*/ 516890 w 672465"/>
              <a:gd name="connsiteY26" fmla="*/ 1190625 h 6858000"/>
              <a:gd name="connsiteX27" fmla="*/ 505778 w 672465"/>
              <a:gd name="connsiteY27" fmla="*/ 1243013 h 6858000"/>
              <a:gd name="connsiteX28" fmla="*/ 497840 w 672465"/>
              <a:gd name="connsiteY28" fmla="*/ 1303338 h 6858000"/>
              <a:gd name="connsiteX29" fmla="*/ 496253 w 672465"/>
              <a:gd name="connsiteY29" fmla="*/ 1371600 h 6858000"/>
              <a:gd name="connsiteX30" fmla="*/ 497840 w 672465"/>
              <a:gd name="connsiteY30" fmla="*/ 1439863 h 6858000"/>
              <a:gd name="connsiteX31" fmla="*/ 505778 w 672465"/>
              <a:gd name="connsiteY31" fmla="*/ 1500188 h 6858000"/>
              <a:gd name="connsiteX32" fmla="*/ 516890 w 672465"/>
              <a:gd name="connsiteY32" fmla="*/ 1552575 h 6858000"/>
              <a:gd name="connsiteX33" fmla="*/ 531178 w 672465"/>
              <a:gd name="connsiteY33" fmla="*/ 1598613 h 6858000"/>
              <a:gd name="connsiteX34" fmla="*/ 547053 w 672465"/>
              <a:gd name="connsiteY34" fmla="*/ 1639888 h 6858000"/>
              <a:gd name="connsiteX35" fmla="*/ 566103 w 672465"/>
              <a:gd name="connsiteY35" fmla="*/ 1676400 h 6858000"/>
              <a:gd name="connsiteX36" fmla="*/ 585153 w 672465"/>
              <a:gd name="connsiteY36" fmla="*/ 1714500 h 6858000"/>
              <a:gd name="connsiteX37" fmla="*/ 604203 w 672465"/>
              <a:gd name="connsiteY37" fmla="*/ 1752600 h 6858000"/>
              <a:gd name="connsiteX38" fmla="*/ 620078 w 672465"/>
              <a:gd name="connsiteY38" fmla="*/ 1789113 h 6858000"/>
              <a:gd name="connsiteX39" fmla="*/ 635953 w 672465"/>
              <a:gd name="connsiteY39" fmla="*/ 1830388 h 6858000"/>
              <a:gd name="connsiteX40" fmla="*/ 651828 w 672465"/>
              <a:gd name="connsiteY40" fmla="*/ 1876425 h 6858000"/>
              <a:gd name="connsiteX41" fmla="*/ 662940 w 672465"/>
              <a:gd name="connsiteY41" fmla="*/ 1928813 h 6858000"/>
              <a:gd name="connsiteX42" fmla="*/ 669290 w 672465"/>
              <a:gd name="connsiteY42" fmla="*/ 1989138 h 6858000"/>
              <a:gd name="connsiteX43" fmla="*/ 672465 w 672465"/>
              <a:gd name="connsiteY43" fmla="*/ 2057400 h 6858000"/>
              <a:gd name="connsiteX44" fmla="*/ 669290 w 672465"/>
              <a:gd name="connsiteY44" fmla="*/ 2125663 h 6858000"/>
              <a:gd name="connsiteX45" fmla="*/ 662940 w 672465"/>
              <a:gd name="connsiteY45" fmla="*/ 2185988 h 6858000"/>
              <a:gd name="connsiteX46" fmla="*/ 651828 w 672465"/>
              <a:gd name="connsiteY46" fmla="*/ 2238375 h 6858000"/>
              <a:gd name="connsiteX47" fmla="*/ 635953 w 672465"/>
              <a:gd name="connsiteY47" fmla="*/ 2284413 h 6858000"/>
              <a:gd name="connsiteX48" fmla="*/ 620078 w 672465"/>
              <a:gd name="connsiteY48" fmla="*/ 2325688 h 6858000"/>
              <a:gd name="connsiteX49" fmla="*/ 604203 w 672465"/>
              <a:gd name="connsiteY49" fmla="*/ 2362200 h 6858000"/>
              <a:gd name="connsiteX50" fmla="*/ 585153 w 672465"/>
              <a:gd name="connsiteY50" fmla="*/ 2400300 h 6858000"/>
              <a:gd name="connsiteX51" fmla="*/ 566103 w 672465"/>
              <a:gd name="connsiteY51" fmla="*/ 2438400 h 6858000"/>
              <a:gd name="connsiteX52" fmla="*/ 547053 w 672465"/>
              <a:gd name="connsiteY52" fmla="*/ 2474913 h 6858000"/>
              <a:gd name="connsiteX53" fmla="*/ 531178 w 672465"/>
              <a:gd name="connsiteY53" fmla="*/ 2516188 h 6858000"/>
              <a:gd name="connsiteX54" fmla="*/ 516890 w 672465"/>
              <a:gd name="connsiteY54" fmla="*/ 2562225 h 6858000"/>
              <a:gd name="connsiteX55" fmla="*/ 505778 w 672465"/>
              <a:gd name="connsiteY55" fmla="*/ 2614613 h 6858000"/>
              <a:gd name="connsiteX56" fmla="*/ 497840 w 672465"/>
              <a:gd name="connsiteY56" fmla="*/ 2674938 h 6858000"/>
              <a:gd name="connsiteX57" fmla="*/ 496253 w 672465"/>
              <a:gd name="connsiteY57" fmla="*/ 2743200 h 6858000"/>
              <a:gd name="connsiteX58" fmla="*/ 497840 w 672465"/>
              <a:gd name="connsiteY58" fmla="*/ 2811463 h 6858000"/>
              <a:gd name="connsiteX59" fmla="*/ 505778 w 672465"/>
              <a:gd name="connsiteY59" fmla="*/ 2871788 h 6858000"/>
              <a:gd name="connsiteX60" fmla="*/ 516890 w 672465"/>
              <a:gd name="connsiteY60" fmla="*/ 2924175 h 6858000"/>
              <a:gd name="connsiteX61" fmla="*/ 531178 w 672465"/>
              <a:gd name="connsiteY61" fmla="*/ 2970213 h 6858000"/>
              <a:gd name="connsiteX62" fmla="*/ 547053 w 672465"/>
              <a:gd name="connsiteY62" fmla="*/ 3011488 h 6858000"/>
              <a:gd name="connsiteX63" fmla="*/ 566103 w 672465"/>
              <a:gd name="connsiteY63" fmla="*/ 3048000 h 6858000"/>
              <a:gd name="connsiteX64" fmla="*/ 585153 w 672465"/>
              <a:gd name="connsiteY64" fmla="*/ 3086100 h 6858000"/>
              <a:gd name="connsiteX65" fmla="*/ 604203 w 672465"/>
              <a:gd name="connsiteY65" fmla="*/ 3124200 h 6858000"/>
              <a:gd name="connsiteX66" fmla="*/ 620078 w 672465"/>
              <a:gd name="connsiteY66" fmla="*/ 3160713 h 6858000"/>
              <a:gd name="connsiteX67" fmla="*/ 635953 w 672465"/>
              <a:gd name="connsiteY67" fmla="*/ 3201988 h 6858000"/>
              <a:gd name="connsiteX68" fmla="*/ 651828 w 672465"/>
              <a:gd name="connsiteY68" fmla="*/ 3248025 h 6858000"/>
              <a:gd name="connsiteX69" fmla="*/ 662940 w 672465"/>
              <a:gd name="connsiteY69" fmla="*/ 3300413 h 6858000"/>
              <a:gd name="connsiteX70" fmla="*/ 669290 w 672465"/>
              <a:gd name="connsiteY70" fmla="*/ 3360738 h 6858000"/>
              <a:gd name="connsiteX71" fmla="*/ 672465 w 672465"/>
              <a:gd name="connsiteY71" fmla="*/ 3427413 h 6858000"/>
              <a:gd name="connsiteX72" fmla="*/ 669290 w 672465"/>
              <a:gd name="connsiteY72" fmla="*/ 3497263 h 6858000"/>
              <a:gd name="connsiteX73" fmla="*/ 662940 w 672465"/>
              <a:gd name="connsiteY73" fmla="*/ 3557588 h 6858000"/>
              <a:gd name="connsiteX74" fmla="*/ 651828 w 672465"/>
              <a:gd name="connsiteY74" fmla="*/ 3609975 h 6858000"/>
              <a:gd name="connsiteX75" fmla="*/ 635953 w 672465"/>
              <a:gd name="connsiteY75" fmla="*/ 3656013 h 6858000"/>
              <a:gd name="connsiteX76" fmla="*/ 620078 w 672465"/>
              <a:gd name="connsiteY76" fmla="*/ 3697288 h 6858000"/>
              <a:gd name="connsiteX77" fmla="*/ 604203 w 672465"/>
              <a:gd name="connsiteY77" fmla="*/ 3733800 h 6858000"/>
              <a:gd name="connsiteX78" fmla="*/ 585153 w 672465"/>
              <a:gd name="connsiteY78" fmla="*/ 3771900 h 6858000"/>
              <a:gd name="connsiteX79" fmla="*/ 566103 w 672465"/>
              <a:gd name="connsiteY79" fmla="*/ 3810000 h 6858000"/>
              <a:gd name="connsiteX80" fmla="*/ 547053 w 672465"/>
              <a:gd name="connsiteY80" fmla="*/ 3846513 h 6858000"/>
              <a:gd name="connsiteX81" fmla="*/ 531178 w 672465"/>
              <a:gd name="connsiteY81" fmla="*/ 3887788 h 6858000"/>
              <a:gd name="connsiteX82" fmla="*/ 516890 w 672465"/>
              <a:gd name="connsiteY82" fmla="*/ 3933825 h 6858000"/>
              <a:gd name="connsiteX83" fmla="*/ 505778 w 672465"/>
              <a:gd name="connsiteY83" fmla="*/ 3986213 h 6858000"/>
              <a:gd name="connsiteX84" fmla="*/ 497840 w 672465"/>
              <a:gd name="connsiteY84" fmla="*/ 4046538 h 6858000"/>
              <a:gd name="connsiteX85" fmla="*/ 496253 w 672465"/>
              <a:gd name="connsiteY85" fmla="*/ 4114800 h 6858000"/>
              <a:gd name="connsiteX86" fmla="*/ 497840 w 672465"/>
              <a:gd name="connsiteY86" fmla="*/ 4183063 h 6858000"/>
              <a:gd name="connsiteX87" fmla="*/ 505778 w 672465"/>
              <a:gd name="connsiteY87" fmla="*/ 4243388 h 6858000"/>
              <a:gd name="connsiteX88" fmla="*/ 516890 w 672465"/>
              <a:gd name="connsiteY88" fmla="*/ 4295775 h 6858000"/>
              <a:gd name="connsiteX89" fmla="*/ 531178 w 672465"/>
              <a:gd name="connsiteY89" fmla="*/ 4341813 h 6858000"/>
              <a:gd name="connsiteX90" fmla="*/ 547053 w 672465"/>
              <a:gd name="connsiteY90" fmla="*/ 4383088 h 6858000"/>
              <a:gd name="connsiteX91" fmla="*/ 566103 w 672465"/>
              <a:gd name="connsiteY91" fmla="*/ 4419600 h 6858000"/>
              <a:gd name="connsiteX92" fmla="*/ 604203 w 672465"/>
              <a:gd name="connsiteY92" fmla="*/ 4495800 h 6858000"/>
              <a:gd name="connsiteX93" fmla="*/ 620078 w 672465"/>
              <a:gd name="connsiteY93" fmla="*/ 4532313 h 6858000"/>
              <a:gd name="connsiteX94" fmla="*/ 635953 w 672465"/>
              <a:gd name="connsiteY94" fmla="*/ 4573588 h 6858000"/>
              <a:gd name="connsiteX95" fmla="*/ 651828 w 672465"/>
              <a:gd name="connsiteY95" fmla="*/ 4619625 h 6858000"/>
              <a:gd name="connsiteX96" fmla="*/ 662940 w 672465"/>
              <a:gd name="connsiteY96" fmla="*/ 4672013 h 6858000"/>
              <a:gd name="connsiteX97" fmla="*/ 669290 w 672465"/>
              <a:gd name="connsiteY97" fmla="*/ 4732338 h 6858000"/>
              <a:gd name="connsiteX98" fmla="*/ 672465 w 672465"/>
              <a:gd name="connsiteY98" fmla="*/ 4800600 h 6858000"/>
              <a:gd name="connsiteX99" fmla="*/ 669290 w 672465"/>
              <a:gd name="connsiteY99" fmla="*/ 4868863 h 6858000"/>
              <a:gd name="connsiteX100" fmla="*/ 662940 w 672465"/>
              <a:gd name="connsiteY100" fmla="*/ 4929188 h 6858000"/>
              <a:gd name="connsiteX101" fmla="*/ 651828 w 672465"/>
              <a:gd name="connsiteY101" fmla="*/ 4981575 h 6858000"/>
              <a:gd name="connsiteX102" fmla="*/ 635953 w 672465"/>
              <a:gd name="connsiteY102" fmla="*/ 5027613 h 6858000"/>
              <a:gd name="connsiteX103" fmla="*/ 620078 w 672465"/>
              <a:gd name="connsiteY103" fmla="*/ 5068888 h 6858000"/>
              <a:gd name="connsiteX104" fmla="*/ 604203 w 672465"/>
              <a:gd name="connsiteY104" fmla="*/ 5105400 h 6858000"/>
              <a:gd name="connsiteX105" fmla="*/ 585153 w 672465"/>
              <a:gd name="connsiteY105" fmla="*/ 5143500 h 6858000"/>
              <a:gd name="connsiteX106" fmla="*/ 566103 w 672465"/>
              <a:gd name="connsiteY106" fmla="*/ 5181600 h 6858000"/>
              <a:gd name="connsiteX107" fmla="*/ 547053 w 672465"/>
              <a:gd name="connsiteY107" fmla="*/ 5218113 h 6858000"/>
              <a:gd name="connsiteX108" fmla="*/ 531178 w 672465"/>
              <a:gd name="connsiteY108" fmla="*/ 5259388 h 6858000"/>
              <a:gd name="connsiteX109" fmla="*/ 516890 w 672465"/>
              <a:gd name="connsiteY109" fmla="*/ 5305425 h 6858000"/>
              <a:gd name="connsiteX110" fmla="*/ 505778 w 672465"/>
              <a:gd name="connsiteY110" fmla="*/ 5357813 h 6858000"/>
              <a:gd name="connsiteX111" fmla="*/ 497840 w 672465"/>
              <a:gd name="connsiteY111" fmla="*/ 5418138 h 6858000"/>
              <a:gd name="connsiteX112" fmla="*/ 496253 w 672465"/>
              <a:gd name="connsiteY112" fmla="*/ 5486400 h 6858000"/>
              <a:gd name="connsiteX113" fmla="*/ 497840 w 672465"/>
              <a:gd name="connsiteY113" fmla="*/ 5554663 h 6858000"/>
              <a:gd name="connsiteX114" fmla="*/ 505778 w 672465"/>
              <a:gd name="connsiteY114" fmla="*/ 5614988 h 6858000"/>
              <a:gd name="connsiteX115" fmla="*/ 516890 w 672465"/>
              <a:gd name="connsiteY115" fmla="*/ 5667375 h 6858000"/>
              <a:gd name="connsiteX116" fmla="*/ 531178 w 672465"/>
              <a:gd name="connsiteY116" fmla="*/ 5713413 h 6858000"/>
              <a:gd name="connsiteX117" fmla="*/ 547053 w 672465"/>
              <a:gd name="connsiteY117" fmla="*/ 5754688 h 6858000"/>
              <a:gd name="connsiteX118" fmla="*/ 566103 w 672465"/>
              <a:gd name="connsiteY118" fmla="*/ 5791200 h 6858000"/>
              <a:gd name="connsiteX119" fmla="*/ 585153 w 672465"/>
              <a:gd name="connsiteY119" fmla="*/ 5829300 h 6858000"/>
              <a:gd name="connsiteX120" fmla="*/ 604203 w 672465"/>
              <a:gd name="connsiteY120" fmla="*/ 5867400 h 6858000"/>
              <a:gd name="connsiteX121" fmla="*/ 620078 w 672465"/>
              <a:gd name="connsiteY121" fmla="*/ 5903913 h 6858000"/>
              <a:gd name="connsiteX122" fmla="*/ 635953 w 672465"/>
              <a:gd name="connsiteY122" fmla="*/ 5945188 h 6858000"/>
              <a:gd name="connsiteX123" fmla="*/ 651828 w 672465"/>
              <a:gd name="connsiteY123" fmla="*/ 5991225 h 6858000"/>
              <a:gd name="connsiteX124" fmla="*/ 662940 w 672465"/>
              <a:gd name="connsiteY124" fmla="*/ 6043613 h 6858000"/>
              <a:gd name="connsiteX125" fmla="*/ 669290 w 672465"/>
              <a:gd name="connsiteY125" fmla="*/ 6103938 h 6858000"/>
              <a:gd name="connsiteX126" fmla="*/ 672465 w 672465"/>
              <a:gd name="connsiteY126" fmla="*/ 6172200 h 6858000"/>
              <a:gd name="connsiteX127" fmla="*/ 669290 w 672465"/>
              <a:gd name="connsiteY127" fmla="*/ 6240463 h 6858000"/>
              <a:gd name="connsiteX128" fmla="*/ 662940 w 672465"/>
              <a:gd name="connsiteY128" fmla="*/ 6300788 h 6858000"/>
              <a:gd name="connsiteX129" fmla="*/ 651828 w 672465"/>
              <a:gd name="connsiteY129" fmla="*/ 6353175 h 6858000"/>
              <a:gd name="connsiteX130" fmla="*/ 635953 w 672465"/>
              <a:gd name="connsiteY130" fmla="*/ 6399213 h 6858000"/>
              <a:gd name="connsiteX131" fmla="*/ 620078 w 672465"/>
              <a:gd name="connsiteY131" fmla="*/ 6440488 h 6858000"/>
              <a:gd name="connsiteX132" fmla="*/ 604203 w 672465"/>
              <a:gd name="connsiteY132" fmla="*/ 6477000 h 6858000"/>
              <a:gd name="connsiteX133" fmla="*/ 585153 w 672465"/>
              <a:gd name="connsiteY133" fmla="*/ 6515100 h 6858000"/>
              <a:gd name="connsiteX134" fmla="*/ 566103 w 672465"/>
              <a:gd name="connsiteY134" fmla="*/ 6553200 h 6858000"/>
              <a:gd name="connsiteX135" fmla="*/ 547053 w 672465"/>
              <a:gd name="connsiteY135" fmla="*/ 6589713 h 6858000"/>
              <a:gd name="connsiteX136" fmla="*/ 531178 w 672465"/>
              <a:gd name="connsiteY136" fmla="*/ 6630988 h 6858000"/>
              <a:gd name="connsiteX137" fmla="*/ 516890 w 672465"/>
              <a:gd name="connsiteY137" fmla="*/ 6677025 h 6858000"/>
              <a:gd name="connsiteX138" fmla="*/ 505778 w 672465"/>
              <a:gd name="connsiteY138" fmla="*/ 6729413 h 6858000"/>
              <a:gd name="connsiteX139" fmla="*/ 497840 w 672465"/>
              <a:gd name="connsiteY139" fmla="*/ 6789738 h 6858000"/>
              <a:gd name="connsiteX140" fmla="*/ 496253 w 672465"/>
              <a:gd name="connsiteY140" fmla="*/ 6858000 h 6858000"/>
              <a:gd name="connsiteX141" fmla="*/ 0 w 672465"/>
              <a:gd name="connsiteY14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672465" h="6858000">
                <a:moveTo>
                  <a:pt x="0" y="0"/>
                </a:moveTo>
                <a:lnTo>
                  <a:pt x="496253" y="0"/>
                </a:lnTo>
                <a:lnTo>
                  <a:pt x="497840" y="68263"/>
                </a:lnTo>
                <a:lnTo>
                  <a:pt x="505778" y="128588"/>
                </a:lnTo>
                <a:lnTo>
                  <a:pt x="516890" y="180975"/>
                </a:lnTo>
                <a:lnTo>
                  <a:pt x="531178" y="227013"/>
                </a:lnTo>
                <a:lnTo>
                  <a:pt x="547053" y="268288"/>
                </a:lnTo>
                <a:lnTo>
                  <a:pt x="566103" y="304800"/>
                </a:lnTo>
                <a:lnTo>
                  <a:pt x="585153" y="342900"/>
                </a:lnTo>
                <a:lnTo>
                  <a:pt x="604203" y="381000"/>
                </a:lnTo>
                <a:lnTo>
                  <a:pt x="620078" y="417513"/>
                </a:lnTo>
                <a:lnTo>
                  <a:pt x="635953" y="458788"/>
                </a:lnTo>
                <a:lnTo>
                  <a:pt x="651828" y="504825"/>
                </a:lnTo>
                <a:lnTo>
                  <a:pt x="662940" y="557213"/>
                </a:lnTo>
                <a:lnTo>
                  <a:pt x="669290" y="617538"/>
                </a:lnTo>
                <a:lnTo>
                  <a:pt x="672465" y="685800"/>
                </a:lnTo>
                <a:lnTo>
                  <a:pt x="669290" y="754063"/>
                </a:lnTo>
                <a:lnTo>
                  <a:pt x="662940" y="814388"/>
                </a:lnTo>
                <a:lnTo>
                  <a:pt x="651828" y="866775"/>
                </a:lnTo>
                <a:lnTo>
                  <a:pt x="635953" y="912813"/>
                </a:lnTo>
                <a:lnTo>
                  <a:pt x="620078" y="954088"/>
                </a:lnTo>
                <a:lnTo>
                  <a:pt x="604203" y="990600"/>
                </a:lnTo>
                <a:lnTo>
                  <a:pt x="585153" y="1028700"/>
                </a:lnTo>
                <a:lnTo>
                  <a:pt x="566103" y="1066800"/>
                </a:lnTo>
                <a:lnTo>
                  <a:pt x="547053" y="1103313"/>
                </a:lnTo>
                <a:lnTo>
                  <a:pt x="531178" y="1144588"/>
                </a:lnTo>
                <a:lnTo>
                  <a:pt x="516890" y="1190625"/>
                </a:lnTo>
                <a:lnTo>
                  <a:pt x="505778" y="1243013"/>
                </a:lnTo>
                <a:lnTo>
                  <a:pt x="497840" y="1303338"/>
                </a:lnTo>
                <a:lnTo>
                  <a:pt x="496253" y="1371600"/>
                </a:lnTo>
                <a:lnTo>
                  <a:pt x="497840" y="1439863"/>
                </a:lnTo>
                <a:lnTo>
                  <a:pt x="505778" y="1500188"/>
                </a:lnTo>
                <a:lnTo>
                  <a:pt x="516890" y="1552575"/>
                </a:lnTo>
                <a:lnTo>
                  <a:pt x="531178" y="1598613"/>
                </a:lnTo>
                <a:lnTo>
                  <a:pt x="547053" y="1639888"/>
                </a:lnTo>
                <a:lnTo>
                  <a:pt x="566103" y="1676400"/>
                </a:lnTo>
                <a:lnTo>
                  <a:pt x="585153" y="1714500"/>
                </a:lnTo>
                <a:lnTo>
                  <a:pt x="604203" y="1752600"/>
                </a:lnTo>
                <a:lnTo>
                  <a:pt x="620078" y="1789113"/>
                </a:lnTo>
                <a:lnTo>
                  <a:pt x="635953" y="1830388"/>
                </a:lnTo>
                <a:lnTo>
                  <a:pt x="651828" y="1876425"/>
                </a:lnTo>
                <a:lnTo>
                  <a:pt x="662940" y="1928813"/>
                </a:lnTo>
                <a:lnTo>
                  <a:pt x="669290" y="1989138"/>
                </a:lnTo>
                <a:lnTo>
                  <a:pt x="672465" y="2057400"/>
                </a:lnTo>
                <a:lnTo>
                  <a:pt x="669290" y="2125663"/>
                </a:lnTo>
                <a:lnTo>
                  <a:pt x="662940" y="2185988"/>
                </a:lnTo>
                <a:lnTo>
                  <a:pt x="651828" y="2238375"/>
                </a:lnTo>
                <a:lnTo>
                  <a:pt x="635953" y="2284413"/>
                </a:lnTo>
                <a:lnTo>
                  <a:pt x="620078" y="2325688"/>
                </a:lnTo>
                <a:lnTo>
                  <a:pt x="604203" y="2362200"/>
                </a:lnTo>
                <a:lnTo>
                  <a:pt x="585153" y="2400300"/>
                </a:lnTo>
                <a:lnTo>
                  <a:pt x="566103" y="2438400"/>
                </a:lnTo>
                <a:lnTo>
                  <a:pt x="547053" y="2474913"/>
                </a:lnTo>
                <a:lnTo>
                  <a:pt x="531178" y="2516188"/>
                </a:lnTo>
                <a:lnTo>
                  <a:pt x="516890" y="2562225"/>
                </a:lnTo>
                <a:lnTo>
                  <a:pt x="505778" y="2614613"/>
                </a:lnTo>
                <a:lnTo>
                  <a:pt x="497840" y="2674938"/>
                </a:lnTo>
                <a:lnTo>
                  <a:pt x="496253" y="2743200"/>
                </a:lnTo>
                <a:lnTo>
                  <a:pt x="497840" y="2811463"/>
                </a:lnTo>
                <a:lnTo>
                  <a:pt x="505778" y="2871788"/>
                </a:lnTo>
                <a:lnTo>
                  <a:pt x="516890" y="2924175"/>
                </a:lnTo>
                <a:lnTo>
                  <a:pt x="531178" y="2970213"/>
                </a:lnTo>
                <a:lnTo>
                  <a:pt x="547053" y="3011488"/>
                </a:lnTo>
                <a:lnTo>
                  <a:pt x="566103" y="3048000"/>
                </a:lnTo>
                <a:lnTo>
                  <a:pt x="585153" y="3086100"/>
                </a:lnTo>
                <a:lnTo>
                  <a:pt x="604203" y="3124200"/>
                </a:lnTo>
                <a:lnTo>
                  <a:pt x="620078" y="3160713"/>
                </a:lnTo>
                <a:lnTo>
                  <a:pt x="635953" y="3201988"/>
                </a:lnTo>
                <a:lnTo>
                  <a:pt x="651828" y="3248025"/>
                </a:lnTo>
                <a:lnTo>
                  <a:pt x="662940" y="3300413"/>
                </a:lnTo>
                <a:lnTo>
                  <a:pt x="669290" y="3360738"/>
                </a:lnTo>
                <a:lnTo>
                  <a:pt x="672465" y="3427413"/>
                </a:lnTo>
                <a:lnTo>
                  <a:pt x="669290" y="3497263"/>
                </a:lnTo>
                <a:lnTo>
                  <a:pt x="662940" y="3557588"/>
                </a:lnTo>
                <a:lnTo>
                  <a:pt x="651828" y="3609975"/>
                </a:lnTo>
                <a:lnTo>
                  <a:pt x="635953" y="3656013"/>
                </a:lnTo>
                <a:lnTo>
                  <a:pt x="620078" y="3697288"/>
                </a:lnTo>
                <a:lnTo>
                  <a:pt x="604203" y="3733800"/>
                </a:lnTo>
                <a:lnTo>
                  <a:pt x="585153" y="3771900"/>
                </a:lnTo>
                <a:lnTo>
                  <a:pt x="566103" y="3810000"/>
                </a:lnTo>
                <a:lnTo>
                  <a:pt x="547053" y="3846513"/>
                </a:lnTo>
                <a:lnTo>
                  <a:pt x="531178" y="3887788"/>
                </a:lnTo>
                <a:lnTo>
                  <a:pt x="516890" y="3933825"/>
                </a:lnTo>
                <a:lnTo>
                  <a:pt x="505778" y="3986213"/>
                </a:lnTo>
                <a:lnTo>
                  <a:pt x="497840" y="4046538"/>
                </a:lnTo>
                <a:lnTo>
                  <a:pt x="496253" y="4114800"/>
                </a:lnTo>
                <a:lnTo>
                  <a:pt x="497840" y="4183063"/>
                </a:lnTo>
                <a:lnTo>
                  <a:pt x="505778" y="4243388"/>
                </a:lnTo>
                <a:lnTo>
                  <a:pt x="516890" y="4295775"/>
                </a:lnTo>
                <a:lnTo>
                  <a:pt x="531178" y="4341813"/>
                </a:lnTo>
                <a:lnTo>
                  <a:pt x="547053" y="4383088"/>
                </a:lnTo>
                <a:lnTo>
                  <a:pt x="566103" y="4419600"/>
                </a:lnTo>
                <a:lnTo>
                  <a:pt x="604203" y="4495800"/>
                </a:lnTo>
                <a:lnTo>
                  <a:pt x="620078" y="4532313"/>
                </a:lnTo>
                <a:lnTo>
                  <a:pt x="635953" y="4573588"/>
                </a:lnTo>
                <a:lnTo>
                  <a:pt x="651828" y="4619625"/>
                </a:lnTo>
                <a:lnTo>
                  <a:pt x="662940" y="4672013"/>
                </a:lnTo>
                <a:lnTo>
                  <a:pt x="669290" y="4732338"/>
                </a:lnTo>
                <a:lnTo>
                  <a:pt x="672465" y="4800600"/>
                </a:lnTo>
                <a:lnTo>
                  <a:pt x="669290" y="4868863"/>
                </a:lnTo>
                <a:lnTo>
                  <a:pt x="662940" y="4929188"/>
                </a:lnTo>
                <a:lnTo>
                  <a:pt x="651828" y="4981575"/>
                </a:lnTo>
                <a:lnTo>
                  <a:pt x="635953" y="5027613"/>
                </a:lnTo>
                <a:lnTo>
                  <a:pt x="620078" y="5068888"/>
                </a:lnTo>
                <a:lnTo>
                  <a:pt x="604203" y="5105400"/>
                </a:lnTo>
                <a:lnTo>
                  <a:pt x="585153" y="5143500"/>
                </a:lnTo>
                <a:lnTo>
                  <a:pt x="566103" y="5181600"/>
                </a:lnTo>
                <a:lnTo>
                  <a:pt x="547053" y="5218113"/>
                </a:lnTo>
                <a:lnTo>
                  <a:pt x="531178" y="5259388"/>
                </a:lnTo>
                <a:lnTo>
                  <a:pt x="516890" y="5305425"/>
                </a:lnTo>
                <a:lnTo>
                  <a:pt x="505778" y="5357813"/>
                </a:lnTo>
                <a:lnTo>
                  <a:pt x="497840" y="5418138"/>
                </a:lnTo>
                <a:lnTo>
                  <a:pt x="496253" y="5486400"/>
                </a:lnTo>
                <a:lnTo>
                  <a:pt x="497840" y="5554663"/>
                </a:lnTo>
                <a:lnTo>
                  <a:pt x="505778" y="5614988"/>
                </a:lnTo>
                <a:lnTo>
                  <a:pt x="516890" y="5667375"/>
                </a:lnTo>
                <a:lnTo>
                  <a:pt x="531178" y="5713413"/>
                </a:lnTo>
                <a:lnTo>
                  <a:pt x="547053" y="5754688"/>
                </a:lnTo>
                <a:lnTo>
                  <a:pt x="566103" y="5791200"/>
                </a:lnTo>
                <a:lnTo>
                  <a:pt x="585153" y="5829300"/>
                </a:lnTo>
                <a:lnTo>
                  <a:pt x="604203" y="5867400"/>
                </a:lnTo>
                <a:lnTo>
                  <a:pt x="620078" y="5903913"/>
                </a:lnTo>
                <a:lnTo>
                  <a:pt x="635953" y="5945188"/>
                </a:lnTo>
                <a:lnTo>
                  <a:pt x="651828" y="5991225"/>
                </a:lnTo>
                <a:lnTo>
                  <a:pt x="662940" y="6043613"/>
                </a:lnTo>
                <a:lnTo>
                  <a:pt x="669290" y="6103938"/>
                </a:lnTo>
                <a:lnTo>
                  <a:pt x="672465" y="6172200"/>
                </a:lnTo>
                <a:lnTo>
                  <a:pt x="669290" y="6240463"/>
                </a:lnTo>
                <a:lnTo>
                  <a:pt x="662940" y="6300788"/>
                </a:lnTo>
                <a:lnTo>
                  <a:pt x="651828" y="6353175"/>
                </a:lnTo>
                <a:lnTo>
                  <a:pt x="635953" y="6399213"/>
                </a:lnTo>
                <a:lnTo>
                  <a:pt x="620078" y="6440488"/>
                </a:lnTo>
                <a:lnTo>
                  <a:pt x="604203" y="6477000"/>
                </a:lnTo>
                <a:lnTo>
                  <a:pt x="585153" y="6515100"/>
                </a:lnTo>
                <a:lnTo>
                  <a:pt x="566103" y="6553200"/>
                </a:lnTo>
                <a:lnTo>
                  <a:pt x="547053" y="6589713"/>
                </a:lnTo>
                <a:lnTo>
                  <a:pt x="531178" y="6630988"/>
                </a:lnTo>
                <a:lnTo>
                  <a:pt x="516890" y="6677025"/>
                </a:lnTo>
                <a:lnTo>
                  <a:pt x="505778" y="6729413"/>
                </a:lnTo>
                <a:lnTo>
                  <a:pt x="497840" y="6789738"/>
                </a:lnTo>
                <a:lnTo>
                  <a:pt x="49625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3FDA879-2DB3-48D7-B0E2-D5BBC833D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17335" y="0"/>
            <a:ext cx="3749040" cy="2546559"/>
          </a:xfrm>
          <a:custGeom>
            <a:avLst/>
            <a:gdLst>
              <a:gd name="connsiteX0" fmla="*/ 130498 w 3749040"/>
              <a:gd name="connsiteY0" fmla="*/ 0 h 2546559"/>
              <a:gd name="connsiteX1" fmla="*/ 3618544 w 3749040"/>
              <a:gd name="connsiteY1" fmla="*/ 0 h 2546559"/>
              <a:gd name="connsiteX2" fmla="*/ 3621723 w 3749040"/>
              <a:gd name="connsiteY2" fmla="*/ 24670 h 2546559"/>
              <a:gd name="connsiteX3" fmla="*/ 3622860 w 3749040"/>
              <a:gd name="connsiteY3" fmla="*/ 61098 h 2546559"/>
              <a:gd name="connsiteX4" fmla="*/ 3619447 w 3749040"/>
              <a:gd name="connsiteY4" fmla="*/ 99801 h 2546559"/>
              <a:gd name="connsiteX5" fmla="*/ 3614904 w 3749040"/>
              <a:gd name="connsiteY5" fmla="*/ 138506 h 2546559"/>
              <a:gd name="connsiteX6" fmla="*/ 3609219 w 3749040"/>
              <a:gd name="connsiteY6" fmla="*/ 177213 h 2546559"/>
              <a:gd name="connsiteX7" fmla="*/ 3604672 w 3749040"/>
              <a:gd name="connsiteY7" fmla="*/ 215915 h 2546559"/>
              <a:gd name="connsiteX8" fmla="*/ 3602397 w 3749040"/>
              <a:gd name="connsiteY8" fmla="*/ 254619 h 2546559"/>
              <a:gd name="connsiteX9" fmla="*/ 3602397 w 3749040"/>
              <a:gd name="connsiteY9" fmla="*/ 292185 h 2546559"/>
              <a:gd name="connsiteX10" fmla="*/ 3606943 w 3749040"/>
              <a:gd name="connsiteY10" fmla="*/ 327474 h 2546559"/>
              <a:gd name="connsiteX11" fmla="*/ 3616039 w 3749040"/>
              <a:gd name="connsiteY11" fmla="*/ 362763 h 2546559"/>
              <a:gd name="connsiteX12" fmla="*/ 3629679 w 3749040"/>
              <a:gd name="connsiteY12" fmla="*/ 395775 h 2546559"/>
              <a:gd name="connsiteX13" fmla="*/ 3646732 w 3749040"/>
              <a:gd name="connsiteY13" fmla="*/ 429926 h 2546559"/>
              <a:gd name="connsiteX14" fmla="*/ 3666058 w 3749040"/>
              <a:gd name="connsiteY14" fmla="*/ 464078 h 2546559"/>
              <a:gd name="connsiteX15" fmla="*/ 3686517 w 3749040"/>
              <a:gd name="connsiteY15" fmla="*/ 498228 h 2546559"/>
              <a:gd name="connsiteX16" fmla="*/ 3705843 w 3749040"/>
              <a:gd name="connsiteY16" fmla="*/ 531241 h 2546559"/>
              <a:gd name="connsiteX17" fmla="*/ 3722895 w 3749040"/>
              <a:gd name="connsiteY17" fmla="*/ 566531 h 2546559"/>
              <a:gd name="connsiteX18" fmla="*/ 3736535 w 3749040"/>
              <a:gd name="connsiteY18" fmla="*/ 600680 h 2546559"/>
              <a:gd name="connsiteX19" fmla="*/ 3745631 w 3749040"/>
              <a:gd name="connsiteY19" fmla="*/ 635969 h 2546559"/>
              <a:gd name="connsiteX20" fmla="*/ 3749040 w 3749040"/>
              <a:gd name="connsiteY20" fmla="*/ 672396 h 2546559"/>
              <a:gd name="connsiteX21" fmla="*/ 3745631 w 3749040"/>
              <a:gd name="connsiteY21" fmla="*/ 708823 h 2546559"/>
              <a:gd name="connsiteX22" fmla="*/ 3736535 w 3749040"/>
              <a:gd name="connsiteY22" fmla="*/ 744112 h 2546559"/>
              <a:gd name="connsiteX23" fmla="*/ 3722895 w 3749040"/>
              <a:gd name="connsiteY23" fmla="*/ 778266 h 2546559"/>
              <a:gd name="connsiteX24" fmla="*/ 3705843 w 3749040"/>
              <a:gd name="connsiteY24" fmla="*/ 813552 h 2546559"/>
              <a:gd name="connsiteX25" fmla="*/ 3686517 w 3749040"/>
              <a:gd name="connsiteY25" fmla="*/ 846567 h 2546559"/>
              <a:gd name="connsiteX26" fmla="*/ 3666058 w 3749040"/>
              <a:gd name="connsiteY26" fmla="*/ 880719 h 2546559"/>
              <a:gd name="connsiteX27" fmla="*/ 3646732 w 3749040"/>
              <a:gd name="connsiteY27" fmla="*/ 914868 h 2546559"/>
              <a:gd name="connsiteX28" fmla="*/ 3629679 w 3749040"/>
              <a:gd name="connsiteY28" fmla="*/ 949019 h 2546559"/>
              <a:gd name="connsiteX29" fmla="*/ 3616039 w 3749040"/>
              <a:gd name="connsiteY29" fmla="*/ 982030 h 2546559"/>
              <a:gd name="connsiteX30" fmla="*/ 3606943 w 3749040"/>
              <a:gd name="connsiteY30" fmla="*/ 1017321 h 2546559"/>
              <a:gd name="connsiteX31" fmla="*/ 3602397 w 3749040"/>
              <a:gd name="connsiteY31" fmla="*/ 1052609 h 2546559"/>
              <a:gd name="connsiteX32" fmla="*/ 3602397 w 3749040"/>
              <a:gd name="connsiteY32" fmla="*/ 1090175 h 2546559"/>
              <a:gd name="connsiteX33" fmla="*/ 3604672 w 3749040"/>
              <a:gd name="connsiteY33" fmla="*/ 1128878 h 2546559"/>
              <a:gd name="connsiteX34" fmla="*/ 3609219 w 3749040"/>
              <a:gd name="connsiteY34" fmla="*/ 1167584 h 2546559"/>
              <a:gd name="connsiteX35" fmla="*/ 3614904 w 3749040"/>
              <a:gd name="connsiteY35" fmla="*/ 1206288 h 2546559"/>
              <a:gd name="connsiteX36" fmla="*/ 3619447 w 3749040"/>
              <a:gd name="connsiteY36" fmla="*/ 1244994 h 2546559"/>
              <a:gd name="connsiteX37" fmla="*/ 3622860 w 3749040"/>
              <a:gd name="connsiteY37" fmla="*/ 1283697 h 2546559"/>
              <a:gd name="connsiteX38" fmla="*/ 3621723 w 3749040"/>
              <a:gd name="connsiteY38" fmla="*/ 1320125 h 2546559"/>
              <a:gd name="connsiteX39" fmla="*/ 3617176 w 3749040"/>
              <a:gd name="connsiteY39" fmla="*/ 1355414 h 2546559"/>
              <a:gd name="connsiteX40" fmla="*/ 3606943 w 3749040"/>
              <a:gd name="connsiteY40" fmla="*/ 1389564 h 2546559"/>
              <a:gd name="connsiteX41" fmla="*/ 3592167 w 3749040"/>
              <a:gd name="connsiteY41" fmla="*/ 1418023 h 2546559"/>
              <a:gd name="connsiteX42" fmla="*/ 3572844 w 3749040"/>
              <a:gd name="connsiteY42" fmla="*/ 1445343 h 2546559"/>
              <a:gd name="connsiteX43" fmla="*/ 3550106 w 3749040"/>
              <a:gd name="connsiteY43" fmla="*/ 1469249 h 2546559"/>
              <a:gd name="connsiteX44" fmla="*/ 3523960 w 3749040"/>
              <a:gd name="connsiteY44" fmla="*/ 1493153 h 2546559"/>
              <a:gd name="connsiteX45" fmla="*/ 3496679 w 3749040"/>
              <a:gd name="connsiteY45" fmla="*/ 1514782 h 2546559"/>
              <a:gd name="connsiteX46" fmla="*/ 3468261 w 3749040"/>
              <a:gd name="connsiteY46" fmla="*/ 1536411 h 2546559"/>
              <a:gd name="connsiteX47" fmla="*/ 3439842 w 3749040"/>
              <a:gd name="connsiteY47" fmla="*/ 1558040 h 2546559"/>
              <a:gd name="connsiteX48" fmla="*/ 3411423 w 3749040"/>
              <a:gd name="connsiteY48" fmla="*/ 1579669 h 2546559"/>
              <a:gd name="connsiteX49" fmla="*/ 3385277 w 3749040"/>
              <a:gd name="connsiteY49" fmla="*/ 1602436 h 2546559"/>
              <a:gd name="connsiteX50" fmla="*/ 3362541 w 3749040"/>
              <a:gd name="connsiteY50" fmla="*/ 1628619 h 2546559"/>
              <a:gd name="connsiteX51" fmla="*/ 3342079 w 3749040"/>
              <a:gd name="connsiteY51" fmla="*/ 1653663 h 2546559"/>
              <a:gd name="connsiteX52" fmla="*/ 3326165 w 3749040"/>
              <a:gd name="connsiteY52" fmla="*/ 1682121 h 2546559"/>
              <a:gd name="connsiteX53" fmla="*/ 3312523 w 3749040"/>
              <a:gd name="connsiteY53" fmla="*/ 1712856 h 2546559"/>
              <a:gd name="connsiteX54" fmla="*/ 3301157 w 3749040"/>
              <a:gd name="connsiteY54" fmla="*/ 1745870 h 2546559"/>
              <a:gd name="connsiteX55" fmla="*/ 3290925 w 3749040"/>
              <a:gd name="connsiteY55" fmla="*/ 1780020 h 2546559"/>
              <a:gd name="connsiteX56" fmla="*/ 3281831 w 3749040"/>
              <a:gd name="connsiteY56" fmla="*/ 1814172 h 2546559"/>
              <a:gd name="connsiteX57" fmla="*/ 3272738 w 3749040"/>
              <a:gd name="connsiteY57" fmla="*/ 1849462 h 2546559"/>
              <a:gd name="connsiteX58" fmla="*/ 3262507 w 3749040"/>
              <a:gd name="connsiteY58" fmla="*/ 1882473 h 2546559"/>
              <a:gd name="connsiteX59" fmla="*/ 3251139 w 3749040"/>
              <a:gd name="connsiteY59" fmla="*/ 1915485 h 2546559"/>
              <a:gd name="connsiteX60" fmla="*/ 3237498 w 3749040"/>
              <a:gd name="connsiteY60" fmla="*/ 1946222 h 2546559"/>
              <a:gd name="connsiteX61" fmla="*/ 3220445 w 3749040"/>
              <a:gd name="connsiteY61" fmla="*/ 1973544 h 2546559"/>
              <a:gd name="connsiteX62" fmla="*/ 3199985 w 3749040"/>
              <a:gd name="connsiteY62" fmla="*/ 1998585 h 2546559"/>
              <a:gd name="connsiteX63" fmla="*/ 3174973 w 3749040"/>
              <a:gd name="connsiteY63" fmla="*/ 2019077 h 2546559"/>
              <a:gd name="connsiteX64" fmla="*/ 3147691 w 3749040"/>
              <a:gd name="connsiteY64" fmla="*/ 2036151 h 2546559"/>
              <a:gd name="connsiteX65" fmla="*/ 3117002 w 3749040"/>
              <a:gd name="connsiteY65" fmla="*/ 2049811 h 2546559"/>
              <a:gd name="connsiteX66" fmla="*/ 3084033 w 3749040"/>
              <a:gd name="connsiteY66" fmla="*/ 2061196 h 2546559"/>
              <a:gd name="connsiteX67" fmla="*/ 3051068 w 3749040"/>
              <a:gd name="connsiteY67" fmla="*/ 2071440 h 2546559"/>
              <a:gd name="connsiteX68" fmla="*/ 3015827 w 3749040"/>
              <a:gd name="connsiteY68" fmla="*/ 2080549 h 2546559"/>
              <a:gd name="connsiteX69" fmla="*/ 2981727 w 3749040"/>
              <a:gd name="connsiteY69" fmla="*/ 2089656 h 2546559"/>
              <a:gd name="connsiteX70" fmla="*/ 2947623 w 3749040"/>
              <a:gd name="connsiteY70" fmla="*/ 2099899 h 2546559"/>
              <a:gd name="connsiteX71" fmla="*/ 2914658 w 3749040"/>
              <a:gd name="connsiteY71" fmla="*/ 2111283 h 2546559"/>
              <a:gd name="connsiteX72" fmla="*/ 2883965 w 3749040"/>
              <a:gd name="connsiteY72" fmla="*/ 2124945 h 2546559"/>
              <a:gd name="connsiteX73" fmla="*/ 2855545 w 3749040"/>
              <a:gd name="connsiteY73" fmla="*/ 2140882 h 2546559"/>
              <a:gd name="connsiteX74" fmla="*/ 2830536 w 3749040"/>
              <a:gd name="connsiteY74" fmla="*/ 2161369 h 2546559"/>
              <a:gd name="connsiteX75" fmla="*/ 2804392 w 3749040"/>
              <a:gd name="connsiteY75" fmla="*/ 2184137 h 2546559"/>
              <a:gd name="connsiteX76" fmla="*/ 2781656 w 3749040"/>
              <a:gd name="connsiteY76" fmla="*/ 2210320 h 2546559"/>
              <a:gd name="connsiteX77" fmla="*/ 2760057 w 3749040"/>
              <a:gd name="connsiteY77" fmla="*/ 2237640 h 2546559"/>
              <a:gd name="connsiteX78" fmla="*/ 2738459 w 3749040"/>
              <a:gd name="connsiteY78" fmla="*/ 2266100 h 2546559"/>
              <a:gd name="connsiteX79" fmla="*/ 2716861 w 3749040"/>
              <a:gd name="connsiteY79" fmla="*/ 2294559 h 2546559"/>
              <a:gd name="connsiteX80" fmla="*/ 2695264 w 3749040"/>
              <a:gd name="connsiteY80" fmla="*/ 2321879 h 2546559"/>
              <a:gd name="connsiteX81" fmla="*/ 2671391 w 3749040"/>
              <a:gd name="connsiteY81" fmla="*/ 2348063 h 2546559"/>
              <a:gd name="connsiteX82" fmla="*/ 2647517 w 3749040"/>
              <a:gd name="connsiteY82" fmla="*/ 2370829 h 2546559"/>
              <a:gd name="connsiteX83" fmla="*/ 2620237 w 3749040"/>
              <a:gd name="connsiteY83" fmla="*/ 2390182 h 2546559"/>
              <a:gd name="connsiteX84" fmla="*/ 2591817 w 3749040"/>
              <a:gd name="connsiteY84" fmla="*/ 2404981 h 2546559"/>
              <a:gd name="connsiteX85" fmla="*/ 2557715 w 3749040"/>
              <a:gd name="connsiteY85" fmla="*/ 2415225 h 2546559"/>
              <a:gd name="connsiteX86" fmla="*/ 2522475 w 3749040"/>
              <a:gd name="connsiteY86" fmla="*/ 2419780 h 2546559"/>
              <a:gd name="connsiteX87" fmla="*/ 2486098 w 3749040"/>
              <a:gd name="connsiteY87" fmla="*/ 2420918 h 2546559"/>
              <a:gd name="connsiteX88" fmla="*/ 2447449 w 3749040"/>
              <a:gd name="connsiteY88" fmla="*/ 2417501 h 2546559"/>
              <a:gd name="connsiteX89" fmla="*/ 2408798 w 3749040"/>
              <a:gd name="connsiteY89" fmla="*/ 2412950 h 2546559"/>
              <a:gd name="connsiteX90" fmla="*/ 2370146 w 3749040"/>
              <a:gd name="connsiteY90" fmla="*/ 2407256 h 2546559"/>
              <a:gd name="connsiteX91" fmla="*/ 2331499 w 3749040"/>
              <a:gd name="connsiteY91" fmla="*/ 2402705 h 2546559"/>
              <a:gd name="connsiteX92" fmla="*/ 2292849 w 3749040"/>
              <a:gd name="connsiteY92" fmla="*/ 2400427 h 2546559"/>
              <a:gd name="connsiteX93" fmla="*/ 2255336 w 3749040"/>
              <a:gd name="connsiteY93" fmla="*/ 2400427 h 2546559"/>
              <a:gd name="connsiteX94" fmla="*/ 2220096 w 3749040"/>
              <a:gd name="connsiteY94" fmla="*/ 2404981 h 2546559"/>
              <a:gd name="connsiteX95" fmla="*/ 2184855 w 3749040"/>
              <a:gd name="connsiteY95" fmla="*/ 2414087 h 2546559"/>
              <a:gd name="connsiteX96" fmla="*/ 2150753 w 3749040"/>
              <a:gd name="connsiteY96" fmla="*/ 2427748 h 2546559"/>
              <a:gd name="connsiteX97" fmla="*/ 2116651 w 3749040"/>
              <a:gd name="connsiteY97" fmla="*/ 2445960 h 2546559"/>
              <a:gd name="connsiteX98" fmla="*/ 2082547 w 3749040"/>
              <a:gd name="connsiteY98" fmla="*/ 2464176 h 2546559"/>
              <a:gd name="connsiteX99" fmla="*/ 2048445 w 3749040"/>
              <a:gd name="connsiteY99" fmla="*/ 2484663 h 2546559"/>
              <a:gd name="connsiteX100" fmla="*/ 2015478 w 3749040"/>
              <a:gd name="connsiteY100" fmla="*/ 2504016 h 2546559"/>
              <a:gd name="connsiteX101" fmla="*/ 1980238 w 3749040"/>
              <a:gd name="connsiteY101" fmla="*/ 2521093 h 2546559"/>
              <a:gd name="connsiteX102" fmla="*/ 1946135 w 3749040"/>
              <a:gd name="connsiteY102" fmla="*/ 2534755 h 2546559"/>
              <a:gd name="connsiteX103" fmla="*/ 1910897 w 3749040"/>
              <a:gd name="connsiteY103" fmla="*/ 2543861 h 2546559"/>
              <a:gd name="connsiteX104" fmla="*/ 1882144 w 3749040"/>
              <a:gd name="connsiteY104" fmla="*/ 2546559 h 2546559"/>
              <a:gd name="connsiteX105" fmla="*/ 1866898 w 3749040"/>
              <a:gd name="connsiteY105" fmla="*/ 2546559 h 2546559"/>
              <a:gd name="connsiteX106" fmla="*/ 1838143 w 3749040"/>
              <a:gd name="connsiteY106" fmla="*/ 2543861 h 2546559"/>
              <a:gd name="connsiteX107" fmla="*/ 1802906 w 3749040"/>
              <a:gd name="connsiteY107" fmla="*/ 2534755 h 2546559"/>
              <a:gd name="connsiteX108" fmla="*/ 1768802 w 3749040"/>
              <a:gd name="connsiteY108" fmla="*/ 2521093 h 2546559"/>
              <a:gd name="connsiteX109" fmla="*/ 1733562 w 3749040"/>
              <a:gd name="connsiteY109" fmla="*/ 2504016 h 2546559"/>
              <a:gd name="connsiteX110" fmla="*/ 1700597 w 3749040"/>
              <a:gd name="connsiteY110" fmla="*/ 2484663 h 2546559"/>
              <a:gd name="connsiteX111" fmla="*/ 1666493 w 3749040"/>
              <a:gd name="connsiteY111" fmla="*/ 2464176 h 2546559"/>
              <a:gd name="connsiteX112" fmla="*/ 1632392 w 3749040"/>
              <a:gd name="connsiteY112" fmla="*/ 2445960 h 2546559"/>
              <a:gd name="connsiteX113" fmla="*/ 1598289 w 3749040"/>
              <a:gd name="connsiteY113" fmla="*/ 2427748 h 2546559"/>
              <a:gd name="connsiteX114" fmla="*/ 1565321 w 3749040"/>
              <a:gd name="connsiteY114" fmla="*/ 2414087 h 2546559"/>
              <a:gd name="connsiteX115" fmla="*/ 1528945 w 3749040"/>
              <a:gd name="connsiteY115" fmla="*/ 2404981 h 2546559"/>
              <a:gd name="connsiteX116" fmla="*/ 1493708 w 3749040"/>
              <a:gd name="connsiteY116" fmla="*/ 2400427 h 2546559"/>
              <a:gd name="connsiteX117" fmla="*/ 1456191 w 3749040"/>
              <a:gd name="connsiteY117" fmla="*/ 2400427 h 2546559"/>
              <a:gd name="connsiteX118" fmla="*/ 1417542 w 3749040"/>
              <a:gd name="connsiteY118" fmla="*/ 2402705 h 2546559"/>
              <a:gd name="connsiteX119" fmla="*/ 1378894 w 3749040"/>
              <a:gd name="connsiteY119" fmla="*/ 2407256 h 2546559"/>
              <a:gd name="connsiteX120" fmla="*/ 1340242 w 3749040"/>
              <a:gd name="connsiteY120" fmla="*/ 2412950 h 2546559"/>
              <a:gd name="connsiteX121" fmla="*/ 1301594 w 3749040"/>
              <a:gd name="connsiteY121" fmla="*/ 2417501 h 2546559"/>
              <a:gd name="connsiteX122" fmla="*/ 1262944 w 3749040"/>
              <a:gd name="connsiteY122" fmla="*/ 2420918 h 2546559"/>
              <a:gd name="connsiteX123" fmla="*/ 1226568 w 3749040"/>
              <a:gd name="connsiteY123" fmla="*/ 2419780 h 2546559"/>
              <a:gd name="connsiteX124" fmla="*/ 1191328 w 3749040"/>
              <a:gd name="connsiteY124" fmla="*/ 2415225 h 2546559"/>
              <a:gd name="connsiteX125" fmla="*/ 1157224 w 3749040"/>
              <a:gd name="connsiteY125" fmla="*/ 2404981 h 2546559"/>
              <a:gd name="connsiteX126" fmla="*/ 1128806 w 3749040"/>
              <a:gd name="connsiteY126" fmla="*/ 2390182 h 2546559"/>
              <a:gd name="connsiteX127" fmla="*/ 1101524 w 3749040"/>
              <a:gd name="connsiteY127" fmla="*/ 2370829 h 2546559"/>
              <a:gd name="connsiteX128" fmla="*/ 1077652 w 3749040"/>
              <a:gd name="connsiteY128" fmla="*/ 2348063 h 2546559"/>
              <a:gd name="connsiteX129" fmla="*/ 1053778 w 3749040"/>
              <a:gd name="connsiteY129" fmla="*/ 2321879 h 2546559"/>
              <a:gd name="connsiteX130" fmla="*/ 1032180 w 3749040"/>
              <a:gd name="connsiteY130" fmla="*/ 2294559 h 2546559"/>
              <a:gd name="connsiteX131" fmla="*/ 1010582 w 3749040"/>
              <a:gd name="connsiteY131" fmla="*/ 2266100 h 2546559"/>
              <a:gd name="connsiteX132" fmla="*/ 988986 w 3749040"/>
              <a:gd name="connsiteY132" fmla="*/ 2237640 h 2546559"/>
              <a:gd name="connsiteX133" fmla="*/ 967387 w 3749040"/>
              <a:gd name="connsiteY133" fmla="*/ 2210320 h 2546559"/>
              <a:gd name="connsiteX134" fmla="*/ 944648 w 3749040"/>
              <a:gd name="connsiteY134" fmla="*/ 2184137 h 2546559"/>
              <a:gd name="connsiteX135" fmla="*/ 918504 w 3749040"/>
              <a:gd name="connsiteY135" fmla="*/ 2161369 h 2546559"/>
              <a:gd name="connsiteX136" fmla="*/ 893495 w 3749040"/>
              <a:gd name="connsiteY136" fmla="*/ 2140882 h 2546559"/>
              <a:gd name="connsiteX137" fmla="*/ 865079 w 3749040"/>
              <a:gd name="connsiteY137" fmla="*/ 2124945 h 2546559"/>
              <a:gd name="connsiteX138" fmla="*/ 834384 w 3749040"/>
              <a:gd name="connsiteY138" fmla="*/ 2111283 h 2546559"/>
              <a:gd name="connsiteX139" fmla="*/ 801420 w 3749040"/>
              <a:gd name="connsiteY139" fmla="*/ 2099899 h 2546559"/>
              <a:gd name="connsiteX140" fmla="*/ 767316 w 3749040"/>
              <a:gd name="connsiteY140" fmla="*/ 2089656 h 2546559"/>
              <a:gd name="connsiteX141" fmla="*/ 733212 w 3749040"/>
              <a:gd name="connsiteY141" fmla="*/ 2080549 h 2546559"/>
              <a:gd name="connsiteX142" fmla="*/ 697973 w 3749040"/>
              <a:gd name="connsiteY142" fmla="*/ 2071440 h 2546559"/>
              <a:gd name="connsiteX143" fmla="*/ 665007 w 3749040"/>
              <a:gd name="connsiteY143" fmla="*/ 2061196 h 2546559"/>
              <a:gd name="connsiteX144" fmla="*/ 632041 w 3749040"/>
              <a:gd name="connsiteY144" fmla="*/ 2049811 h 2546559"/>
              <a:gd name="connsiteX145" fmla="*/ 601350 w 3749040"/>
              <a:gd name="connsiteY145" fmla="*/ 2036151 h 2546559"/>
              <a:gd name="connsiteX146" fmla="*/ 574067 w 3749040"/>
              <a:gd name="connsiteY146" fmla="*/ 2019077 h 2546559"/>
              <a:gd name="connsiteX147" fmla="*/ 549056 w 3749040"/>
              <a:gd name="connsiteY147" fmla="*/ 1998585 h 2546559"/>
              <a:gd name="connsiteX148" fmla="*/ 528598 w 3749040"/>
              <a:gd name="connsiteY148" fmla="*/ 1973544 h 2546559"/>
              <a:gd name="connsiteX149" fmla="*/ 511543 w 3749040"/>
              <a:gd name="connsiteY149" fmla="*/ 1946222 h 2546559"/>
              <a:gd name="connsiteX150" fmla="*/ 497904 w 3749040"/>
              <a:gd name="connsiteY150" fmla="*/ 1915485 h 2546559"/>
              <a:gd name="connsiteX151" fmla="*/ 486537 w 3749040"/>
              <a:gd name="connsiteY151" fmla="*/ 1882473 h 2546559"/>
              <a:gd name="connsiteX152" fmla="*/ 476305 w 3749040"/>
              <a:gd name="connsiteY152" fmla="*/ 1849462 h 2546559"/>
              <a:gd name="connsiteX153" fmla="*/ 467212 w 3749040"/>
              <a:gd name="connsiteY153" fmla="*/ 1814172 h 2546559"/>
              <a:gd name="connsiteX154" fmla="*/ 458118 w 3749040"/>
              <a:gd name="connsiteY154" fmla="*/ 1780020 h 2546559"/>
              <a:gd name="connsiteX155" fmla="*/ 447887 w 3749040"/>
              <a:gd name="connsiteY155" fmla="*/ 1745870 h 2546559"/>
              <a:gd name="connsiteX156" fmla="*/ 436519 w 3749040"/>
              <a:gd name="connsiteY156" fmla="*/ 1712856 h 2546559"/>
              <a:gd name="connsiteX157" fmla="*/ 422878 w 3749040"/>
              <a:gd name="connsiteY157" fmla="*/ 1682121 h 2546559"/>
              <a:gd name="connsiteX158" fmla="*/ 406963 w 3749040"/>
              <a:gd name="connsiteY158" fmla="*/ 1653663 h 2546559"/>
              <a:gd name="connsiteX159" fmla="*/ 386500 w 3749040"/>
              <a:gd name="connsiteY159" fmla="*/ 1628619 h 2546559"/>
              <a:gd name="connsiteX160" fmla="*/ 363765 w 3749040"/>
              <a:gd name="connsiteY160" fmla="*/ 1602436 h 2546559"/>
              <a:gd name="connsiteX161" fmla="*/ 337620 w 3749040"/>
              <a:gd name="connsiteY161" fmla="*/ 1579669 h 2546559"/>
              <a:gd name="connsiteX162" fmla="*/ 310335 w 3749040"/>
              <a:gd name="connsiteY162" fmla="*/ 1558040 h 2546559"/>
              <a:gd name="connsiteX163" fmla="*/ 280780 w 3749040"/>
              <a:gd name="connsiteY163" fmla="*/ 1536411 h 2546559"/>
              <a:gd name="connsiteX164" fmla="*/ 252364 w 3749040"/>
              <a:gd name="connsiteY164" fmla="*/ 1514782 h 2546559"/>
              <a:gd name="connsiteX165" fmla="*/ 225080 w 3749040"/>
              <a:gd name="connsiteY165" fmla="*/ 1493153 h 2546559"/>
              <a:gd name="connsiteX166" fmla="*/ 198937 w 3749040"/>
              <a:gd name="connsiteY166" fmla="*/ 1469249 h 2546559"/>
              <a:gd name="connsiteX167" fmla="*/ 176199 w 3749040"/>
              <a:gd name="connsiteY167" fmla="*/ 1445343 h 2546559"/>
              <a:gd name="connsiteX168" fmla="*/ 156875 w 3749040"/>
              <a:gd name="connsiteY168" fmla="*/ 1418023 h 2546559"/>
              <a:gd name="connsiteX169" fmla="*/ 142098 w 3749040"/>
              <a:gd name="connsiteY169" fmla="*/ 1389564 h 2546559"/>
              <a:gd name="connsiteX170" fmla="*/ 131866 w 3749040"/>
              <a:gd name="connsiteY170" fmla="*/ 1355414 h 2546559"/>
              <a:gd name="connsiteX171" fmla="*/ 127320 w 3749040"/>
              <a:gd name="connsiteY171" fmla="*/ 1320125 h 2546559"/>
              <a:gd name="connsiteX172" fmla="*/ 126181 w 3749040"/>
              <a:gd name="connsiteY172" fmla="*/ 1283697 h 2546559"/>
              <a:gd name="connsiteX173" fmla="*/ 129594 w 3749040"/>
              <a:gd name="connsiteY173" fmla="*/ 1244994 h 2546559"/>
              <a:gd name="connsiteX174" fmla="*/ 134140 w 3749040"/>
              <a:gd name="connsiteY174" fmla="*/ 1206288 h 2546559"/>
              <a:gd name="connsiteX175" fmla="*/ 139824 w 3749040"/>
              <a:gd name="connsiteY175" fmla="*/ 1167584 h 2546559"/>
              <a:gd name="connsiteX176" fmla="*/ 144371 w 3749040"/>
              <a:gd name="connsiteY176" fmla="*/ 1128878 h 2546559"/>
              <a:gd name="connsiteX177" fmla="*/ 146643 w 3749040"/>
              <a:gd name="connsiteY177" fmla="*/ 1090175 h 2546559"/>
              <a:gd name="connsiteX178" fmla="*/ 146643 w 3749040"/>
              <a:gd name="connsiteY178" fmla="*/ 1052609 h 2546559"/>
              <a:gd name="connsiteX179" fmla="*/ 142098 w 3749040"/>
              <a:gd name="connsiteY179" fmla="*/ 1017321 h 2546559"/>
              <a:gd name="connsiteX180" fmla="*/ 133002 w 3749040"/>
              <a:gd name="connsiteY180" fmla="*/ 982030 h 2546559"/>
              <a:gd name="connsiteX181" fmla="*/ 119364 w 3749040"/>
              <a:gd name="connsiteY181" fmla="*/ 949019 h 2546559"/>
              <a:gd name="connsiteX182" fmla="*/ 101174 w 3749040"/>
              <a:gd name="connsiteY182" fmla="*/ 914868 h 2546559"/>
              <a:gd name="connsiteX183" fmla="*/ 82987 w 3749040"/>
              <a:gd name="connsiteY183" fmla="*/ 880719 h 2546559"/>
              <a:gd name="connsiteX184" fmla="*/ 62525 w 3749040"/>
              <a:gd name="connsiteY184" fmla="*/ 846567 h 2546559"/>
              <a:gd name="connsiteX185" fmla="*/ 43198 w 3749040"/>
              <a:gd name="connsiteY185" fmla="*/ 813552 h 2546559"/>
              <a:gd name="connsiteX186" fmla="*/ 26147 w 3749040"/>
              <a:gd name="connsiteY186" fmla="*/ 778266 h 2546559"/>
              <a:gd name="connsiteX187" fmla="*/ 12505 w 3749040"/>
              <a:gd name="connsiteY187" fmla="*/ 744112 h 2546559"/>
              <a:gd name="connsiteX188" fmla="*/ 3412 w 3749040"/>
              <a:gd name="connsiteY188" fmla="*/ 708823 h 2546559"/>
              <a:gd name="connsiteX189" fmla="*/ 0 w 3749040"/>
              <a:gd name="connsiteY189" fmla="*/ 672396 h 2546559"/>
              <a:gd name="connsiteX190" fmla="*/ 3412 w 3749040"/>
              <a:gd name="connsiteY190" fmla="*/ 635969 h 2546559"/>
              <a:gd name="connsiteX191" fmla="*/ 12505 w 3749040"/>
              <a:gd name="connsiteY191" fmla="*/ 600680 h 2546559"/>
              <a:gd name="connsiteX192" fmla="*/ 26147 w 3749040"/>
              <a:gd name="connsiteY192" fmla="*/ 566531 h 2546559"/>
              <a:gd name="connsiteX193" fmla="*/ 43198 w 3749040"/>
              <a:gd name="connsiteY193" fmla="*/ 531241 h 2546559"/>
              <a:gd name="connsiteX194" fmla="*/ 62525 w 3749040"/>
              <a:gd name="connsiteY194" fmla="*/ 498228 h 2546559"/>
              <a:gd name="connsiteX195" fmla="*/ 82987 w 3749040"/>
              <a:gd name="connsiteY195" fmla="*/ 464078 h 2546559"/>
              <a:gd name="connsiteX196" fmla="*/ 101174 w 3749040"/>
              <a:gd name="connsiteY196" fmla="*/ 429926 h 2546559"/>
              <a:gd name="connsiteX197" fmla="*/ 119364 w 3749040"/>
              <a:gd name="connsiteY197" fmla="*/ 395775 h 2546559"/>
              <a:gd name="connsiteX198" fmla="*/ 133002 w 3749040"/>
              <a:gd name="connsiteY198" fmla="*/ 362763 h 2546559"/>
              <a:gd name="connsiteX199" fmla="*/ 142098 w 3749040"/>
              <a:gd name="connsiteY199" fmla="*/ 327474 h 2546559"/>
              <a:gd name="connsiteX200" fmla="*/ 146643 w 3749040"/>
              <a:gd name="connsiteY200" fmla="*/ 292185 h 2546559"/>
              <a:gd name="connsiteX201" fmla="*/ 146643 w 3749040"/>
              <a:gd name="connsiteY201" fmla="*/ 254619 h 2546559"/>
              <a:gd name="connsiteX202" fmla="*/ 144371 w 3749040"/>
              <a:gd name="connsiteY202" fmla="*/ 215915 h 2546559"/>
              <a:gd name="connsiteX203" fmla="*/ 139824 w 3749040"/>
              <a:gd name="connsiteY203" fmla="*/ 177213 h 2546559"/>
              <a:gd name="connsiteX204" fmla="*/ 134140 w 3749040"/>
              <a:gd name="connsiteY204" fmla="*/ 138506 h 2546559"/>
              <a:gd name="connsiteX205" fmla="*/ 129594 w 3749040"/>
              <a:gd name="connsiteY205" fmla="*/ 99801 h 2546559"/>
              <a:gd name="connsiteX206" fmla="*/ 126181 w 3749040"/>
              <a:gd name="connsiteY206" fmla="*/ 61098 h 2546559"/>
              <a:gd name="connsiteX207" fmla="*/ 127320 w 3749040"/>
              <a:gd name="connsiteY207" fmla="*/ 24670 h 2546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</a:cxnLst>
            <a:rect l="l" t="t" r="r" b="b"/>
            <a:pathLst>
              <a:path w="3749040" h="2546559">
                <a:moveTo>
                  <a:pt x="130498" y="0"/>
                </a:moveTo>
                <a:lnTo>
                  <a:pt x="3618544" y="0"/>
                </a:lnTo>
                <a:lnTo>
                  <a:pt x="3621723" y="24670"/>
                </a:lnTo>
                <a:lnTo>
                  <a:pt x="3622860" y="61098"/>
                </a:lnTo>
                <a:lnTo>
                  <a:pt x="3619447" y="99801"/>
                </a:lnTo>
                <a:lnTo>
                  <a:pt x="3614904" y="138506"/>
                </a:lnTo>
                <a:lnTo>
                  <a:pt x="3609219" y="177213"/>
                </a:lnTo>
                <a:lnTo>
                  <a:pt x="3604672" y="215915"/>
                </a:lnTo>
                <a:lnTo>
                  <a:pt x="3602397" y="254619"/>
                </a:lnTo>
                <a:lnTo>
                  <a:pt x="3602397" y="292185"/>
                </a:lnTo>
                <a:lnTo>
                  <a:pt x="3606943" y="327474"/>
                </a:lnTo>
                <a:lnTo>
                  <a:pt x="3616039" y="362763"/>
                </a:lnTo>
                <a:lnTo>
                  <a:pt x="3629679" y="395775"/>
                </a:lnTo>
                <a:lnTo>
                  <a:pt x="3646732" y="429926"/>
                </a:lnTo>
                <a:lnTo>
                  <a:pt x="3666058" y="464078"/>
                </a:lnTo>
                <a:lnTo>
                  <a:pt x="3686517" y="498228"/>
                </a:lnTo>
                <a:lnTo>
                  <a:pt x="3705843" y="531241"/>
                </a:lnTo>
                <a:lnTo>
                  <a:pt x="3722895" y="566531"/>
                </a:lnTo>
                <a:lnTo>
                  <a:pt x="3736535" y="600680"/>
                </a:lnTo>
                <a:lnTo>
                  <a:pt x="3745631" y="635969"/>
                </a:lnTo>
                <a:lnTo>
                  <a:pt x="3749040" y="672396"/>
                </a:lnTo>
                <a:lnTo>
                  <a:pt x="3745631" y="708823"/>
                </a:lnTo>
                <a:lnTo>
                  <a:pt x="3736535" y="744112"/>
                </a:lnTo>
                <a:lnTo>
                  <a:pt x="3722895" y="778266"/>
                </a:lnTo>
                <a:lnTo>
                  <a:pt x="3705843" y="813552"/>
                </a:lnTo>
                <a:lnTo>
                  <a:pt x="3686517" y="846567"/>
                </a:lnTo>
                <a:lnTo>
                  <a:pt x="3666058" y="880719"/>
                </a:lnTo>
                <a:lnTo>
                  <a:pt x="3646732" y="914868"/>
                </a:lnTo>
                <a:lnTo>
                  <a:pt x="3629679" y="949019"/>
                </a:lnTo>
                <a:lnTo>
                  <a:pt x="3616039" y="982030"/>
                </a:lnTo>
                <a:lnTo>
                  <a:pt x="3606943" y="1017321"/>
                </a:lnTo>
                <a:lnTo>
                  <a:pt x="3602397" y="1052609"/>
                </a:lnTo>
                <a:lnTo>
                  <a:pt x="3602397" y="1090175"/>
                </a:lnTo>
                <a:lnTo>
                  <a:pt x="3604672" y="1128878"/>
                </a:lnTo>
                <a:lnTo>
                  <a:pt x="3609219" y="1167584"/>
                </a:lnTo>
                <a:lnTo>
                  <a:pt x="3614904" y="1206288"/>
                </a:lnTo>
                <a:lnTo>
                  <a:pt x="3619447" y="1244994"/>
                </a:lnTo>
                <a:lnTo>
                  <a:pt x="3622860" y="1283697"/>
                </a:lnTo>
                <a:lnTo>
                  <a:pt x="3621723" y="1320125"/>
                </a:lnTo>
                <a:lnTo>
                  <a:pt x="3617176" y="1355414"/>
                </a:lnTo>
                <a:lnTo>
                  <a:pt x="3606943" y="1389564"/>
                </a:lnTo>
                <a:lnTo>
                  <a:pt x="3592167" y="1418023"/>
                </a:lnTo>
                <a:lnTo>
                  <a:pt x="3572844" y="1445343"/>
                </a:lnTo>
                <a:lnTo>
                  <a:pt x="3550106" y="1469249"/>
                </a:lnTo>
                <a:lnTo>
                  <a:pt x="3523960" y="1493153"/>
                </a:lnTo>
                <a:lnTo>
                  <a:pt x="3496679" y="1514782"/>
                </a:lnTo>
                <a:lnTo>
                  <a:pt x="3468261" y="1536411"/>
                </a:lnTo>
                <a:lnTo>
                  <a:pt x="3439842" y="1558040"/>
                </a:lnTo>
                <a:lnTo>
                  <a:pt x="3411423" y="1579669"/>
                </a:lnTo>
                <a:lnTo>
                  <a:pt x="3385277" y="1602436"/>
                </a:lnTo>
                <a:lnTo>
                  <a:pt x="3362541" y="1628619"/>
                </a:lnTo>
                <a:lnTo>
                  <a:pt x="3342079" y="1653663"/>
                </a:lnTo>
                <a:lnTo>
                  <a:pt x="3326165" y="1682121"/>
                </a:lnTo>
                <a:lnTo>
                  <a:pt x="3312523" y="1712856"/>
                </a:lnTo>
                <a:lnTo>
                  <a:pt x="3301157" y="1745870"/>
                </a:lnTo>
                <a:lnTo>
                  <a:pt x="3290925" y="1780020"/>
                </a:lnTo>
                <a:lnTo>
                  <a:pt x="3281831" y="1814172"/>
                </a:lnTo>
                <a:lnTo>
                  <a:pt x="3272738" y="1849462"/>
                </a:lnTo>
                <a:lnTo>
                  <a:pt x="3262507" y="1882473"/>
                </a:lnTo>
                <a:lnTo>
                  <a:pt x="3251139" y="1915485"/>
                </a:lnTo>
                <a:lnTo>
                  <a:pt x="3237498" y="1946222"/>
                </a:lnTo>
                <a:lnTo>
                  <a:pt x="3220445" y="1973544"/>
                </a:lnTo>
                <a:lnTo>
                  <a:pt x="3199985" y="1998585"/>
                </a:lnTo>
                <a:lnTo>
                  <a:pt x="3174973" y="2019077"/>
                </a:lnTo>
                <a:lnTo>
                  <a:pt x="3147691" y="2036151"/>
                </a:lnTo>
                <a:lnTo>
                  <a:pt x="3117002" y="2049811"/>
                </a:lnTo>
                <a:lnTo>
                  <a:pt x="3084033" y="2061196"/>
                </a:lnTo>
                <a:lnTo>
                  <a:pt x="3051068" y="2071440"/>
                </a:lnTo>
                <a:lnTo>
                  <a:pt x="3015827" y="2080549"/>
                </a:lnTo>
                <a:lnTo>
                  <a:pt x="2981727" y="2089656"/>
                </a:lnTo>
                <a:lnTo>
                  <a:pt x="2947623" y="2099899"/>
                </a:lnTo>
                <a:lnTo>
                  <a:pt x="2914658" y="2111283"/>
                </a:lnTo>
                <a:lnTo>
                  <a:pt x="2883965" y="2124945"/>
                </a:lnTo>
                <a:lnTo>
                  <a:pt x="2855545" y="2140882"/>
                </a:lnTo>
                <a:lnTo>
                  <a:pt x="2830536" y="2161369"/>
                </a:lnTo>
                <a:lnTo>
                  <a:pt x="2804392" y="2184137"/>
                </a:lnTo>
                <a:lnTo>
                  <a:pt x="2781656" y="2210320"/>
                </a:lnTo>
                <a:lnTo>
                  <a:pt x="2760057" y="2237640"/>
                </a:lnTo>
                <a:lnTo>
                  <a:pt x="2738459" y="2266100"/>
                </a:lnTo>
                <a:lnTo>
                  <a:pt x="2716861" y="2294559"/>
                </a:lnTo>
                <a:lnTo>
                  <a:pt x="2695264" y="2321879"/>
                </a:lnTo>
                <a:lnTo>
                  <a:pt x="2671391" y="2348063"/>
                </a:lnTo>
                <a:lnTo>
                  <a:pt x="2647517" y="2370829"/>
                </a:lnTo>
                <a:lnTo>
                  <a:pt x="2620237" y="2390182"/>
                </a:lnTo>
                <a:lnTo>
                  <a:pt x="2591817" y="2404981"/>
                </a:lnTo>
                <a:lnTo>
                  <a:pt x="2557715" y="2415225"/>
                </a:lnTo>
                <a:lnTo>
                  <a:pt x="2522475" y="2419780"/>
                </a:lnTo>
                <a:lnTo>
                  <a:pt x="2486098" y="2420918"/>
                </a:lnTo>
                <a:lnTo>
                  <a:pt x="2447449" y="2417501"/>
                </a:lnTo>
                <a:lnTo>
                  <a:pt x="2408798" y="2412950"/>
                </a:lnTo>
                <a:lnTo>
                  <a:pt x="2370146" y="2407256"/>
                </a:lnTo>
                <a:lnTo>
                  <a:pt x="2331499" y="2402705"/>
                </a:lnTo>
                <a:lnTo>
                  <a:pt x="2292849" y="2400427"/>
                </a:lnTo>
                <a:lnTo>
                  <a:pt x="2255336" y="2400427"/>
                </a:lnTo>
                <a:lnTo>
                  <a:pt x="2220096" y="2404981"/>
                </a:lnTo>
                <a:lnTo>
                  <a:pt x="2184855" y="2414087"/>
                </a:lnTo>
                <a:lnTo>
                  <a:pt x="2150753" y="2427748"/>
                </a:lnTo>
                <a:lnTo>
                  <a:pt x="2116651" y="2445960"/>
                </a:lnTo>
                <a:lnTo>
                  <a:pt x="2082547" y="2464176"/>
                </a:lnTo>
                <a:lnTo>
                  <a:pt x="2048445" y="2484663"/>
                </a:lnTo>
                <a:lnTo>
                  <a:pt x="2015478" y="2504016"/>
                </a:lnTo>
                <a:lnTo>
                  <a:pt x="1980238" y="2521093"/>
                </a:lnTo>
                <a:lnTo>
                  <a:pt x="1946135" y="2534755"/>
                </a:lnTo>
                <a:lnTo>
                  <a:pt x="1910897" y="2543861"/>
                </a:lnTo>
                <a:lnTo>
                  <a:pt x="1882144" y="2546559"/>
                </a:lnTo>
                <a:lnTo>
                  <a:pt x="1866898" y="2546559"/>
                </a:lnTo>
                <a:lnTo>
                  <a:pt x="1838143" y="2543861"/>
                </a:lnTo>
                <a:lnTo>
                  <a:pt x="1802906" y="2534755"/>
                </a:lnTo>
                <a:lnTo>
                  <a:pt x="1768802" y="2521093"/>
                </a:lnTo>
                <a:lnTo>
                  <a:pt x="1733562" y="2504016"/>
                </a:lnTo>
                <a:lnTo>
                  <a:pt x="1700597" y="2484663"/>
                </a:lnTo>
                <a:lnTo>
                  <a:pt x="1666493" y="2464176"/>
                </a:lnTo>
                <a:lnTo>
                  <a:pt x="1632392" y="2445960"/>
                </a:lnTo>
                <a:lnTo>
                  <a:pt x="1598289" y="2427748"/>
                </a:lnTo>
                <a:lnTo>
                  <a:pt x="1565321" y="2414087"/>
                </a:lnTo>
                <a:lnTo>
                  <a:pt x="1528945" y="2404981"/>
                </a:lnTo>
                <a:lnTo>
                  <a:pt x="1493708" y="2400427"/>
                </a:lnTo>
                <a:lnTo>
                  <a:pt x="1456191" y="2400427"/>
                </a:lnTo>
                <a:lnTo>
                  <a:pt x="1417542" y="2402705"/>
                </a:lnTo>
                <a:lnTo>
                  <a:pt x="1378894" y="2407256"/>
                </a:lnTo>
                <a:lnTo>
                  <a:pt x="1340242" y="2412950"/>
                </a:lnTo>
                <a:lnTo>
                  <a:pt x="1301594" y="2417501"/>
                </a:lnTo>
                <a:lnTo>
                  <a:pt x="1262944" y="2420918"/>
                </a:lnTo>
                <a:lnTo>
                  <a:pt x="1226568" y="2419780"/>
                </a:lnTo>
                <a:lnTo>
                  <a:pt x="1191328" y="2415225"/>
                </a:lnTo>
                <a:lnTo>
                  <a:pt x="1157224" y="2404981"/>
                </a:lnTo>
                <a:lnTo>
                  <a:pt x="1128806" y="2390182"/>
                </a:lnTo>
                <a:lnTo>
                  <a:pt x="1101524" y="2370829"/>
                </a:lnTo>
                <a:lnTo>
                  <a:pt x="1077652" y="2348063"/>
                </a:lnTo>
                <a:lnTo>
                  <a:pt x="1053778" y="2321879"/>
                </a:lnTo>
                <a:lnTo>
                  <a:pt x="1032180" y="2294559"/>
                </a:lnTo>
                <a:lnTo>
                  <a:pt x="1010582" y="2266100"/>
                </a:lnTo>
                <a:lnTo>
                  <a:pt x="988986" y="2237640"/>
                </a:lnTo>
                <a:lnTo>
                  <a:pt x="967387" y="2210320"/>
                </a:lnTo>
                <a:lnTo>
                  <a:pt x="944648" y="2184137"/>
                </a:lnTo>
                <a:lnTo>
                  <a:pt x="918504" y="2161369"/>
                </a:lnTo>
                <a:lnTo>
                  <a:pt x="893495" y="2140882"/>
                </a:lnTo>
                <a:lnTo>
                  <a:pt x="865079" y="2124945"/>
                </a:lnTo>
                <a:lnTo>
                  <a:pt x="834384" y="2111283"/>
                </a:lnTo>
                <a:lnTo>
                  <a:pt x="801420" y="2099899"/>
                </a:lnTo>
                <a:lnTo>
                  <a:pt x="767316" y="2089656"/>
                </a:lnTo>
                <a:lnTo>
                  <a:pt x="733212" y="2080549"/>
                </a:lnTo>
                <a:lnTo>
                  <a:pt x="697973" y="2071440"/>
                </a:lnTo>
                <a:lnTo>
                  <a:pt x="665007" y="2061196"/>
                </a:lnTo>
                <a:lnTo>
                  <a:pt x="632041" y="2049811"/>
                </a:lnTo>
                <a:lnTo>
                  <a:pt x="601350" y="2036151"/>
                </a:lnTo>
                <a:lnTo>
                  <a:pt x="574067" y="2019077"/>
                </a:lnTo>
                <a:lnTo>
                  <a:pt x="549056" y="1998585"/>
                </a:lnTo>
                <a:lnTo>
                  <a:pt x="528598" y="1973544"/>
                </a:lnTo>
                <a:lnTo>
                  <a:pt x="511543" y="1946222"/>
                </a:lnTo>
                <a:lnTo>
                  <a:pt x="497904" y="1915485"/>
                </a:lnTo>
                <a:lnTo>
                  <a:pt x="486537" y="1882473"/>
                </a:lnTo>
                <a:lnTo>
                  <a:pt x="476305" y="1849462"/>
                </a:lnTo>
                <a:lnTo>
                  <a:pt x="467212" y="1814172"/>
                </a:lnTo>
                <a:lnTo>
                  <a:pt x="458118" y="1780020"/>
                </a:lnTo>
                <a:lnTo>
                  <a:pt x="447887" y="1745870"/>
                </a:lnTo>
                <a:lnTo>
                  <a:pt x="436519" y="1712856"/>
                </a:lnTo>
                <a:lnTo>
                  <a:pt x="422878" y="1682121"/>
                </a:lnTo>
                <a:lnTo>
                  <a:pt x="406963" y="1653663"/>
                </a:lnTo>
                <a:lnTo>
                  <a:pt x="386500" y="1628619"/>
                </a:lnTo>
                <a:lnTo>
                  <a:pt x="363765" y="1602436"/>
                </a:lnTo>
                <a:lnTo>
                  <a:pt x="337620" y="1579669"/>
                </a:lnTo>
                <a:lnTo>
                  <a:pt x="310335" y="1558040"/>
                </a:lnTo>
                <a:lnTo>
                  <a:pt x="280780" y="1536411"/>
                </a:lnTo>
                <a:lnTo>
                  <a:pt x="252364" y="1514782"/>
                </a:lnTo>
                <a:lnTo>
                  <a:pt x="225080" y="1493153"/>
                </a:lnTo>
                <a:lnTo>
                  <a:pt x="198937" y="1469249"/>
                </a:lnTo>
                <a:lnTo>
                  <a:pt x="176199" y="1445343"/>
                </a:lnTo>
                <a:lnTo>
                  <a:pt x="156875" y="1418023"/>
                </a:lnTo>
                <a:lnTo>
                  <a:pt x="142098" y="1389564"/>
                </a:lnTo>
                <a:lnTo>
                  <a:pt x="131866" y="1355414"/>
                </a:lnTo>
                <a:lnTo>
                  <a:pt x="127320" y="1320125"/>
                </a:lnTo>
                <a:lnTo>
                  <a:pt x="126181" y="1283697"/>
                </a:lnTo>
                <a:lnTo>
                  <a:pt x="129594" y="1244994"/>
                </a:lnTo>
                <a:lnTo>
                  <a:pt x="134140" y="1206288"/>
                </a:lnTo>
                <a:lnTo>
                  <a:pt x="139824" y="1167584"/>
                </a:lnTo>
                <a:lnTo>
                  <a:pt x="144371" y="1128878"/>
                </a:lnTo>
                <a:lnTo>
                  <a:pt x="146643" y="1090175"/>
                </a:lnTo>
                <a:lnTo>
                  <a:pt x="146643" y="1052609"/>
                </a:lnTo>
                <a:lnTo>
                  <a:pt x="142098" y="1017321"/>
                </a:lnTo>
                <a:lnTo>
                  <a:pt x="133002" y="982030"/>
                </a:lnTo>
                <a:lnTo>
                  <a:pt x="119364" y="949019"/>
                </a:lnTo>
                <a:lnTo>
                  <a:pt x="101174" y="914868"/>
                </a:lnTo>
                <a:lnTo>
                  <a:pt x="82987" y="880719"/>
                </a:lnTo>
                <a:lnTo>
                  <a:pt x="62525" y="846567"/>
                </a:lnTo>
                <a:lnTo>
                  <a:pt x="43198" y="813552"/>
                </a:lnTo>
                <a:lnTo>
                  <a:pt x="26147" y="778266"/>
                </a:lnTo>
                <a:lnTo>
                  <a:pt x="12505" y="744112"/>
                </a:lnTo>
                <a:lnTo>
                  <a:pt x="3412" y="708823"/>
                </a:lnTo>
                <a:lnTo>
                  <a:pt x="0" y="672396"/>
                </a:lnTo>
                <a:lnTo>
                  <a:pt x="3412" y="635969"/>
                </a:lnTo>
                <a:lnTo>
                  <a:pt x="12505" y="600680"/>
                </a:lnTo>
                <a:lnTo>
                  <a:pt x="26147" y="566531"/>
                </a:lnTo>
                <a:lnTo>
                  <a:pt x="43198" y="531241"/>
                </a:lnTo>
                <a:lnTo>
                  <a:pt x="62525" y="498228"/>
                </a:lnTo>
                <a:lnTo>
                  <a:pt x="82987" y="464078"/>
                </a:lnTo>
                <a:lnTo>
                  <a:pt x="101174" y="429926"/>
                </a:lnTo>
                <a:lnTo>
                  <a:pt x="119364" y="395775"/>
                </a:lnTo>
                <a:lnTo>
                  <a:pt x="133002" y="362763"/>
                </a:lnTo>
                <a:lnTo>
                  <a:pt x="142098" y="327474"/>
                </a:lnTo>
                <a:lnTo>
                  <a:pt x="146643" y="292185"/>
                </a:lnTo>
                <a:lnTo>
                  <a:pt x="146643" y="254619"/>
                </a:lnTo>
                <a:lnTo>
                  <a:pt x="144371" y="215915"/>
                </a:lnTo>
                <a:lnTo>
                  <a:pt x="139824" y="177213"/>
                </a:lnTo>
                <a:lnTo>
                  <a:pt x="134140" y="138506"/>
                </a:lnTo>
                <a:lnTo>
                  <a:pt x="129594" y="99801"/>
                </a:lnTo>
                <a:lnTo>
                  <a:pt x="126181" y="61098"/>
                </a:lnTo>
                <a:lnTo>
                  <a:pt x="127320" y="2467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2597E72-A681-4215-A5C9-8487321F0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799" y="1762929"/>
            <a:ext cx="5423536" cy="4695021"/>
          </a:xfrm>
        </p:spPr>
        <p:txBody>
          <a:bodyPr anchor="t"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pl-PL" sz="1800" dirty="0">
                <a:solidFill>
                  <a:schemeClr val="tx1"/>
                </a:solidFill>
              </a:rPr>
              <a:t>I Sonata na skrzypce i fortepian (1953)</a:t>
            </a:r>
          </a:p>
          <a:p>
            <a:pPr>
              <a:lnSpc>
                <a:spcPct val="100000"/>
              </a:lnSpc>
            </a:pPr>
            <a:r>
              <a:rPr lang="pl-PL" sz="1800" dirty="0">
                <a:solidFill>
                  <a:schemeClr val="tx1"/>
                </a:solidFill>
              </a:rPr>
              <a:t>I Kwartet smyczkowy (1960)</a:t>
            </a:r>
          </a:p>
          <a:p>
            <a:pPr>
              <a:lnSpc>
                <a:spcPct val="100000"/>
              </a:lnSpc>
            </a:pPr>
            <a:r>
              <a:rPr lang="pl-PL" sz="1800" dirty="0">
                <a:solidFill>
                  <a:schemeClr val="tx1"/>
                </a:solidFill>
              </a:rPr>
              <a:t>II Kwartet smyczkowy (1968)</a:t>
            </a:r>
          </a:p>
          <a:p>
            <a:pPr>
              <a:lnSpc>
                <a:spcPct val="100000"/>
              </a:lnSpc>
            </a:pPr>
            <a:r>
              <a:rPr lang="pl-PL" sz="1800" dirty="0">
                <a:solidFill>
                  <a:schemeClr val="tx1"/>
                </a:solidFill>
              </a:rPr>
              <a:t>Der </a:t>
            </a:r>
            <a:r>
              <a:rPr lang="pl-PL" sz="1800" dirty="0" err="1">
                <a:solidFill>
                  <a:schemeClr val="tx1"/>
                </a:solidFill>
              </a:rPr>
              <a:t>unterbrochene</a:t>
            </a:r>
            <a:r>
              <a:rPr lang="pl-PL" sz="1800" dirty="0">
                <a:solidFill>
                  <a:schemeClr val="tx1"/>
                </a:solidFill>
              </a:rPr>
              <a:t> </a:t>
            </a:r>
            <a:r>
              <a:rPr lang="pl-PL" sz="1800" dirty="0" err="1">
                <a:solidFill>
                  <a:schemeClr val="tx1"/>
                </a:solidFill>
              </a:rPr>
              <a:t>Gedanke</a:t>
            </a:r>
            <a:r>
              <a:rPr lang="pl-PL" sz="1800" dirty="0">
                <a:solidFill>
                  <a:schemeClr val="tx1"/>
                </a:solidFill>
              </a:rPr>
              <a:t> na kwartet smyczkowy (1988)</a:t>
            </a:r>
          </a:p>
          <a:p>
            <a:pPr>
              <a:lnSpc>
                <a:spcPct val="100000"/>
              </a:lnSpc>
            </a:pPr>
            <a:r>
              <a:rPr lang="pl-PL" sz="1800" dirty="0">
                <a:solidFill>
                  <a:schemeClr val="tx1"/>
                </a:solidFill>
              </a:rPr>
              <a:t>Trio smyczkowe (1991)</a:t>
            </a:r>
          </a:p>
          <a:p>
            <a:pPr>
              <a:lnSpc>
                <a:spcPct val="100000"/>
              </a:lnSpc>
            </a:pPr>
            <a:r>
              <a:rPr lang="pl-PL" sz="1800" dirty="0">
                <a:solidFill>
                  <a:schemeClr val="tx1"/>
                </a:solidFill>
              </a:rPr>
              <a:t>Kwartet na klarnet i trio smyczkowe (1993)</a:t>
            </a:r>
          </a:p>
          <a:p>
            <a:pPr>
              <a:lnSpc>
                <a:spcPct val="100000"/>
              </a:lnSpc>
            </a:pPr>
            <a:r>
              <a:rPr lang="pl-PL" sz="1800" dirty="0">
                <a:solidFill>
                  <a:schemeClr val="tx1"/>
                </a:solidFill>
              </a:rPr>
              <a:t>Passacaglia (1996)</a:t>
            </a:r>
          </a:p>
          <a:p>
            <a:pPr>
              <a:lnSpc>
                <a:spcPct val="100000"/>
              </a:lnSpc>
            </a:pPr>
            <a:r>
              <a:rPr lang="pl-PL" sz="1800" dirty="0">
                <a:solidFill>
                  <a:schemeClr val="tx1"/>
                </a:solidFill>
              </a:rPr>
              <a:t>Larghetto (1997)</a:t>
            </a:r>
          </a:p>
          <a:p>
            <a:pPr>
              <a:lnSpc>
                <a:spcPct val="100000"/>
              </a:lnSpc>
            </a:pPr>
            <a:r>
              <a:rPr lang="pl-PL" sz="1800" dirty="0" err="1">
                <a:solidFill>
                  <a:schemeClr val="tx1"/>
                </a:solidFill>
              </a:rPr>
              <a:t>Luzerner</a:t>
            </a:r>
            <a:r>
              <a:rPr lang="pl-PL" sz="1800" dirty="0">
                <a:solidFill>
                  <a:schemeClr val="tx1"/>
                </a:solidFill>
              </a:rPr>
              <a:t> </a:t>
            </a:r>
            <a:r>
              <a:rPr lang="pl-PL" sz="1800" dirty="0" err="1">
                <a:solidFill>
                  <a:schemeClr val="tx1"/>
                </a:solidFill>
              </a:rPr>
              <a:t>Fanfare</a:t>
            </a:r>
            <a:r>
              <a:rPr lang="pl-PL" sz="1800" dirty="0">
                <a:solidFill>
                  <a:schemeClr val="tx1"/>
                </a:solidFill>
              </a:rPr>
              <a:t> na 8 trąbek i perkusję (1998)</a:t>
            </a:r>
          </a:p>
          <a:p>
            <a:pPr>
              <a:lnSpc>
                <a:spcPct val="100000"/>
              </a:lnSpc>
            </a:pPr>
            <a:r>
              <a:rPr lang="pl-PL" sz="1800" dirty="0">
                <a:solidFill>
                  <a:schemeClr val="tx1"/>
                </a:solidFill>
              </a:rPr>
              <a:t>II Sonata na skrzypce i fortepian (2000)</a:t>
            </a:r>
          </a:p>
          <a:p>
            <a:pPr>
              <a:lnSpc>
                <a:spcPct val="100000"/>
              </a:lnSpc>
            </a:pPr>
            <a:r>
              <a:rPr lang="pl-PL" sz="1800" dirty="0">
                <a:solidFill>
                  <a:schemeClr val="tx1"/>
                </a:solidFill>
              </a:rPr>
              <a:t>Sekstet na skrzypce, altówkę, wiolonczelę, fortepian, róg i klarnet (2000)</a:t>
            </a:r>
          </a:p>
          <a:p>
            <a:pPr>
              <a:lnSpc>
                <a:spcPct val="100000"/>
              </a:lnSpc>
            </a:pPr>
            <a:r>
              <a:rPr lang="pl-PL" sz="1800" dirty="0">
                <a:solidFill>
                  <a:schemeClr val="tx1"/>
                </a:solidFill>
              </a:rPr>
              <a:t>III Kwartet smyczkowy (2008)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7AA5E11-CD44-443B-9FB7-57A2267CD3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49885" y="2263566"/>
            <a:ext cx="4542115" cy="4614473"/>
          </a:xfrm>
          <a:custGeom>
            <a:avLst/>
            <a:gdLst>
              <a:gd name="connsiteX0" fmla="*/ 3017089 w 4542115"/>
              <a:gd name="connsiteY0" fmla="*/ 0 h 4614473"/>
              <a:gd name="connsiteX1" fmla="*/ 3075636 w 4542115"/>
              <a:gd name="connsiteY1" fmla="*/ 5494 h 4614473"/>
              <a:gd name="connsiteX2" fmla="*/ 3132353 w 4542115"/>
              <a:gd name="connsiteY2" fmla="*/ 20154 h 4614473"/>
              <a:gd name="connsiteX3" fmla="*/ 3187242 w 4542115"/>
              <a:gd name="connsiteY3" fmla="*/ 42142 h 4614473"/>
              <a:gd name="connsiteX4" fmla="*/ 3243962 w 4542115"/>
              <a:gd name="connsiteY4" fmla="*/ 69623 h 4614473"/>
              <a:gd name="connsiteX5" fmla="*/ 3297023 w 4542115"/>
              <a:gd name="connsiteY5" fmla="*/ 100772 h 4614473"/>
              <a:gd name="connsiteX6" fmla="*/ 3351911 w 4542115"/>
              <a:gd name="connsiteY6" fmla="*/ 133754 h 4614473"/>
              <a:gd name="connsiteX7" fmla="*/ 3406803 w 4542115"/>
              <a:gd name="connsiteY7" fmla="*/ 163066 h 4614473"/>
              <a:gd name="connsiteX8" fmla="*/ 3461689 w 4542115"/>
              <a:gd name="connsiteY8" fmla="*/ 192379 h 4614473"/>
              <a:gd name="connsiteX9" fmla="*/ 3516579 w 4542115"/>
              <a:gd name="connsiteY9" fmla="*/ 214366 h 4614473"/>
              <a:gd name="connsiteX10" fmla="*/ 3573300 w 4542115"/>
              <a:gd name="connsiteY10" fmla="*/ 229025 h 4614473"/>
              <a:gd name="connsiteX11" fmla="*/ 3630019 w 4542115"/>
              <a:gd name="connsiteY11" fmla="*/ 236355 h 4614473"/>
              <a:gd name="connsiteX12" fmla="*/ 3690397 w 4542115"/>
              <a:gd name="connsiteY12" fmla="*/ 236355 h 4614473"/>
              <a:gd name="connsiteX13" fmla="*/ 3752606 w 4542115"/>
              <a:gd name="connsiteY13" fmla="*/ 232693 h 4614473"/>
              <a:gd name="connsiteX14" fmla="*/ 3814809 w 4542115"/>
              <a:gd name="connsiteY14" fmla="*/ 225361 h 4614473"/>
              <a:gd name="connsiteX15" fmla="*/ 3877020 w 4542115"/>
              <a:gd name="connsiteY15" fmla="*/ 216201 h 4614473"/>
              <a:gd name="connsiteX16" fmla="*/ 3939231 w 4542115"/>
              <a:gd name="connsiteY16" fmla="*/ 208872 h 4614473"/>
              <a:gd name="connsiteX17" fmla="*/ 4001437 w 4542115"/>
              <a:gd name="connsiteY17" fmla="*/ 203373 h 4614473"/>
              <a:gd name="connsiteX18" fmla="*/ 4059986 w 4542115"/>
              <a:gd name="connsiteY18" fmla="*/ 205206 h 4614473"/>
              <a:gd name="connsiteX19" fmla="*/ 4116706 w 4542115"/>
              <a:gd name="connsiteY19" fmla="*/ 212538 h 4614473"/>
              <a:gd name="connsiteX20" fmla="*/ 4171595 w 4542115"/>
              <a:gd name="connsiteY20" fmla="*/ 229025 h 4614473"/>
              <a:gd name="connsiteX21" fmla="*/ 4217336 w 4542115"/>
              <a:gd name="connsiteY21" fmla="*/ 252845 h 4614473"/>
              <a:gd name="connsiteX22" fmla="*/ 4261245 w 4542115"/>
              <a:gd name="connsiteY22" fmla="*/ 283994 h 4614473"/>
              <a:gd name="connsiteX23" fmla="*/ 4299669 w 4542115"/>
              <a:gd name="connsiteY23" fmla="*/ 320637 h 4614473"/>
              <a:gd name="connsiteX24" fmla="*/ 4338095 w 4542115"/>
              <a:gd name="connsiteY24" fmla="*/ 362777 h 4614473"/>
              <a:gd name="connsiteX25" fmla="*/ 4372856 w 4542115"/>
              <a:gd name="connsiteY25" fmla="*/ 406750 h 4614473"/>
              <a:gd name="connsiteX26" fmla="*/ 4407617 w 4542115"/>
              <a:gd name="connsiteY26" fmla="*/ 452556 h 4614473"/>
              <a:gd name="connsiteX27" fmla="*/ 4442381 w 4542115"/>
              <a:gd name="connsiteY27" fmla="*/ 498362 h 4614473"/>
              <a:gd name="connsiteX28" fmla="*/ 4477145 w 4542115"/>
              <a:gd name="connsiteY28" fmla="*/ 542337 h 4614473"/>
              <a:gd name="connsiteX29" fmla="*/ 4513739 w 4542115"/>
              <a:gd name="connsiteY29" fmla="*/ 584477 h 4614473"/>
              <a:gd name="connsiteX30" fmla="*/ 4542115 w 4542115"/>
              <a:gd name="connsiteY30" fmla="*/ 609189 h 4614473"/>
              <a:gd name="connsiteX31" fmla="*/ 4542115 w 4542115"/>
              <a:gd name="connsiteY31" fmla="*/ 4614473 h 4614473"/>
              <a:gd name="connsiteX32" fmla="*/ 664769 w 4542115"/>
              <a:gd name="connsiteY32" fmla="*/ 4614473 h 4614473"/>
              <a:gd name="connsiteX33" fmla="*/ 655016 w 4542115"/>
              <a:gd name="connsiteY33" fmla="*/ 4597035 h 4614473"/>
              <a:gd name="connsiteX34" fmla="*/ 622081 w 4542115"/>
              <a:gd name="connsiteY34" fmla="*/ 4556726 h 4614473"/>
              <a:gd name="connsiteX35" fmla="*/ 585489 w 4542115"/>
              <a:gd name="connsiteY35" fmla="*/ 4514583 h 4614473"/>
              <a:gd name="connsiteX36" fmla="*/ 543408 w 4542115"/>
              <a:gd name="connsiteY36" fmla="*/ 4477940 h 4614473"/>
              <a:gd name="connsiteX37" fmla="*/ 499492 w 4542115"/>
              <a:gd name="connsiteY37" fmla="*/ 4443127 h 4614473"/>
              <a:gd name="connsiteX38" fmla="*/ 451923 w 4542115"/>
              <a:gd name="connsiteY38" fmla="*/ 4408315 h 4614473"/>
              <a:gd name="connsiteX39" fmla="*/ 406186 w 4542115"/>
              <a:gd name="connsiteY39" fmla="*/ 4373502 h 4614473"/>
              <a:gd name="connsiteX40" fmla="*/ 362272 w 4542115"/>
              <a:gd name="connsiteY40" fmla="*/ 4338689 h 4614473"/>
              <a:gd name="connsiteX41" fmla="*/ 320194 w 4542115"/>
              <a:gd name="connsiteY41" fmla="*/ 4300215 h 4614473"/>
              <a:gd name="connsiteX42" fmla="*/ 283597 w 4542115"/>
              <a:gd name="connsiteY42" fmla="*/ 4261739 h 4614473"/>
              <a:gd name="connsiteX43" fmla="*/ 252494 w 4542115"/>
              <a:gd name="connsiteY43" fmla="*/ 4217766 h 4614473"/>
              <a:gd name="connsiteX44" fmla="*/ 228710 w 4542115"/>
              <a:gd name="connsiteY44" fmla="*/ 4171960 h 4614473"/>
              <a:gd name="connsiteX45" fmla="*/ 212241 w 4542115"/>
              <a:gd name="connsiteY45" fmla="*/ 4116996 h 4614473"/>
              <a:gd name="connsiteX46" fmla="*/ 204924 w 4542115"/>
              <a:gd name="connsiteY46" fmla="*/ 4060197 h 4614473"/>
              <a:gd name="connsiteX47" fmla="*/ 203092 w 4542115"/>
              <a:gd name="connsiteY47" fmla="*/ 4001565 h 4614473"/>
              <a:gd name="connsiteX48" fmla="*/ 208585 w 4542115"/>
              <a:gd name="connsiteY48" fmla="*/ 3939271 h 4614473"/>
              <a:gd name="connsiteX49" fmla="*/ 215902 w 4542115"/>
              <a:gd name="connsiteY49" fmla="*/ 3876973 h 4614473"/>
              <a:gd name="connsiteX50" fmla="*/ 225050 w 4542115"/>
              <a:gd name="connsiteY50" fmla="*/ 3814678 h 4614473"/>
              <a:gd name="connsiteX51" fmla="*/ 232369 w 4542115"/>
              <a:gd name="connsiteY51" fmla="*/ 3752380 h 4614473"/>
              <a:gd name="connsiteX52" fmla="*/ 236025 w 4542115"/>
              <a:gd name="connsiteY52" fmla="*/ 3690086 h 4614473"/>
              <a:gd name="connsiteX53" fmla="*/ 236025 w 4542115"/>
              <a:gd name="connsiteY53" fmla="*/ 3629623 h 4614473"/>
              <a:gd name="connsiteX54" fmla="*/ 228710 w 4542115"/>
              <a:gd name="connsiteY54" fmla="*/ 3572826 h 4614473"/>
              <a:gd name="connsiteX55" fmla="*/ 214070 w 4542115"/>
              <a:gd name="connsiteY55" fmla="*/ 3516025 h 4614473"/>
              <a:gd name="connsiteX56" fmla="*/ 192118 w 4542115"/>
              <a:gd name="connsiteY56" fmla="*/ 3462892 h 4614473"/>
              <a:gd name="connsiteX57" fmla="*/ 162841 w 4542115"/>
              <a:gd name="connsiteY57" fmla="*/ 3407926 h 4614473"/>
              <a:gd name="connsiteX58" fmla="*/ 133569 w 4542115"/>
              <a:gd name="connsiteY58" fmla="*/ 3352962 h 4614473"/>
              <a:gd name="connsiteX59" fmla="*/ 100635 w 4542115"/>
              <a:gd name="connsiteY59" fmla="*/ 3297993 h 4614473"/>
              <a:gd name="connsiteX60" fmla="*/ 69528 w 4542115"/>
              <a:gd name="connsiteY60" fmla="*/ 3244856 h 4614473"/>
              <a:gd name="connsiteX61" fmla="*/ 42083 w 4542115"/>
              <a:gd name="connsiteY61" fmla="*/ 3188061 h 4614473"/>
              <a:gd name="connsiteX62" fmla="*/ 20128 w 4542115"/>
              <a:gd name="connsiteY62" fmla="*/ 3133090 h 4614473"/>
              <a:gd name="connsiteX63" fmla="*/ 5491 w 4542115"/>
              <a:gd name="connsiteY63" fmla="*/ 3076291 h 4614473"/>
              <a:gd name="connsiteX64" fmla="*/ 0 w 4542115"/>
              <a:gd name="connsiteY64" fmla="*/ 3017661 h 4614473"/>
              <a:gd name="connsiteX65" fmla="*/ 5491 w 4542115"/>
              <a:gd name="connsiteY65" fmla="*/ 2959031 h 4614473"/>
              <a:gd name="connsiteX66" fmla="*/ 20128 w 4542115"/>
              <a:gd name="connsiteY66" fmla="*/ 2902232 h 4614473"/>
              <a:gd name="connsiteX67" fmla="*/ 42083 w 4542115"/>
              <a:gd name="connsiteY67" fmla="*/ 2847268 h 4614473"/>
              <a:gd name="connsiteX68" fmla="*/ 69528 w 4542115"/>
              <a:gd name="connsiteY68" fmla="*/ 2790469 h 4614473"/>
              <a:gd name="connsiteX69" fmla="*/ 100635 w 4542115"/>
              <a:gd name="connsiteY69" fmla="*/ 2737334 h 4614473"/>
              <a:gd name="connsiteX70" fmla="*/ 133569 w 4542115"/>
              <a:gd name="connsiteY70" fmla="*/ 2682368 h 4614473"/>
              <a:gd name="connsiteX71" fmla="*/ 162841 w 4542115"/>
              <a:gd name="connsiteY71" fmla="*/ 2627399 h 4614473"/>
              <a:gd name="connsiteX72" fmla="*/ 192118 w 4542115"/>
              <a:gd name="connsiteY72" fmla="*/ 2572433 h 4614473"/>
              <a:gd name="connsiteX73" fmla="*/ 214070 w 4542115"/>
              <a:gd name="connsiteY73" fmla="*/ 2519300 h 4614473"/>
              <a:gd name="connsiteX74" fmla="*/ 228710 w 4542115"/>
              <a:gd name="connsiteY74" fmla="*/ 2462501 h 4614473"/>
              <a:gd name="connsiteX75" fmla="*/ 236025 w 4542115"/>
              <a:gd name="connsiteY75" fmla="*/ 2405702 h 4614473"/>
              <a:gd name="connsiteX76" fmla="*/ 236025 w 4542115"/>
              <a:gd name="connsiteY76" fmla="*/ 2345239 h 4614473"/>
              <a:gd name="connsiteX77" fmla="*/ 232369 w 4542115"/>
              <a:gd name="connsiteY77" fmla="*/ 2282943 h 4614473"/>
              <a:gd name="connsiteX78" fmla="*/ 225050 w 4542115"/>
              <a:gd name="connsiteY78" fmla="*/ 2220652 h 4614473"/>
              <a:gd name="connsiteX79" fmla="*/ 215902 w 4542115"/>
              <a:gd name="connsiteY79" fmla="*/ 2158351 h 4614473"/>
              <a:gd name="connsiteX80" fmla="*/ 208585 w 4542115"/>
              <a:gd name="connsiteY80" fmla="*/ 2096056 h 4614473"/>
              <a:gd name="connsiteX81" fmla="*/ 203092 w 4542115"/>
              <a:gd name="connsiteY81" fmla="*/ 2033762 h 4614473"/>
              <a:gd name="connsiteX82" fmla="*/ 204924 w 4542115"/>
              <a:gd name="connsiteY82" fmla="*/ 1975130 h 4614473"/>
              <a:gd name="connsiteX83" fmla="*/ 212241 w 4542115"/>
              <a:gd name="connsiteY83" fmla="*/ 1918331 h 4614473"/>
              <a:gd name="connsiteX84" fmla="*/ 228710 w 4542115"/>
              <a:gd name="connsiteY84" fmla="*/ 1863365 h 4614473"/>
              <a:gd name="connsiteX85" fmla="*/ 252494 w 4542115"/>
              <a:gd name="connsiteY85" fmla="*/ 1817559 h 4614473"/>
              <a:gd name="connsiteX86" fmla="*/ 283597 w 4542115"/>
              <a:gd name="connsiteY86" fmla="*/ 1773588 h 4614473"/>
              <a:gd name="connsiteX87" fmla="*/ 320194 w 4542115"/>
              <a:gd name="connsiteY87" fmla="*/ 1735110 h 4614473"/>
              <a:gd name="connsiteX88" fmla="*/ 362272 w 4542115"/>
              <a:gd name="connsiteY88" fmla="*/ 1696633 h 4614473"/>
              <a:gd name="connsiteX89" fmla="*/ 406186 w 4542115"/>
              <a:gd name="connsiteY89" fmla="*/ 1661821 h 4614473"/>
              <a:gd name="connsiteX90" fmla="*/ 451923 w 4542115"/>
              <a:gd name="connsiteY90" fmla="*/ 1627010 h 4614473"/>
              <a:gd name="connsiteX91" fmla="*/ 499492 w 4542115"/>
              <a:gd name="connsiteY91" fmla="*/ 1592198 h 4614473"/>
              <a:gd name="connsiteX92" fmla="*/ 543408 w 4542115"/>
              <a:gd name="connsiteY92" fmla="*/ 1557383 h 4614473"/>
              <a:gd name="connsiteX93" fmla="*/ 585489 w 4542115"/>
              <a:gd name="connsiteY93" fmla="*/ 1520742 h 4614473"/>
              <a:gd name="connsiteX94" fmla="*/ 622081 w 4542115"/>
              <a:gd name="connsiteY94" fmla="*/ 1478602 h 4614473"/>
              <a:gd name="connsiteX95" fmla="*/ 655016 w 4542115"/>
              <a:gd name="connsiteY95" fmla="*/ 1438290 h 4614473"/>
              <a:gd name="connsiteX96" fmla="*/ 680633 w 4542115"/>
              <a:gd name="connsiteY96" fmla="*/ 1392484 h 4614473"/>
              <a:gd name="connsiteX97" fmla="*/ 702588 w 4542115"/>
              <a:gd name="connsiteY97" fmla="*/ 1343017 h 4614473"/>
              <a:gd name="connsiteX98" fmla="*/ 720885 w 4542115"/>
              <a:gd name="connsiteY98" fmla="*/ 1289879 h 4614473"/>
              <a:gd name="connsiteX99" fmla="*/ 737352 w 4542115"/>
              <a:gd name="connsiteY99" fmla="*/ 1234913 h 4614473"/>
              <a:gd name="connsiteX100" fmla="*/ 751988 w 4542115"/>
              <a:gd name="connsiteY100" fmla="*/ 1179949 h 4614473"/>
              <a:gd name="connsiteX101" fmla="*/ 766625 w 4542115"/>
              <a:gd name="connsiteY101" fmla="*/ 1123148 h 4614473"/>
              <a:gd name="connsiteX102" fmla="*/ 783093 w 4542115"/>
              <a:gd name="connsiteY102" fmla="*/ 1070017 h 4614473"/>
              <a:gd name="connsiteX103" fmla="*/ 801388 w 4542115"/>
              <a:gd name="connsiteY103" fmla="*/ 1016879 h 4614473"/>
              <a:gd name="connsiteX104" fmla="*/ 823342 w 4542115"/>
              <a:gd name="connsiteY104" fmla="*/ 967409 h 4614473"/>
              <a:gd name="connsiteX105" fmla="*/ 850791 w 4542115"/>
              <a:gd name="connsiteY105" fmla="*/ 923437 h 4614473"/>
              <a:gd name="connsiteX106" fmla="*/ 883719 w 4542115"/>
              <a:gd name="connsiteY106" fmla="*/ 883127 h 4614473"/>
              <a:gd name="connsiteX107" fmla="*/ 923974 w 4542115"/>
              <a:gd name="connsiteY107" fmla="*/ 850147 h 4614473"/>
              <a:gd name="connsiteX108" fmla="*/ 967888 w 4542115"/>
              <a:gd name="connsiteY108" fmla="*/ 822667 h 4614473"/>
              <a:gd name="connsiteX109" fmla="*/ 1017286 w 4542115"/>
              <a:gd name="connsiteY109" fmla="*/ 800678 h 4614473"/>
              <a:gd name="connsiteX110" fmla="*/ 1070344 w 4542115"/>
              <a:gd name="connsiteY110" fmla="*/ 782355 h 4614473"/>
              <a:gd name="connsiteX111" fmla="*/ 1123405 w 4542115"/>
              <a:gd name="connsiteY111" fmla="*/ 765865 h 4614473"/>
              <a:gd name="connsiteX112" fmla="*/ 1180122 w 4542115"/>
              <a:gd name="connsiteY112" fmla="*/ 751208 h 4614473"/>
              <a:gd name="connsiteX113" fmla="*/ 1235013 w 4542115"/>
              <a:gd name="connsiteY113" fmla="*/ 736549 h 4614473"/>
              <a:gd name="connsiteX114" fmla="*/ 1289905 w 4542115"/>
              <a:gd name="connsiteY114" fmla="*/ 720059 h 4614473"/>
              <a:gd name="connsiteX115" fmla="*/ 1342961 w 4542115"/>
              <a:gd name="connsiteY115" fmla="*/ 701741 h 4614473"/>
              <a:gd name="connsiteX116" fmla="*/ 1392366 w 4542115"/>
              <a:gd name="connsiteY116" fmla="*/ 679752 h 4614473"/>
              <a:gd name="connsiteX117" fmla="*/ 1438103 w 4542115"/>
              <a:gd name="connsiteY117" fmla="*/ 654104 h 4614473"/>
              <a:gd name="connsiteX118" fmla="*/ 1478355 w 4542115"/>
              <a:gd name="connsiteY118" fmla="*/ 621122 h 4614473"/>
              <a:gd name="connsiteX119" fmla="*/ 1520434 w 4542115"/>
              <a:gd name="connsiteY119" fmla="*/ 584477 h 4614473"/>
              <a:gd name="connsiteX120" fmla="*/ 1557033 w 4542115"/>
              <a:gd name="connsiteY120" fmla="*/ 542337 h 4614473"/>
              <a:gd name="connsiteX121" fmla="*/ 1591797 w 4542115"/>
              <a:gd name="connsiteY121" fmla="*/ 498362 h 4614473"/>
              <a:gd name="connsiteX122" fmla="*/ 1626556 w 4542115"/>
              <a:gd name="connsiteY122" fmla="*/ 452556 h 4614473"/>
              <a:gd name="connsiteX123" fmla="*/ 1661319 w 4542115"/>
              <a:gd name="connsiteY123" fmla="*/ 406750 h 4614473"/>
              <a:gd name="connsiteX124" fmla="*/ 1696081 w 4542115"/>
              <a:gd name="connsiteY124" fmla="*/ 362777 h 4614473"/>
              <a:gd name="connsiteX125" fmla="*/ 1734508 w 4542115"/>
              <a:gd name="connsiteY125" fmla="*/ 320637 h 4614473"/>
              <a:gd name="connsiteX126" fmla="*/ 1772930 w 4542115"/>
              <a:gd name="connsiteY126" fmla="*/ 283994 h 4614473"/>
              <a:gd name="connsiteX127" fmla="*/ 1816841 w 4542115"/>
              <a:gd name="connsiteY127" fmla="*/ 252845 h 4614473"/>
              <a:gd name="connsiteX128" fmla="*/ 1862581 w 4542115"/>
              <a:gd name="connsiteY128" fmla="*/ 229025 h 4614473"/>
              <a:gd name="connsiteX129" fmla="*/ 1917472 w 4542115"/>
              <a:gd name="connsiteY129" fmla="*/ 212538 h 4614473"/>
              <a:gd name="connsiteX130" fmla="*/ 1974191 w 4542115"/>
              <a:gd name="connsiteY130" fmla="*/ 205206 h 4614473"/>
              <a:gd name="connsiteX131" fmla="*/ 2032739 w 4542115"/>
              <a:gd name="connsiteY131" fmla="*/ 203373 h 4614473"/>
              <a:gd name="connsiteX132" fmla="*/ 2094947 w 4542115"/>
              <a:gd name="connsiteY132" fmla="*/ 208872 h 4614473"/>
              <a:gd name="connsiteX133" fmla="*/ 2157153 w 4542115"/>
              <a:gd name="connsiteY133" fmla="*/ 216201 h 4614473"/>
              <a:gd name="connsiteX134" fmla="*/ 2219363 w 4542115"/>
              <a:gd name="connsiteY134" fmla="*/ 225361 h 4614473"/>
              <a:gd name="connsiteX135" fmla="*/ 2281569 w 4542115"/>
              <a:gd name="connsiteY135" fmla="*/ 232693 h 4614473"/>
              <a:gd name="connsiteX136" fmla="*/ 2343775 w 4542115"/>
              <a:gd name="connsiteY136" fmla="*/ 236355 h 4614473"/>
              <a:gd name="connsiteX137" fmla="*/ 2404160 w 4542115"/>
              <a:gd name="connsiteY137" fmla="*/ 236355 h 4614473"/>
              <a:gd name="connsiteX138" fmla="*/ 2460875 w 4542115"/>
              <a:gd name="connsiteY138" fmla="*/ 229025 h 4614473"/>
              <a:gd name="connsiteX139" fmla="*/ 2519423 w 4542115"/>
              <a:gd name="connsiteY139" fmla="*/ 214366 h 4614473"/>
              <a:gd name="connsiteX140" fmla="*/ 2572486 w 4542115"/>
              <a:gd name="connsiteY140" fmla="*/ 192379 h 4614473"/>
              <a:gd name="connsiteX141" fmla="*/ 2627375 w 4542115"/>
              <a:gd name="connsiteY141" fmla="*/ 163066 h 4614473"/>
              <a:gd name="connsiteX142" fmla="*/ 2682261 w 4542115"/>
              <a:gd name="connsiteY142" fmla="*/ 133754 h 4614473"/>
              <a:gd name="connsiteX143" fmla="*/ 2737153 w 4542115"/>
              <a:gd name="connsiteY143" fmla="*/ 100772 h 4614473"/>
              <a:gd name="connsiteX144" fmla="*/ 2790211 w 4542115"/>
              <a:gd name="connsiteY144" fmla="*/ 69623 h 4614473"/>
              <a:gd name="connsiteX145" fmla="*/ 2846931 w 4542115"/>
              <a:gd name="connsiteY145" fmla="*/ 42142 h 4614473"/>
              <a:gd name="connsiteX146" fmla="*/ 2901822 w 4542115"/>
              <a:gd name="connsiteY146" fmla="*/ 20154 h 4614473"/>
              <a:gd name="connsiteX147" fmla="*/ 2958537 w 4542115"/>
              <a:gd name="connsiteY147" fmla="*/ 5494 h 4614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4542115" h="4614473">
                <a:moveTo>
                  <a:pt x="3017089" y="0"/>
                </a:moveTo>
                <a:lnTo>
                  <a:pt x="3075636" y="5494"/>
                </a:lnTo>
                <a:lnTo>
                  <a:pt x="3132353" y="20154"/>
                </a:lnTo>
                <a:lnTo>
                  <a:pt x="3187242" y="42142"/>
                </a:lnTo>
                <a:lnTo>
                  <a:pt x="3243962" y="69623"/>
                </a:lnTo>
                <a:lnTo>
                  <a:pt x="3297023" y="100772"/>
                </a:lnTo>
                <a:lnTo>
                  <a:pt x="3351911" y="133754"/>
                </a:lnTo>
                <a:lnTo>
                  <a:pt x="3406803" y="163066"/>
                </a:lnTo>
                <a:lnTo>
                  <a:pt x="3461689" y="192379"/>
                </a:lnTo>
                <a:lnTo>
                  <a:pt x="3516579" y="214366"/>
                </a:lnTo>
                <a:lnTo>
                  <a:pt x="3573300" y="229025"/>
                </a:lnTo>
                <a:lnTo>
                  <a:pt x="3630019" y="236355"/>
                </a:lnTo>
                <a:lnTo>
                  <a:pt x="3690397" y="236355"/>
                </a:lnTo>
                <a:lnTo>
                  <a:pt x="3752606" y="232693"/>
                </a:lnTo>
                <a:lnTo>
                  <a:pt x="3814809" y="225361"/>
                </a:lnTo>
                <a:lnTo>
                  <a:pt x="3877020" y="216201"/>
                </a:lnTo>
                <a:lnTo>
                  <a:pt x="3939231" y="208872"/>
                </a:lnTo>
                <a:lnTo>
                  <a:pt x="4001437" y="203373"/>
                </a:lnTo>
                <a:lnTo>
                  <a:pt x="4059986" y="205206"/>
                </a:lnTo>
                <a:lnTo>
                  <a:pt x="4116706" y="212538"/>
                </a:lnTo>
                <a:lnTo>
                  <a:pt x="4171595" y="229025"/>
                </a:lnTo>
                <a:lnTo>
                  <a:pt x="4217336" y="252845"/>
                </a:lnTo>
                <a:lnTo>
                  <a:pt x="4261245" y="283994"/>
                </a:lnTo>
                <a:lnTo>
                  <a:pt x="4299669" y="320637"/>
                </a:lnTo>
                <a:lnTo>
                  <a:pt x="4338095" y="362777"/>
                </a:lnTo>
                <a:lnTo>
                  <a:pt x="4372856" y="406750"/>
                </a:lnTo>
                <a:lnTo>
                  <a:pt x="4407617" y="452556"/>
                </a:lnTo>
                <a:lnTo>
                  <a:pt x="4442381" y="498362"/>
                </a:lnTo>
                <a:lnTo>
                  <a:pt x="4477145" y="542337"/>
                </a:lnTo>
                <a:lnTo>
                  <a:pt x="4513739" y="584477"/>
                </a:lnTo>
                <a:lnTo>
                  <a:pt x="4542115" y="609189"/>
                </a:lnTo>
                <a:lnTo>
                  <a:pt x="4542115" y="4614473"/>
                </a:lnTo>
                <a:lnTo>
                  <a:pt x="664769" y="4614473"/>
                </a:lnTo>
                <a:lnTo>
                  <a:pt x="655016" y="4597035"/>
                </a:lnTo>
                <a:lnTo>
                  <a:pt x="622081" y="4556726"/>
                </a:lnTo>
                <a:lnTo>
                  <a:pt x="585489" y="4514583"/>
                </a:lnTo>
                <a:lnTo>
                  <a:pt x="543408" y="4477940"/>
                </a:lnTo>
                <a:lnTo>
                  <a:pt x="499492" y="4443127"/>
                </a:lnTo>
                <a:lnTo>
                  <a:pt x="451923" y="4408315"/>
                </a:lnTo>
                <a:lnTo>
                  <a:pt x="406186" y="4373502"/>
                </a:lnTo>
                <a:lnTo>
                  <a:pt x="362272" y="4338689"/>
                </a:lnTo>
                <a:lnTo>
                  <a:pt x="320194" y="4300215"/>
                </a:lnTo>
                <a:lnTo>
                  <a:pt x="283597" y="4261739"/>
                </a:lnTo>
                <a:lnTo>
                  <a:pt x="252494" y="4217766"/>
                </a:lnTo>
                <a:lnTo>
                  <a:pt x="228710" y="4171960"/>
                </a:lnTo>
                <a:lnTo>
                  <a:pt x="212241" y="4116996"/>
                </a:lnTo>
                <a:lnTo>
                  <a:pt x="204924" y="4060197"/>
                </a:lnTo>
                <a:lnTo>
                  <a:pt x="203092" y="4001565"/>
                </a:lnTo>
                <a:lnTo>
                  <a:pt x="208585" y="3939271"/>
                </a:lnTo>
                <a:lnTo>
                  <a:pt x="215902" y="3876973"/>
                </a:lnTo>
                <a:lnTo>
                  <a:pt x="225050" y="3814678"/>
                </a:lnTo>
                <a:lnTo>
                  <a:pt x="232369" y="3752380"/>
                </a:lnTo>
                <a:lnTo>
                  <a:pt x="236025" y="3690086"/>
                </a:lnTo>
                <a:lnTo>
                  <a:pt x="236025" y="3629623"/>
                </a:lnTo>
                <a:lnTo>
                  <a:pt x="228710" y="3572826"/>
                </a:lnTo>
                <a:lnTo>
                  <a:pt x="214070" y="3516025"/>
                </a:lnTo>
                <a:lnTo>
                  <a:pt x="192118" y="3462892"/>
                </a:lnTo>
                <a:lnTo>
                  <a:pt x="162841" y="3407926"/>
                </a:lnTo>
                <a:lnTo>
                  <a:pt x="133569" y="3352962"/>
                </a:lnTo>
                <a:lnTo>
                  <a:pt x="100635" y="3297993"/>
                </a:lnTo>
                <a:lnTo>
                  <a:pt x="69528" y="3244856"/>
                </a:lnTo>
                <a:lnTo>
                  <a:pt x="42083" y="3188061"/>
                </a:lnTo>
                <a:lnTo>
                  <a:pt x="20128" y="3133090"/>
                </a:lnTo>
                <a:lnTo>
                  <a:pt x="5491" y="3076291"/>
                </a:lnTo>
                <a:lnTo>
                  <a:pt x="0" y="3017661"/>
                </a:lnTo>
                <a:lnTo>
                  <a:pt x="5491" y="2959031"/>
                </a:lnTo>
                <a:lnTo>
                  <a:pt x="20128" y="2902232"/>
                </a:lnTo>
                <a:lnTo>
                  <a:pt x="42083" y="2847268"/>
                </a:lnTo>
                <a:lnTo>
                  <a:pt x="69528" y="2790469"/>
                </a:lnTo>
                <a:lnTo>
                  <a:pt x="100635" y="2737334"/>
                </a:lnTo>
                <a:lnTo>
                  <a:pt x="133569" y="2682368"/>
                </a:lnTo>
                <a:lnTo>
                  <a:pt x="162841" y="2627399"/>
                </a:lnTo>
                <a:lnTo>
                  <a:pt x="192118" y="2572433"/>
                </a:lnTo>
                <a:lnTo>
                  <a:pt x="214070" y="2519300"/>
                </a:lnTo>
                <a:lnTo>
                  <a:pt x="228710" y="2462501"/>
                </a:lnTo>
                <a:lnTo>
                  <a:pt x="236025" y="2405702"/>
                </a:lnTo>
                <a:lnTo>
                  <a:pt x="236025" y="2345239"/>
                </a:lnTo>
                <a:lnTo>
                  <a:pt x="232369" y="2282943"/>
                </a:lnTo>
                <a:lnTo>
                  <a:pt x="225050" y="2220652"/>
                </a:lnTo>
                <a:lnTo>
                  <a:pt x="215902" y="2158351"/>
                </a:lnTo>
                <a:lnTo>
                  <a:pt x="208585" y="2096056"/>
                </a:lnTo>
                <a:lnTo>
                  <a:pt x="203092" y="2033762"/>
                </a:lnTo>
                <a:lnTo>
                  <a:pt x="204924" y="1975130"/>
                </a:lnTo>
                <a:lnTo>
                  <a:pt x="212241" y="1918331"/>
                </a:lnTo>
                <a:lnTo>
                  <a:pt x="228710" y="1863365"/>
                </a:lnTo>
                <a:lnTo>
                  <a:pt x="252494" y="1817559"/>
                </a:lnTo>
                <a:lnTo>
                  <a:pt x="283597" y="1773588"/>
                </a:lnTo>
                <a:lnTo>
                  <a:pt x="320194" y="1735110"/>
                </a:lnTo>
                <a:lnTo>
                  <a:pt x="362272" y="1696633"/>
                </a:lnTo>
                <a:lnTo>
                  <a:pt x="406186" y="1661821"/>
                </a:lnTo>
                <a:lnTo>
                  <a:pt x="451923" y="1627010"/>
                </a:lnTo>
                <a:lnTo>
                  <a:pt x="499492" y="1592198"/>
                </a:lnTo>
                <a:lnTo>
                  <a:pt x="543408" y="1557383"/>
                </a:lnTo>
                <a:lnTo>
                  <a:pt x="585489" y="1520742"/>
                </a:lnTo>
                <a:lnTo>
                  <a:pt x="622081" y="1478602"/>
                </a:lnTo>
                <a:lnTo>
                  <a:pt x="655016" y="1438290"/>
                </a:lnTo>
                <a:lnTo>
                  <a:pt x="680633" y="1392484"/>
                </a:lnTo>
                <a:lnTo>
                  <a:pt x="702588" y="1343017"/>
                </a:lnTo>
                <a:lnTo>
                  <a:pt x="720885" y="1289879"/>
                </a:lnTo>
                <a:lnTo>
                  <a:pt x="737352" y="1234913"/>
                </a:lnTo>
                <a:lnTo>
                  <a:pt x="751988" y="1179949"/>
                </a:lnTo>
                <a:lnTo>
                  <a:pt x="766625" y="1123148"/>
                </a:lnTo>
                <a:lnTo>
                  <a:pt x="783093" y="1070017"/>
                </a:lnTo>
                <a:lnTo>
                  <a:pt x="801388" y="1016879"/>
                </a:lnTo>
                <a:lnTo>
                  <a:pt x="823342" y="967409"/>
                </a:lnTo>
                <a:lnTo>
                  <a:pt x="850791" y="923437"/>
                </a:lnTo>
                <a:lnTo>
                  <a:pt x="883719" y="883127"/>
                </a:lnTo>
                <a:lnTo>
                  <a:pt x="923974" y="850147"/>
                </a:lnTo>
                <a:lnTo>
                  <a:pt x="967888" y="822667"/>
                </a:lnTo>
                <a:lnTo>
                  <a:pt x="1017286" y="800678"/>
                </a:lnTo>
                <a:lnTo>
                  <a:pt x="1070344" y="782355"/>
                </a:lnTo>
                <a:lnTo>
                  <a:pt x="1123405" y="765865"/>
                </a:lnTo>
                <a:lnTo>
                  <a:pt x="1180122" y="751208"/>
                </a:lnTo>
                <a:lnTo>
                  <a:pt x="1235013" y="736549"/>
                </a:lnTo>
                <a:lnTo>
                  <a:pt x="1289905" y="720059"/>
                </a:lnTo>
                <a:lnTo>
                  <a:pt x="1342961" y="701741"/>
                </a:lnTo>
                <a:lnTo>
                  <a:pt x="1392366" y="679752"/>
                </a:lnTo>
                <a:lnTo>
                  <a:pt x="1438103" y="654104"/>
                </a:lnTo>
                <a:lnTo>
                  <a:pt x="1478355" y="621122"/>
                </a:lnTo>
                <a:lnTo>
                  <a:pt x="1520434" y="584477"/>
                </a:lnTo>
                <a:lnTo>
                  <a:pt x="1557033" y="542337"/>
                </a:lnTo>
                <a:lnTo>
                  <a:pt x="1591797" y="498362"/>
                </a:lnTo>
                <a:lnTo>
                  <a:pt x="1626556" y="452556"/>
                </a:lnTo>
                <a:lnTo>
                  <a:pt x="1661319" y="406750"/>
                </a:lnTo>
                <a:lnTo>
                  <a:pt x="1696081" y="362777"/>
                </a:lnTo>
                <a:lnTo>
                  <a:pt x="1734508" y="320637"/>
                </a:lnTo>
                <a:lnTo>
                  <a:pt x="1772930" y="283994"/>
                </a:lnTo>
                <a:lnTo>
                  <a:pt x="1816841" y="252845"/>
                </a:lnTo>
                <a:lnTo>
                  <a:pt x="1862581" y="229025"/>
                </a:lnTo>
                <a:lnTo>
                  <a:pt x="1917472" y="212538"/>
                </a:lnTo>
                <a:lnTo>
                  <a:pt x="1974191" y="205206"/>
                </a:lnTo>
                <a:lnTo>
                  <a:pt x="2032739" y="203373"/>
                </a:lnTo>
                <a:lnTo>
                  <a:pt x="2094947" y="208872"/>
                </a:lnTo>
                <a:lnTo>
                  <a:pt x="2157153" y="216201"/>
                </a:lnTo>
                <a:lnTo>
                  <a:pt x="2219363" y="225361"/>
                </a:lnTo>
                <a:lnTo>
                  <a:pt x="2281569" y="232693"/>
                </a:lnTo>
                <a:lnTo>
                  <a:pt x="2343775" y="236355"/>
                </a:lnTo>
                <a:lnTo>
                  <a:pt x="2404160" y="236355"/>
                </a:lnTo>
                <a:lnTo>
                  <a:pt x="2460875" y="229025"/>
                </a:lnTo>
                <a:lnTo>
                  <a:pt x="2519423" y="214366"/>
                </a:lnTo>
                <a:lnTo>
                  <a:pt x="2572486" y="192379"/>
                </a:lnTo>
                <a:lnTo>
                  <a:pt x="2627375" y="163066"/>
                </a:lnTo>
                <a:lnTo>
                  <a:pt x="2682261" y="133754"/>
                </a:lnTo>
                <a:lnTo>
                  <a:pt x="2737153" y="100772"/>
                </a:lnTo>
                <a:lnTo>
                  <a:pt x="2790211" y="69623"/>
                </a:lnTo>
                <a:lnTo>
                  <a:pt x="2846931" y="42142"/>
                </a:lnTo>
                <a:lnTo>
                  <a:pt x="2901822" y="20154"/>
                </a:lnTo>
                <a:lnTo>
                  <a:pt x="2958537" y="5494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418EEBA-4D15-4782-81DC-AA2BE05E72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81927" y="0"/>
            <a:ext cx="3419856" cy="2381967"/>
          </a:xfrm>
          <a:custGeom>
            <a:avLst/>
            <a:gdLst>
              <a:gd name="connsiteX0" fmla="*/ 139056 w 3419856"/>
              <a:gd name="connsiteY0" fmla="*/ 0 h 2381967"/>
              <a:gd name="connsiteX1" fmla="*/ 3280802 w 3419856"/>
              <a:gd name="connsiteY1" fmla="*/ 0 h 2381967"/>
              <a:gd name="connsiteX2" fmla="*/ 3290236 w 3419856"/>
              <a:gd name="connsiteY2" fmla="*/ 18169 h 2381967"/>
              <a:gd name="connsiteX3" fmla="*/ 3299570 w 3419856"/>
              <a:gd name="connsiteY3" fmla="*/ 49321 h 2381967"/>
              <a:gd name="connsiteX4" fmla="*/ 3303718 w 3419856"/>
              <a:gd name="connsiteY4" fmla="*/ 81512 h 2381967"/>
              <a:gd name="connsiteX5" fmla="*/ 3304755 w 3419856"/>
              <a:gd name="connsiteY5" fmla="*/ 114742 h 2381967"/>
              <a:gd name="connsiteX6" fmla="*/ 3301642 w 3419856"/>
              <a:gd name="connsiteY6" fmla="*/ 150047 h 2381967"/>
              <a:gd name="connsiteX7" fmla="*/ 3297498 w 3419856"/>
              <a:gd name="connsiteY7" fmla="*/ 185353 h 2381967"/>
              <a:gd name="connsiteX8" fmla="*/ 3292312 w 3419856"/>
              <a:gd name="connsiteY8" fmla="*/ 220661 h 2381967"/>
              <a:gd name="connsiteX9" fmla="*/ 3288164 w 3419856"/>
              <a:gd name="connsiteY9" fmla="*/ 255964 h 2381967"/>
              <a:gd name="connsiteX10" fmla="*/ 3286089 w 3419856"/>
              <a:gd name="connsiteY10" fmla="*/ 291271 h 2381967"/>
              <a:gd name="connsiteX11" fmla="*/ 3286089 w 3419856"/>
              <a:gd name="connsiteY11" fmla="*/ 325538 h 2381967"/>
              <a:gd name="connsiteX12" fmla="*/ 3290236 w 3419856"/>
              <a:gd name="connsiteY12" fmla="*/ 357729 h 2381967"/>
              <a:gd name="connsiteX13" fmla="*/ 3298533 w 3419856"/>
              <a:gd name="connsiteY13" fmla="*/ 389919 h 2381967"/>
              <a:gd name="connsiteX14" fmla="*/ 3310976 w 3419856"/>
              <a:gd name="connsiteY14" fmla="*/ 420032 h 2381967"/>
              <a:gd name="connsiteX15" fmla="*/ 3326531 w 3419856"/>
              <a:gd name="connsiteY15" fmla="*/ 451184 h 2381967"/>
              <a:gd name="connsiteX16" fmla="*/ 3344160 w 3419856"/>
              <a:gd name="connsiteY16" fmla="*/ 482338 h 2381967"/>
              <a:gd name="connsiteX17" fmla="*/ 3362823 w 3419856"/>
              <a:gd name="connsiteY17" fmla="*/ 513490 h 2381967"/>
              <a:gd name="connsiteX18" fmla="*/ 3380451 w 3419856"/>
              <a:gd name="connsiteY18" fmla="*/ 543604 h 2381967"/>
              <a:gd name="connsiteX19" fmla="*/ 3396007 w 3419856"/>
              <a:gd name="connsiteY19" fmla="*/ 575795 h 2381967"/>
              <a:gd name="connsiteX20" fmla="*/ 3408449 w 3419856"/>
              <a:gd name="connsiteY20" fmla="*/ 606946 h 2381967"/>
              <a:gd name="connsiteX21" fmla="*/ 3416747 w 3419856"/>
              <a:gd name="connsiteY21" fmla="*/ 639136 h 2381967"/>
              <a:gd name="connsiteX22" fmla="*/ 3419856 w 3419856"/>
              <a:gd name="connsiteY22" fmla="*/ 672365 h 2381967"/>
              <a:gd name="connsiteX23" fmla="*/ 3416747 w 3419856"/>
              <a:gd name="connsiteY23" fmla="*/ 705593 h 2381967"/>
              <a:gd name="connsiteX24" fmla="*/ 3408449 w 3419856"/>
              <a:gd name="connsiteY24" fmla="*/ 737784 h 2381967"/>
              <a:gd name="connsiteX25" fmla="*/ 3396007 w 3419856"/>
              <a:gd name="connsiteY25" fmla="*/ 768938 h 2381967"/>
              <a:gd name="connsiteX26" fmla="*/ 3380451 w 3419856"/>
              <a:gd name="connsiteY26" fmla="*/ 801127 h 2381967"/>
              <a:gd name="connsiteX27" fmla="*/ 3362823 w 3419856"/>
              <a:gd name="connsiteY27" fmla="*/ 831242 h 2381967"/>
              <a:gd name="connsiteX28" fmla="*/ 3344160 w 3419856"/>
              <a:gd name="connsiteY28" fmla="*/ 862396 h 2381967"/>
              <a:gd name="connsiteX29" fmla="*/ 3326531 w 3419856"/>
              <a:gd name="connsiteY29" fmla="*/ 893546 h 2381967"/>
              <a:gd name="connsiteX30" fmla="*/ 3310976 w 3419856"/>
              <a:gd name="connsiteY30" fmla="*/ 924698 h 2381967"/>
              <a:gd name="connsiteX31" fmla="*/ 3298533 w 3419856"/>
              <a:gd name="connsiteY31" fmla="*/ 954811 h 2381967"/>
              <a:gd name="connsiteX32" fmla="*/ 3290236 w 3419856"/>
              <a:gd name="connsiteY32" fmla="*/ 987004 h 2381967"/>
              <a:gd name="connsiteX33" fmla="*/ 3286089 w 3419856"/>
              <a:gd name="connsiteY33" fmla="*/ 1019193 h 2381967"/>
              <a:gd name="connsiteX34" fmla="*/ 3286089 w 3419856"/>
              <a:gd name="connsiteY34" fmla="*/ 1053460 h 2381967"/>
              <a:gd name="connsiteX35" fmla="*/ 3288164 w 3419856"/>
              <a:gd name="connsiteY35" fmla="*/ 1088765 h 2381967"/>
              <a:gd name="connsiteX36" fmla="*/ 3292312 w 3419856"/>
              <a:gd name="connsiteY36" fmla="*/ 1124072 h 2381967"/>
              <a:gd name="connsiteX37" fmla="*/ 3297498 w 3419856"/>
              <a:gd name="connsiteY37" fmla="*/ 1159378 h 2381967"/>
              <a:gd name="connsiteX38" fmla="*/ 3301642 w 3419856"/>
              <a:gd name="connsiteY38" fmla="*/ 1194686 h 2381967"/>
              <a:gd name="connsiteX39" fmla="*/ 3304755 w 3419856"/>
              <a:gd name="connsiteY39" fmla="*/ 1229990 h 2381967"/>
              <a:gd name="connsiteX40" fmla="*/ 3303718 w 3419856"/>
              <a:gd name="connsiteY40" fmla="*/ 1263220 h 2381967"/>
              <a:gd name="connsiteX41" fmla="*/ 3299570 w 3419856"/>
              <a:gd name="connsiteY41" fmla="*/ 1295411 h 2381967"/>
              <a:gd name="connsiteX42" fmla="*/ 3290236 w 3419856"/>
              <a:gd name="connsiteY42" fmla="*/ 1326561 h 2381967"/>
              <a:gd name="connsiteX43" fmla="*/ 3276757 w 3419856"/>
              <a:gd name="connsiteY43" fmla="*/ 1352522 h 2381967"/>
              <a:gd name="connsiteX44" fmla="*/ 3259131 w 3419856"/>
              <a:gd name="connsiteY44" fmla="*/ 1377443 h 2381967"/>
              <a:gd name="connsiteX45" fmla="*/ 3238390 w 3419856"/>
              <a:gd name="connsiteY45" fmla="*/ 1399250 h 2381967"/>
              <a:gd name="connsiteX46" fmla="*/ 3214539 w 3419856"/>
              <a:gd name="connsiteY46" fmla="*/ 1421055 h 2381967"/>
              <a:gd name="connsiteX47" fmla="*/ 3189654 w 3419856"/>
              <a:gd name="connsiteY47" fmla="*/ 1440785 h 2381967"/>
              <a:gd name="connsiteX48" fmla="*/ 3163731 w 3419856"/>
              <a:gd name="connsiteY48" fmla="*/ 1460515 h 2381967"/>
              <a:gd name="connsiteX49" fmla="*/ 3137807 w 3419856"/>
              <a:gd name="connsiteY49" fmla="*/ 1480245 h 2381967"/>
              <a:gd name="connsiteX50" fmla="*/ 3111883 w 3419856"/>
              <a:gd name="connsiteY50" fmla="*/ 1499975 h 2381967"/>
              <a:gd name="connsiteX51" fmla="*/ 3088033 w 3419856"/>
              <a:gd name="connsiteY51" fmla="*/ 1520742 h 2381967"/>
              <a:gd name="connsiteX52" fmla="*/ 3067293 w 3419856"/>
              <a:gd name="connsiteY52" fmla="*/ 1544627 h 2381967"/>
              <a:gd name="connsiteX53" fmla="*/ 3048628 w 3419856"/>
              <a:gd name="connsiteY53" fmla="*/ 1567472 h 2381967"/>
              <a:gd name="connsiteX54" fmla="*/ 3034111 w 3419856"/>
              <a:gd name="connsiteY54" fmla="*/ 1593431 h 2381967"/>
              <a:gd name="connsiteX55" fmla="*/ 3021667 w 3419856"/>
              <a:gd name="connsiteY55" fmla="*/ 1621468 h 2381967"/>
              <a:gd name="connsiteX56" fmla="*/ 3011299 w 3419856"/>
              <a:gd name="connsiteY56" fmla="*/ 1651582 h 2381967"/>
              <a:gd name="connsiteX57" fmla="*/ 3001966 w 3419856"/>
              <a:gd name="connsiteY57" fmla="*/ 1682734 h 2381967"/>
              <a:gd name="connsiteX58" fmla="*/ 2993671 w 3419856"/>
              <a:gd name="connsiteY58" fmla="*/ 1713887 h 2381967"/>
              <a:gd name="connsiteX59" fmla="*/ 2985375 w 3419856"/>
              <a:gd name="connsiteY59" fmla="*/ 1746078 h 2381967"/>
              <a:gd name="connsiteX60" fmla="*/ 2976043 w 3419856"/>
              <a:gd name="connsiteY60" fmla="*/ 1776191 h 2381967"/>
              <a:gd name="connsiteX61" fmla="*/ 2965673 w 3419856"/>
              <a:gd name="connsiteY61" fmla="*/ 1806304 h 2381967"/>
              <a:gd name="connsiteX62" fmla="*/ 2953230 w 3419856"/>
              <a:gd name="connsiteY62" fmla="*/ 1834342 h 2381967"/>
              <a:gd name="connsiteX63" fmla="*/ 2937675 w 3419856"/>
              <a:gd name="connsiteY63" fmla="*/ 1859265 h 2381967"/>
              <a:gd name="connsiteX64" fmla="*/ 2919011 w 3419856"/>
              <a:gd name="connsiteY64" fmla="*/ 1882108 h 2381967"/>
              <a:gd name="connsiteX65" fmla="*/ 2896195 w 3419856"/>
              <a:gd name="connsiteY65" fmla="*/ 1900800 h 2381967"/>
              <a:gd name="connsiteX66" fmla="*/ 2871309 w 3419856"/>
              <a:gd name="connsiteY66" fmla="*/ 1916375 h 2381967"/>
              <a:gd name="connsiteX67" fmla="*/ 2843314 w 3419856"/>
              <a:gd name="connsiteY67" fmla="*/ 1928836 h 2381967"/>
              <a:gd name="connsiteX68" fmla="*/ 2813241 w 3419856"/>
              <a:gd name="connsiteY68" fmla="*/ 1939222 h 2381967"/>
              <a:gd name="connsiteX69" fmla="*/ 2783169 w 3419856"/>
              <a:gd name="connsiteY69" fmla="*/ 1948566 h 2381967"/>
              <a:gd name="connsiteX70" fmla="*/ 2751023 w 3419856"/>
              <a:gd name="connsiteY70" fmla="*/ 1956875 h 2381967"/>
              <a:gd name="connsiteX71" fmla="*/ 2719917 w 3419856"/>
              <a:gd name="connsiteY71" fmla="*/ 1965182 h 2381967"/>
              <a:gd name="connsiteX72" fmla="*/ 2688807 w 3419856"/>
              <a:gd name="connsiteY72" fmla="*/ 1974526 h 2381967"/>
              <a:gd name="connsiteX73" fmla="*/ 2658737 w 3419856"/>
              <a:gd name="connsiteY73" fmla="*/ 1984911 h 2381967"/>
              <a:gd name="connsiteX74" fmla="*/ 2630739 w 3419856"/>
              <a:gd name="connsiteY74" fmla="*/ 1997373 h 2381967"/>
              <a:gd name="connsiteX75" fmla="*/ 2604814 w 3419856"/>
              <a:gd name="connsiteY75" fmla="*/ 2011910 h 2381967"/>
              <a:gd name="connsiteX76" fmla="*/ 2582001 w 3419856"/>
              <a:gd name="connsiteY76" fmla="*/ 2030599 h 2381967"/>
              <a:gd name="connsiteX77" fmla="*/ 2558153 w 3419856"/>
              <a:gd name="connsiteY77" fmla="*/ 2051367 h 2381967"/>
              <a:gd name="connsiteX78" fmla="*/ 2537413 w 3419856"/>
              <a:gd name="connsiteY78" fmla="*/ 2075251 h 2381967"/>
              <a:gd name="connsiteX79" fmla="*/ 2517711 w 3419856"/>
              <a:gd name="connsiteY79" fmla="*/ 2100173 h 2381967"/>
              <a:gd name="connsiteX80" fmla="*/ 2498009 w 3419856"/>
              <a:gd name="connsiteY80" fmla="*/ 2126133 h 2381967"/>
              <a:gd name="connsiteX81" fmla="*/ 2478308 w 3419856"/>
              <a:gd name="connsiteY81" fmla="*/ 2152094 h 2381967"/>
              <a:gd name="connsiteX82" fmla="*/ 2458607 w 3419856"/>
              <a:gd name="connsiteY82" fmla="*/ 2177015 h 2381967"/>
              <a:gd name="connsiteX83" fmla="*/ 2436829 w 3419856"/>
              <a:gd name="connsiteY83" fmla="*/ 2200899 h 2381967"/>
              <a:gd name="connsiteX84" fmla="*/ 2415053 w 3419856"/>
              <a:gd name="connsiteY84" fmla="*/ 2221667 h 2381967"/>
              <a:gd name="connsiteX85" fmla="*/ 2390167 w 3419856"/>
              <a:gd name="connsiteY85" fmla="*/ 2239321 h 2381967"/>
              <a:gd name="connsiteX86" fmla="*/ 2364243 w 3419856"/>
              <a:gd name="connsiteY86" fmla="*/ 2252820 h 2381967"/>
              <a:gd name="connsiteX87" fmla="*/ 2333135 w 3419856"/>
              <a:gd name="connsiteY87" fmla="*/ 2262165 h 2381967"/>
              <a:gd name="connsiteX88" fmla="*/ 2300989 w 3419856"/>
              <a:gd name="connsiteY88" fmla="*/ 2266320 h 2381967"/>
              <a:gd name="connsiteX89" fmla="*/ 2267807 w 3419856"/>
              <a:gd name="connsiteY89" fmla="*/ 2267357 h 2381967"/>
              <a:gd name="connsiteX90" fmla="*/ 2232551 w 3419856"/>
              <a:gd name="connsiteY90" fmla="*/ 2264241 h 2381967"/>
              <a:gd name="connsiteX91" fmla="*/ 2197294 w 3419856"/>
              <a:gd name="connsiteY91" fmla="*/ 2260090 h 2381967"/>
              <a:gd name="connsiteX92" fmla="*/ 2162036 w 3419856"/>
              <a:gd name="connsiteY92" fmla="*/ 2254895 h 2381967"/>
              <a:gd name="connsiteX93" fmla="*/ 2126782 w 3419856"/>
              <a:gd name="connsiteY93" fmla="*/ 2250744 h 2381967"/>
              <a:gd name="connsiteX94" fmla="*/ 2091526 w 3419856"/>
              <a:gd name="connsiteY94" fmla="*/ 2248666 h 2381967"/>
              <a:gd name="connsiteX95" fmla="*/ 2057307 w 3419856"/>
              <a:gd name="connsiteY95" fmla="*/ 2248666 h 2381967"/>
              <a:gd name="connsiteX96" fmla="*/ 2025161 w 3419856"/>
              <a:gd name="connsiteY96" fmla="*/ 2252820 h 2381967"/>
              <a:gd name="connsiteX97" fmla="*/ 1993014 w 3419856"/>
              <a:gd name="connsiteY97" fmla="*/ 2261127 h 2381967"/>
              <a:gd name="connsiteX98" fmla="*/ 1961906 w 3419856"/>
              <a:gd name="connsiteY98" fmla="*/ 2273588 h 2381967"/>
              <a:gd name="connsiteX99" fmla="*/ 1930799 w 3419856"/>
              <a:gd name="connsiteY99" fmla="*/ 2290201 h 2381967"/>
              <a:gd name="connsiteX100" fmla="*/ 1899689 w 3419856"/>
              <a:gd name="connsiteY100" fmla="*/ 2306817 h 2381967"/>
              <a:gd name="connsiteX101" fmla="*/ 1868581 w 3419856"/>
              <a:gd name="connsiteY101" fmla="*/ 2325506 h 2381967"/>
              <a:gd name="connsiteX102" fmla="*/ 1838509 w 3419856"/>
              <a:gd name="connsiteY102" fmla="*/ 2343160 h 2381967"/>
              <a:gd name="connsiteX103" fmla="*/ 1806363 w 3419856"/>
              <a:gd name="connsiteY103" fmla="*/ 2358737 h 2381967"/>
              <a:gd name="connsiteX104" fmla="*/ 1775255 w 3419856"/>
              <a:gd name="connsiteY104" fmla="*/ 2371199 h 2381967"/>
              <a:gd name="connsiteX105" fmla="*/ 1743111 w 3419856"/>
              <a:gd name="connsiteY105" fmla="*/ 2379506 h 2381967"/>
              <a:gd name="connsiteX106" fmla="*/ 1716882 w 3419856"/>
              <a:gd name="connsiteY106" fmla="*/ 2381967 h 2381967"/>
              <a:gd name="connsiteX107" fmla="*/ 1702975 w 3419856"/>
              <a:gd name="connsiteY107" fmla="*/ 2381967 h 2381967"/>
              <a:gd name="connsiteX108" fmla="*/ 1676745 w 3419856"/>
              <a:gd name="connsiteY108" fmla="*/ 2379506 h 2381967"/>
              <a:gd name="connsiteX109" fmla="*/ 1644602 w 3419856"/>
              <a:gd name="connsiteY109" fmla="*/ 2371199 h 2381967"/>
              <a:gd name="connsiteX110" fmla="*/ 1613493 w 3419856"/>
              <a:gd name="connsiteY110" fmla="*/ 2358737 h 2381967"/>
              <a:gd name="connsiteX111" fmla="*/ 1581347 w 3419856"/>
              <a:gd name="connsiteY111" fmla="*/ 2343160 h 2381967"/>
              <a:gd name="connsiteX112" fmla="*/ 1551276 w 3419856"/>
              <a:gd name="connsiteY112" fmla="*/ 2325506 h 2381967"/>
              <a:gd name="connsiteX113" fmla="*/ 1520167 w 3419856"/>
              <a:gd name="connsiteY113" fmla="*/ 2306817 h 2381967"/>
              <a:gd name="connsiteX114" fmla="*/ 1489060 w 3419856"/>
              <a:gd name="connsiteY114" fmla="*/ 2290201 h 2381967"/>
              <a:gd name="connsiteX115" fmla="*/ 1457952 w 3419856"/>
              <a:gd name="connsiteY115" fmla="*/ 2273588 h 2381967"/>
              <a:gd name="connsiteX116" fmla="*/ 1427878 w 3419856"/>
              <a:gd name="connsiteY116" fmla="*/ 2261127 h 2381967"/>
              <a:gd name="connsiteX117" fmla="*/ 1394696 w 3419856"/>
              <a:gd name="connsiteY117" fmla="*/ 2252820 h 2381967"/>
              <a:gd name="connsiteX118" fmla="*/ 1362553 w 3419856"/>
              <a:gd name="connsiteY118" fmla="*/ 2248666 h 2381967"/>
              <a:gd name="connsiteX119" fmla="*/ 1328331 w 3419856"/>
              <a:gd name="connsiteY119" fmla="*/ 2248666 h 2381967"/>
              <a:gd name="connsiteX120" fmla="*/ 1293075 w 3419856"/>
              <a:gd name="connsiteY120" fmla="*/ 2250744 h 2381967"/>
              <a:gd name="connsiteX121" fmla="*/ 1257820 w 3419856"/>
              <a:gd name="connsiteY121" fmla="*/ 2254895 h 2381967"/>
              <a:gd name="connsiteX122" fmla="*/ 1222563 w 3419856"/>
              <a:gd name="connsiteY122" fmla="*/ 2260090 h 2381967"/>
              <a:gd name="connsiteX123" fmla="*/ 1187307 w 3419856"/>
              <a:gd name="connsiteY123" fmla="*/ 2264241 h 2381967"/>
              <a:gd name="connsiteX124" fmla="*/ 1152051 w 3419856"/>
              <a:gd name="connsiteY124" fmla="*/ 2267357 h 2381967"/>
              <a:gd name="connsiteX125" fmla="*/ 1118869 w 3419856"/>
              <a:gd name="connsiteY125" fmla="*/ 2266320 h 2381967"/>
              <a:gd name="connsiteX126" fmla="*/ 1086724 w 3419856"/>
              <a:gd name="connsiteY126" fmla="*/ 2262165 h 2381967"/>
              <a:gd name="connsiteX127" fmla="*/ 1055614 w 3419856"/>
              <a:gd name="connsiteY127" fmla="*/ 2252820 h 2381967"/>
              <a:gd name="connsiteX128" fmla="*/ 1029692 w 3419856"/>
              <a:gd name="connsiteY128" fmla="*/ 2239321 h 2381967"/>
              <a:gd name="connsiteX129" fmla="*/ 1004805 w 3419856"/>
              <a:gd name="connsiteY129" fmla="*/ 2221667 h 2381967"/>
              <a:gd name="connsiteX130" fmla="*/ 983029 w 3419856"/>
              <a:gd name="connsiteY130" fmla="*/ 2200899 h 2381967"/>
              <a:gd name="connsiteX131" fmla="*/ 961251 w 3419856"/>
              <a:gd name="connsiteY131" fmla="*/ 2177015 h 2381967"/>
              <a:gd name="connsiteX132" fmla="*/ 941550 w 3419856"/>
              <a:gd name="connsiteY132" fmla="*/ 2152094 h 2381967"/>
              <a:gd name="connsiteX133" fmla="*/ 921848 w 3419856"/>
              <a:gd name="connsiteY133" fmla="*/ 2126133 h 2381967"/>
              <a:gd name="connsiteX134" fmla="*/ 902148 w 3419856"/>
              <a:gd name="connsiteY134" fmla="*/ 2100173 h 2381967"/>
              <a:gd name="connsiteX135" fmla="*/ 882446 w 3419856"/>
              <a:gd name="connsiteY135" fmla="*/ 2075251 h 2381967"/>
              <a:gd name="connsiteX136" fmla="*/ 861703 w 3419856"/>
              <a:gd name="connsiteY136" fmla="*/ 2051367 h 2381967"/>
              <a:gd name="connsiteX137" fmla="*/ 837855 w 3419856"/>
              <a:gd name="connsiteY137" fmla="*/ 2030599 h 2381967"/>
              <a:gd name="connsiteX138" fmla="*/ 815042 w 3419856"/>
              <a:gd name="connsiteY138" fmla="*/ 2011910 h 2381967"/>
              <a:gd name="connsiteX139" fmla="*/ 789121 w 3419856"/>
              <a:gd name="connsiteY139" fmla="*/ 1997373 h 2381967"/>
              <a:gd name="connsiteX140" fmla="*/ 761121 w 3419856"/>
              <a:gd name="connsiteY140" fmla="*/ 1984911 h 2381967"/>
              <a:gd name="connsiteX141" fmla="*/ 731051 w 3419856"/>
              <a:gd name="connsiteY141" fmla="*/ 1974526 h 2381967"/>
              <a:gd name="connsiteX142" fmla="*/ 699942 w 3419856"/>
              <a:gd name="connsiteY142" fmla="*/ 1965182 h 2381967"/>
              <a:gd name="connsiteX143" fmla="*/ 668832 w 3419856"/>
              <a:gd name="connsiteY143" fmla="*/ 1956875 h 2381967"/>
              <a:gd name="connsiteX144" fmla="*/ 636688 w 3419856"/>
              <a:gd name="connsiteY144" fmla="*/ 1948566 h 2381967"/>
              <a:gd name="connsiteX145" fmla="*/ 606616 w 3419856"/>
              <a:gd name="connsiteY145" fmla="*/ 1939222 h 2381967"/>
              <a:gd name="connsiteX146" fmla="*/ 576545 w 3419856"/>
              <a:gd name="connsiteY146" fmla="*/ 1928836 h 2381967"/>
              <a:gd name="connsiteX147" fmla="*/ 548549 w 3419856"/>
              <a:gd name="connsiteY147" fmla="*/ 1916375 h 2381967"/>
              <a:gd name="connsiteX148" fmla="*/ 523661 w 3419856"/>
              <a:gd name="connsiteY148" fmla="*/ 1900800 h 2381967"/>
              <a:gd name="connsiteX149" fmla="*/ 500847 w 3419856"/>
              <a:gd name="connsiteY149" fmla="*/ 1882108 h 2381967"/>
              <a:gd name="connsiteX150" fmla="*/ 482184 w 3419856"/>
              <a:gd name="connsiteY150" fmla="*/ 1859265 h 2381967"/>
              <a:gd name="connsiteX151" fmla="*/ 466628 w 3419856"/>
              <a:gd name="connsiteY151" fmla="*/ 1834342 h 2381967"/>
              <a:gd name="connsiteX152" fmla="*/ 454185 w 3419856"/>
              <a:gd name="connsiteY152" fmla="*/ 1806304 h 2381967"/>
              <a:gd name="connsiteX153" fmla="*/ 443817 w 3419856"/>
              <a:gd name="connsiteY153" fmla="*/ 1776191 h 2381967"/>
              <a:gd name="connsiteX154" fmla="*/ 434483 w 3419856"/>
              <a:gd name="connsiteY154" fmla="*/ 1746078 h 2381967"/>
              <a:gd name="connsiteX155" fmla="*/ 426188 w 3419856"/>
              <a:gd name="connsiteY155" fmla="*/ 1713887 h 2381967"/>
              <a:gd name="connsiteX156" fmla="*/ 417893 w 3419856"/>
              <a:gd name="connsiteY156" fmla="*/ 1682734 h 2381967"/>
              <a:gd name="connsiteX157" fmla="*/ 408561 w 3419856"/>
              <a:gd name="connsiteY157" fmla="*/ 1651582 h 2381967"/>
              <a:gd name="connsiteX158" fmla="*/ 398191 w 3419856"/>
              <a:gd name="connsiteY158" fmla="*/ 1621468 h 2381967"/>
              <a:gd name="connsiteX159" fmla="*/ 385747 w 3419856"/>
              <a:gd name="connsiteY159" fmla="*/ 1593431 h 2381967"/>
              <a:gd name="connsiteX160" fmla="*/ 371229 w 3419856"/>
              <a:gd name="connsiteY160" fmla="*/ 1567472 h 2381967"/>
              <a:gd name="connsiteX161" fmla="*/ 352563 w 3419856"/>
              <a:gd name="connsiteY161" fmla="*/ 1544627 h 2381967"/>
              <a:gd name="connsiteX162" fmla="*/ 331825 w 3419856"/>
              <a:gd name="connsiteY162" fmla="*/ 1520742 h 2381967"/>
              <a:gd name="connsiteX163" fmla="*/ 307976 w 3419856"/>
              <a:gd name="connsiteY163" fmla="*/ 1499975 h 2381967"/>
              <a:gd name="connsiteX164" fmla="*/ 283086 w 3419856"/>
              <a:gd name="connsiteY164" fmla="*/ 1480245 h 2381967"/>
              <a:gd name="connsiteX165" fmla="*/ 256126 w 3419856"/>
              <a:gd name="connsiteY165" fmla="*/ 1460515 h 2381967"/>
              <a:gd name="connsiteX166" fmla="*/ 230205 w 3419856"/>
              <a:gd name="connsiteY166" fmla="*/ 1440785 h 2381967"/>
              <a:gd name="connsiteX167" fmla="*/ 205317 w 3419856"/>
              <a:gd name="connsiteY167" fmla="*/ 1421055 h 2381967"/>
              <a:gd name="connsiteX168" fmla="*/ 181469 w 3419856"/>
              <a:gd name="connsiteY168" fmla="*/ 1399250 h 2381967"/>
              <a:gd name="connsiteX169" fmla="*/ 160728 w 3419856"/>
              <a:gd name="connsiteY169" fmla="*/ 1377443 h 2381967"/>
              <a:gd name="connsiteX170" fmla="*/ 143101 w 3419856"/>
              <a:gd name="connsiteY170" fmla="*/ 1352522 h 2381967"/>
              <a:gd name="connsiteX171" fmla="*/ 129621 w 3419856"/>
              <a:gd name="connsiteY171" fmla="*/ 1326561 h 2381967"/>
              <a:gd name="connsiteX172" fmla="*/ 120288 w 3419856"/>
              <a:gd name="connsiteY172" fmla="*/ 1295411 h 2381967"/>
              <a:gd name="connsiteX173" fmla="*/ 116141 w 3419856"/>
              <a:gd name="connsiteY173" fmla="*/ 1263220 h 2381967"/>
              <a:gd name="connsiteX174" fmla="*/ 115102 w 3419856"/>
              <a:gd name="connsiteY174" fmla="*/ 1229990 h 2381967"/>
              <a:gd name="connsiteX175" fmla="*/ 118215 w 3419856"/>
              <a:gd name="connsiteY175" fmla="*/ 1194686 h 2381967"/>
              <a:gd name="connsiteX176" fmla="*/ 122362 w 3419856"/>
              <a:gd name="connsiteY176" fmla="*/ 1159378 h 2381967"/>
              <a:gd name="connsiteX177" fmla="*/ 127547 w 3419856"/>
              <a:gd name="connsiteY177" fmla="*/ 1124072 h 2381967"/>
              <a:gd name="connsiteX178" fmla="*/ 131695 w 3419856"/>
              <a:gd name="connsiteY178" fmla="*/ 1088765 h 2381967"/>
              <a:gd name="connsiteX179" fmla="*/ 133767 w 3419856"/>
              <a:gd name="connsiteY179" fmla="*/ 1053460 h 2381967"/>
              <a:gd name="connsiteX180" fmla="*/ 133767 w 3419856"/>
              <a:gd name="connsiteY180" fmla="*/ 1019193 h 2381967"/>
              <a:gd name="connsiteX181" fmla="*/ 129621 w 3419856"/>
              <a:gd name="connsiteY181" fmla="*/ 987004 h 2381967"/>
              <a:gd name="connsiteX182" fmla="*/ 121324 w 3419856"/>
              <a:gd name="connsiteY182" fmla="*/ 954811 h 2381967"/>
              <a:gd name="connsiteX183" fmla="*/ 108883 w 3419856"/>
              <a:gd name="connsiteY183" fmla="*/ 924698 h 2381967"/>
              <a:gd name="connsiteX184" fmla="*/ 92290 w 3419856"/>
              <a:gd name="connsiteY184" fmla="*/ 893546 h 2381967"/>
              <a:gd name="connsiteX185" fmla="*/ 75700 w 3419856"/>
              <a:gd name="connsiteY185" fmla="*/ 862396 h 2381967"/>
              <a:gd name="connsiteX186" fmla="*/ 57035 w 3419856"/>
              <a:gd name="connsiteY186" fmla="*/ 831242 h 2381967"/>
              <a:gd name="connsiteX187" fmla="*/ 39405 w 3419856"/>
              <a:gd name="connsiteY187" fmla="*/ 801127 h 2381967"/>
              <a:gd name="connsiteX188" fmla="*/ 23851 w 3419856"/>
              <a:gd name="connsiteY188" fmla="*/ 768938 h 2381967"/>
              <a:gd name="connsiteX189" fmla="*/ 11407 w 3419856"/>
              <a:gd name="connsiteY189" fmla="*/ 737784 h 2381967"/>
              <a:gd name="connsiteX190" fmla="*/ 3112 w 3419856"/>
              <a:gd name="connsiteY190" fmla="*/ 705593 h 2381967"/>
              <a:gd name="connsiteX191" fmla="*/ 0 w 3419856"/>
              <a:gd name="connsiteY191" fmla="*/ 672365 h 2381967"/>
              <a:gd name="connsiteX192" fmla="*/ 3112 w 3419856"/>
              <a:gd name="connsiteY192" fmla="*/ 639136 h 2381967"/>
              <a:gd name="connsiteX193" fmla="*/ 11407 w 3419856"/>
              <a:gd name="connsiteY193" fmla="*/ 606946 h 2381967"/>
              <a:gd name="connsiteX194" fmla="*/ 23851 w 3419856"/>
              <a:gd name="connsiteY194" fmla="*/ 575795 h 2381967"/>
              <a:gd name="connsiteX195" fmla="*/ 39405 w 3419856"/>
              <a:gd name="connsiteY195" fmla="*/ 543604 h 2381967"/>
              <a:gd name="connsiteX196" fmla="*/ 57035 w 3419856"/>
              <a:gd name="connsiteY196" fmla="*/ 513490 h 2381967"/>
              <a:gd name="connsiteX197" fmla="*/ 75700 w 3419856"/>
              <a:gd name="connsiteY197" fmla="*/ 482338 h 2381967"/>
              <a:gd name="connsiteX198" fmla="*/ 92290 w 3419856"/>
              <a:gd name="connsiteY198" fmla="*/ 451184 h 2381967"/>
              <a:gd name="connsiteX199" fmla="*/ 108883 w 3419856"/>
              <a:gd name="connsiteY199" fmla="*/ 420032 h 2381967"/>
              <a:gd name="connsiteX200" fmla="*/ 121324 w 3419856"/>
              <a:gd name="connsiteY200" fmla="*/ 389919 h 2381967"/>
              <a:gd name="connsiteX201" fmla="*/ 129621 w 3419856"/>
              <a:gd name="connsiteY201" fmla="*/ 357729 h 2381967"/>
              <a:gd name="connsiteX202" fmla="*/ 133767 w 3419856"/>
              <a:gd name="connsiteY202" fmla="*/ 325538 h 2381967"/>
              <a:gd name="connsiteX203" fmla="*/ 133767 w 3419856"/>
              <a:gd name="connsiteY203" fmla="*/ 291271 h 2381967"/>
              <a:gd name="connsiteX204" fmla="*/ 131695 w 3419856"/>
              <a:gd name="connsiteY204" fmla="*/ 255964 h 2381967"/>
              <a:gd name="connsiteX205" fmla="*/ 127547 w 3419856"/>
              <a:gd name="connsiteY205" fmla="*/ 220661 h 2381967"/>
              <a:gd name="connsiteX206" fmla="*/ 122362 w 3419856"/>
              <a:gd name="connsiteY206" fmla="*/ 185353 h 2381967"/>
              <a:gd name="connsiteX207" fmla="*/ 118215 w 3419856"/>
              <a:gd name="connsiteY207" fmla="*/ 150047 h 2381967"/>
              <a:gd name="connsiteX208" fmla="*/ 115102 w 3419856"/>
              <a:gd name="connsiteY208" fmla="*/ 114742 h 2381967"/>
              <a:gd name="connsiteX209" fmla="*/ 116141 w 3419856"/>
              <a:gd name="connsiteY209" fmla="*/ 81512 h 2381967"/>
              <a:gd name="connsiteX210" fmla="*/ 120288 w 3419856"/>
              <a:gd name="connsiteY210" fmla="*/ 49321 h 2381967"/>
              <a:gd name="connsiteX211" fmla="*/ 129621 w 3419856"/>
              <a:gd name="connsiteY211" fmla="*/ 18169 h 2381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</a:cxnLst>
            <a:rect l="l" t="t" r="r" b="b"/>
            <a:pathLst>
              <a:path w="3419856" h="2381967">
                <a:moveTo>
                  <a:pt x="139056" y="0"/>
                </a:moveTo>
                <a:lnTo>
                  <a:pt x="3280802" y="0"/>
                </a:lnTo>
                <a:lnTo>
                  <a:pt x="3290236" y="18169"/>
                </a:lnTo>
                <a:lnTo>
                  <a:pt x="3299570" y="49321"/>
                </a:lnTo>
                <a:lnTo>
                  <a:pt x="3303718" y="81512"/>
                </a:lnTo>
                <a:lnTo>
                  <a:pt x="3304755" y="114742"/>
                </a:lnTo>
                <a:lnTo>
                  <a:pt x="3301642" y="150047"/>
                </a:lnTo>
                <a:lnTo>
                  <a:pt x="3297498" y="185353"/>
                </a:lnTo>
                <a:lnTo>
                  <a:pt x="3292312" y="220661"/>
                </a:lnTo>
                <a:lnTo>
                  <a:pt x="3288164" y="255964"/>
                </a:lnTo>
                <a:lnTo>
                  <a:pt x="3286089" y="291271"/>
                </a:lnTo>
                <a:lnTo>
                  <a:pt x="3286089" y="325538"/>
                </a:lnTo>
                <a:lnTo>
                  <a:pt x="3290236" y="357729"/>
                </a:lnTo>
                <a:lnTo>
                  <a:pt x="3298533" y="389919"/>
                </a:lnTo>
                <a:lnTo>
                  <a:pt x="3310976" y="420032"/>
                </a:lnTo>
                <a:lnTo>
                  <a:pt x="3326531" y="451184"/>
                </a:lnTo>
                <a:lnTo>
                  <a:pt x="3344160" y="482338"/>
                </a:lnTo>
                <a:lnTo>
                  <a:pt x="3362823" y="513490"/>
                </a:lnTo>
                <a:lnTo>
                  <a:pt x="3380451" y="543604"/>
                </a:lnTo>
                <a:lnTo>
                  <a:pt x="3396007" y="575795"/>
                </a:lnTo>
                <a:lnTo>
                  <a:pt x="3408449" y="606946"/>
                </a:lnTo>
                <a:lnTo>
                  <a:pt x="3416747" y="639136"/>
                </a:lnTo>
                <a:lnTo>
                  <a:pt x="3419856" y="672365"/>
                </a:lnTo>
                <a:lnTo>
                  <a:pt x="3416747" y="705593"/>
                </a:lnTo>
                <a:lnTo>
                  <a:pt x="3408449" y="737784"/>
                </a:lnTo>
                <a:lnTo>
                  <a:pt x="3396007" y="768938"/>
                </a:lnTo>
                <a:lnTo>
                  <a:pt x="3380451" y="801127"/>
                </a:lnTo>
                <a:lnTo>
                  <a:pt x="3362823" y="831242"/>
                </a:lnTo>
                <a:lnTo>
                  <a:pt x="3344160" y="862396"/>
                </a:lnTo>
                <a:lnTo>
                  <a:pt x="3326531" y="893546"/>
                </a:lnTo>
                <a:lnTo>
                  <a:pt x="3310976" y="924698"/>
                </a:lnTo>
                <a:lnTo>
                  <a:pt x="3298533" y="954811"/>
                </a:lnTo>
                <a:lnTo>
                  <a:pt x="3290236" y="987004"/>
                </a:lnTo>
                <a:lnTo>
                  <a:pt x="3286089" y="1019193"/>
                </a:lnTo>
                <a:lnTo>
                  <a:pt x="3286089" y="1053460"/>
                </a:lnTo>
                <a:lnTo>
                  <a:pt x="3288164" y="1088765"/>
                </a:lnTo>
                <a:lnTo>
                  <a:pt x="3292312" y="1124072"/>
                </a:lnTo>
                <a:lnTo>
                  <a:pt x="3297498" y="1159378"/>
                </a:lnTo>
                <a:lnTo>
                  <a:pt x="3301642" y="1194686"/>
                </a:lnTo>
                <a:lnTo>
                  <a:pt x="3304755" y="1229990"/>
                </a:lnTo>
                <a:lnTo>
                  <a:pt x="3303718" y="1263220"/>
                </a:lnTo>
                <a:lnTo>
                  <a:pt x="3299570" y="1295411"/>
                </a:lnTo>
                <a:lnTo>
                  <a:pt x="3290236" y="1326561"/>
                </a:lnTo>
                <a:lnTo>
                  <a:pt x="3276757" y="1352522"/>
                </a:lnTo>
                <a:lnTo>
                  <a:pt x="3259131" y="1377443"/>
                </a:lnTo>
                <a:lnTo>
                  <a:pt x="3238390" y="1399250"/>
                </a:lnTo>
                <a:lnTo>
                  <a:pt x="3214539" y="1421055"/>
                </a:lnTo>
                <a:lnTo>
                  <a:pt x="3189654" y="1440785"/>
                </a:lnTo>
                <a:lnTo>
                  <a:pt x="3163731" y="1460515"/>
                </a:lnTo>
                <a:lnTo>
                  <a:pt x="3137807" y="1480245"/>
                </a:lnTo>
                <a:lnTo>
                  <a:pt x="3111883" y="1499975"/>
                </a:lnTo>
                <a:lnTo>
                  <a:pt x="3088033" y="1520742"/>
                </a:lnTo>
                <a:lnTo>
                  <a:pt x="3067293" y="1544627"/>
                </a:lnTo>
                <a:lnTo>
                  <a:pt x="3048628" y="1567472"/>
                </a:lnTo>
                <a:lnTo>
                  <a:pt x="3034111" y="1593431"/>
                </a:lnTo>
                <a:lnTo>
                  <a:pt x="3021667" y="1621468"/>
                </a:lnTo>
                <a:lnTo>
                  <a:pt x="3011299" y="1651582"/>
                </a:lnTo>
                <a:lnTo>
                  <a:pt x="3001966" y="1682734"/>
                </a:lnTo>
                <a:lnTo>
                  <a:pt x="2993671" y="1713887"/>
                </a:lnTo>
                <a:lnTo>
                  <a:pt x="2985375" y="1746078"/>
                </a:lnTo>
                <a:lnTo>
                  <a:pt x="2976043" y="1776191"/>
                </a:lnTo>
                <a:lnTo>
                  <a:pt x="2965673" y="1806304"/>
                </a:lnTo>
                <a:lnTo>
                  <a:pt x="2953230" y="1834342"/>
                </a:lnTo>
                <a:lnTo>
                  <a:pt x="2937675" y="1859265"/>
                </a:lnTo>
                <a:lnTo>
                  <a:pt x="2919011" y="1882108"/>
                </a:lnTo>
                <a:lnTo>
                  <a:pt x="2896195" y="1900800"/>
                </a:lnTo>
                <a:lnTo>
                  <a:pt x="2871309" y="1916375"/>
                </a:lnTo>
                <a:lnTo>
                  <a:pt x="2843314" y="1928836"/>
                </a:lnTo>
                <a:lnTo>
                  <a:pt x="2813241" y="1939222"/>
                </a:lnTo>
                <a:lnTo>
                  <a:pt x="2783169" y="1948566"/>
                </a:lnTo>
                <a:lnTo>
                  <a:pt x="2751023" y="1956875"/>
                </a:lnTo>
                <a:lnTo>
                  <a:pt x="2719917" y="1965182"/>
                </a:lnTo>
                <a:lnTo>
                  <a:pt x="2688807" y="1974526"/>
                </a:lnTo>
                <a:lnTo>
                  <a:pt x="2658737" y="1984911"/>
                </a:lnTo>
                <a:lnTo>
                  <a:pt x="2630739" y="1997373"/>
                </a:lnTo>
                <a:lnTo>
                  <a:pt x="2604814" y="2011910"/>
                </a:lnTo>
                <a:lnTo>
                  <a:pt x="2582001" y="2030599"/>
                </a:lnTo>
                <a:lnTo>
                  <a:pt x="2558153" y="2051367"/>
                </a:lnTo>
                <a:lnTo>
                  <a:pt x="2537413" y="2075251"/>
                </a:lnTo>
                <a:lnTo>
                  <a:pt x="2517711" y="2100173"/>
                </a:lnTo>
                <a:lnTo>
                  <a:pt x="2498009" y="2126133"/>
                </a:lnTo>
                <a:lnTo>
                  <a:pt x="2478308" y="2152094"/>
                </a:lnTo>
                <a:lnTo>
                  <a:pt x="2458607" y="2177015"/>
                </a:lnTo>
                <a:lnTo>
                  <a:pt x="2436829" y="2200899"/>
                </a:lnTo>
                <a:lnTo>
                  <a:pt x="2415053" y="2221667"/>
                </a:lnTo>
                <a:lnTo>
                  <a:pt x="2390167" y="2239321"/>
                </a:lnTo>
                <a:lnTo>
                  <a:pt x="2364243" y="2252820"/>
                </a:lnTo>
                <a:lnTo>
                  <a:pt x="2333135" y="2262165"/>
                </a:lnTo>
                <a:lnTo>
                  <a:pt x="2300989" y="2266320"/>
                </a:lnTo>
                <a:lnTo>
                  <a:pt x="2267807" y="2267357"/>
                </a:lnTo>
                <a:lnTo>
                  <a:pt x="2232551" y="2264241"/>
                </a:lnTo>
                <a:lnTo>
                  <a:pt x="2197294" y="2260090"/>
                </a:lnTo>
                <a:lnTo>
                  <a:pt x="2162036" y="2254895"/>
                </a:lnTo>
                <a:lnTo>
                  <a:pt x="2126782" y="2250744"/>
                </a:lnTo>
                <a:lnTo>
                  <a:pt x="2091526" y="2248666"/>
                </a:lnTo>
                <a:lnTo>
                  <a:pt x="2057307" y="2248666"/>
                </a:lnTo>
                <a:lnTo>
                  <a:pt x="2025161" y="2252820"/>
                </a:lnTo>
                <a:lnTo>
                  <a:pt x="1993014" y="2261127"/>
                </a:lnTo>
                <a:lnTo>
                  <a:pt x="1961906" y="2273588"/>
                </a:lnTo>
                <a:lnTo>
                  <a:pt x="1930799" y="2290201"/>
                </a:lnTo>
                <a:lnTo>
                  <a:pt x="1899689" y="2306817"/>
                </a:lnTo>
                <a:lnTo>
                  <a:pt x="1868581" y="2325506"/>
                </a:lnTo>
                <a:lnTo>
                  <a:pt x="1838509" y="2343160"/>
                </a:lnTo>
                <a:lnTo>
                  <a:pt x="1806363" y="2358737"/>
                </a:lnTo>
                <a:lnTo>
                  <a:pt x="1775255" y="2371199"/>
                </a:lnTo>
                <a:lnTo>
                  <a:pt x="1743111" y="2379506"/>
                </a:lnTo>
                <a:lnTo>
                  <a:pt x="1716882" y="2381967"/>
                </a:lnTo>
                <a:lnTo>
                  <a:pt x="1702975" y="2381967"/>
                </a:lnTo>
                <a:lnTo>
                  <a:pt x="1676745" y="2379506"/>
                </a:lnTo>
                <a:lnTo>
                  <a:pt x="1644602" y="2371199"/>
                </a:lnTo>
                <a:lnTo>
                  <a:pt x="1613493" y="2358737"/>
                </a:lnTo>
                <a:lnTo>
                  <a:pt x="1581347" y="2343160"/>
                </a:lnTo>
                <a:lnTo>
                  <a:pt x="1551276" y="2325506"/>
                </a:lnTo>
                <a:lnTo>
                  <a:pt x="1520167" y="2306817"/>
                </a:lnTo>
                <a:lnTo>
                  <a:pt x="1489060" y="2290201"/>
                </a:lnTo>
                <a:lnTo>
                  <a:pt x="1457952" y="2273588"/>
                </a:lnTo>
                <a:lnTo>
                  <a:pt x="1427878" y="2261127"/>
                </a:lnTo>
                <a:lnTo>
                  <a:pt x="1394696" y="2252820"/>
                </a:lnTo>
                <a:lnTo>
                  <a:pt x="1362553" y="2248666"/>
                </a:lnTo>
                <a:lnTo>
                  <a:pt x="1328331" y="2248666"/>
                </a:lnTo>
                <a:lnTo>
                  <a:pt x="1293075" y="2250744"/>
                </a:lnTo>
                <a:lnTo>
                  <a:pt x="1257820" y="2254895"/>
                </a:lnTo>
                <a:lnTo>
                  <a:pt x="1222563" y="2260090"/>
                </a:lnTo>
                <a:lnTo>
                  <a:pt x="1187307" y="2264241"/>
                </a:lnTo>
                <a:lnTo>
                  <a:pt x="1152051" y="2267357"/>
                </a:lnTo>
                <a:lnTo>
                  <a:pt x="1118869" y="2266320"/>
                </a:lnTo>
                <a:lnTo>
                  <a:pt x="1086724" y="2262165"/>
                </a:lnTo>
                <a:lnTo>
                  <a:pt x="1055614" y="2252820"/>
                </a:lnTo>
                <a:lnTo>
                  <a:pt x="1029692" y="2239321"/>
                </a:lnTo>
                <a:lnTo>
                  <a:pt x="1004805" y="2221667"/>
                </a:lnTo>
                <a:lnTo>
                  <a:pt x="983029" y="2200899"/>
                </a:lnTo>
                <a:lnTo>
                  <a:pt x="961251" y="2177015"/>
                </a:lnTo>
                <a:lnTo>
                  <a:pt x="941550" y="2152094"/>
                </a:lnTo>
                <a:lnTo>
                  <a:pt x="921848" y="2126133"/>
                </a:lnTo>
                <a:lnTo>
                  <a:pt x="902148" y="2100173"/>
                </a:lnTo>
                <a:lnTo>
                  <a:pt x="882446" y="2075251"/>
                </a:lnTo>
                <a:lnTo>
                  <a:pt x="861703" y="2051367"/>
                </a:lnTo>
                <a:lnTo>
                  <a:pt x="837855" y="2030599"/>
                </a:lnTo>
                <a:lnTo>
                  <a:pt x="815042" y="2011910"/>
                </a:lnTo>
                <a:lnTo>
                  <a:pt x="789121" y="1997373"/>
                </a:lnTo>
                <a:lnTo>
                  <a:pt x="761121" y="1984911"/>
                </a:lnTo>
                <a:lnTo>
                  <a:pt x="731051" y="1974526"/>
                </a:lnTo>
                <a:lnTo>
                  <a:pt x="699942" y="1965182"/>
                </a:lnTo>
                <a:lnTo>
                  <a:pt x="668832" y="1956875"/>
                </a:lnTo>
                <a:lnTo>
                  <a:pt x="636688" y="1948566"/>
                </a:lnTo>
                <a:lnTo>
                  <a:pt x="606616" y="1939222"/>
                </a:lnTo>
                <a:lnTo>
                  <a:pt x="576545" y="1928836"/>
                </a:lnTo>
                <a:lnTo>
                  <a:pt x="548549" y="1916375"/>
                </a:lnTo>
                <a:lnTo>
                  <a:pt x="523661" y="1900800"/>
                </a:lnTo>
                <a:lnTo>
                  <a:pt x="500847" y="1882108"/>
                </a:lnTo>
                <a:lnTo>
                  <a:pt x="482184" y="1859265"/>
                </a:lnTo>
                <a:lnTo>
                  <a:pt x="466628" y="1834342"/>
                </a:lnTo>
                <a:lnTo>
                  <a:pt x="454185" y="1806304"/>
                </a:lnTo>
                <a:lnTo>
                  <a:pt x="443817" y="1776191"/>
                </a:lnTo>
                <a:lnTo>
                  <a:pt x="434483" y="1746078"/>
                </a:lnTo>
                <a:lnTo>
                  <a:pt x="426188" y="1713887"/>
                </a:lnTo>
                <a:lnTo>
                  <a:pt x="417893" y="1682734"/>
                </a:lnTo>
                <a:lnTo>
                  <a:pt x="408561" y="1651582"/>
                </a:lnTo>
                <a:lnTo>
                  <a:pt x="398191" y="1621468"/>
                </a:lnTo>
                <a:lnTo>
                  <a:pt x="385747" y="1593431"/>
                </a:lnTo>
                <a:lnTo>
                  <a:pt x="371229" y="1567472"/>
                </a:lnTo>
                <a:lnTo>
                  <a:pt x="352563" y="1544627"/>
                </a:lnTo>
                <a:lnTo>
                  <a:pt x="331825" y="1520742"/>
                </a:lnTo>
                <a:lnTo>
                  <a:pt x="307976" y="1499975"/>
                </a:lnTo>
                <a:lnTo>
                  <a:pt x="283086" y="1480245"/>
                </a:lnTo>
                <a:lnTo>
                  <a:pt x="256126" y="1460515"/>
                </a:lnTo>
                <a:lnTo>
                  <a:pt x="230205" y="1440785"/>
                </a:lnTo>
                <a:lnTo>
                  <a:pt x="205317" y="1421055"/>
                </a:lnTo>
                <a:lnTo>
                  <a:pt x="181469" y="1399250"/>
                </a:lnTo>
                <a:lnTo>
                  <a:pt x="160728" y="1377443"/>
                </a:lnTo>
                <a:lnTo>
                  <a:pt x="143101" y="1352522"/>
                </a:lnTo>
                <a:lnTo>
                  <a:pt x="129621" y="1326561"/>
                </a:lnTo>
                <a:lnTo>
                  <a:pt x="120288" y="1295411"/>
                </a:lnTo>
                <a:lnTo>
                  <a:pt x="116141" y="1263220"/>
                </a:lnTo>
                <a:lnTo>
                  <a:pt x="115102" y="1229990"/>
                </a:lnTo>
                <a:lnTo>
                  <a:pt x="118215" y="1194686"/>
                </a:lnTo>
                <a:lnTo>
                  <a:pt x="122362" y="1159378"/>
                </a:lnTo>
                <a:lnTo>
                  <a:pt x="127547" y="1124072"/>
                </a:lnTo>
                <a:lnTo>
                  <a:pt x="131695" y="1088765"/>
                </a:lnTo>
                <a:lnTo>
                  <a:pt x="133767" y="1053460"/>
                </a:lnTo>
                <a:lnTo>
                  <a:pt x="133767" y="1019193"/>
                </a:lnTo>
                <a:lnTo>
                  <a:pt x="129621" y="987004"/>
                </a:lnTo>
                <a:lnTo>
                  <a:pt x="121324" y="954811"/>
                </a:lnTo>
                <a:lnTo>
                  <a:pt x="108883" y="924698"/>
                </a:lnTo>
                <a:lnTo>
                  <a:pt x="92290" y="893546"/>
                </a:lnTo>
                <a:lnTo>
                  <a:pt x="75700" y="862396"/>
                </a:lnTo>
                <a:lnTo>
                  <a:pt x="57035" y="831242"/>
                </a:lnTo>
                <a:lnTo>
                  <a:pt x="39405" y="801127"/>
                </a:lnTo>
                <a:lnTo>
                  <a:pt x="23851" y="768938"/>
                </a:lnTo>
                <a:lnTo>
                  <a:pt x="11407" y="737784"/>
                </a:lnTo>
                <a:lnTo>
                  <a:pt x="3112" y="705593"/>
                </a:lnTo>
                <a:lnTo>
                  <a:pt x="0" y="672365"/>
                </a:lnTo>
                <a:lnTo>
                  <a:pt x="3112" y="639136"/>
                </a:lnTo>
                <a:lnTo>
                  <a:pt x="11407" y="606946"/>
                </a:lnTo>
                <a:lnTo>
                  <a:pt x="23851" y="575795"/>
                </a:lnTo>
                <a:lnTo>
                  <a:pt x="39405" y="543604"/>
                </a:lnTo>
                <a:lnTo>
                  <a:pt x="57035" y="513490"/>
                </a:lnTo>
                <a:lnTo>
                  <a:pt x="75700" y="482338"/>
                </a:lnTo>
                <a:lnTo>
                  <a:pt x="92290" y="451184"/>
                </a:lnTo>
                <a:lnTo>
                  <a:pt x="108883" y="420032"/>
                </a:lnTo>
                <a:lnTo>
                  <a:pt x="121324" y="389919"/>
                </a:lnTo>
                <a:lnTo>
                  <a:pt x="129621" y="357729"/>
                </a:lnTo>
                <a:lnTo>
                  <a:pt x="133767" y="325538"/>
                </a:lnTo>
                <a:lnTo>
                  <a:pt x="133767" y="291271"/>
                </a:lnTo>
                <a:lnTo>
                  <a:pt x="131695" y="255964"/>
                </a:lnTo>
                <a:lnTo>
                  <a:pt x="127547" y="220661"/>
                </a:lnTo>
                <a:lnTo>
                  <a:pt x="122362" y="185353"/>
                </a:lnTo>
                <a:lnTo>
                  <a:pt x="118215" y="150047"/>
                </a:lnTo>
                <a:lnTo>
                  <a:pt x="115102" y="114742"/>
                </a:lnTo>
                <a:lnTo>
                  <a:pt x="116141" y="81512"/>
                </a:lnTo>
                <a:lnTo>
                  <a:pt x="120288" y="49321"/>
                </a:lnTo>
                <a:lnTo>
                  <a:pt x="129621" y="1816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84F884F-78FE-406B-8CDE-82227F6C89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16224" y="211668"/>
            <a:ext cx="1551261" cy="1551261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FEAF7716-6CAC-4879-B1D5-7239A9331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4044" y="2427725"/>
            <a:ext cx="4377957" cy="4450315"/>
          </a:xfrm>
          <a:custGeom>
            <a:avLst/>
            <a:gdLst>
              <a:gd name="connsiteX0" fmla="*/ 2852930 w 4377957"/>
              <a:gd name="connsiteY0" fmla="*/ 0 h 4450315"/>
              <a:gd name="connsiteX1" fmla="*/ 2908292 w 4377957"/>
              <a:gd name="connsiteY1" fmla="*/ 5196 h 4450315"/>
              <a:gd name="connsiteX2" fmla="*/ 2961923 w 4377957"/>
              <a:gd name="connsiteY2" fmla="*/ 19057 h 4450315"/>
              <a:gd name="connsiteX3" fmla="*/ 3013826 w 4377957"/>
              <a:gd name="connsiteY3" fmla="*/ 39849 h 4450315"/>
              <a:gd name="connsiteX4" fmla="*/ 3067459 w 4377957"/>
              <a:gd name="connsiteY4" fmla="*/ 65835 h 4450315"/>
              <a:gd name="connsiteX5" fmla="*/ 3117633 w 4377957"/>
              <a:gd name="connsiteY5" fmla="*/ 95289 h 4450315"/>
              <a:gd name="connsiteX6" fmla="*/ 3169535 w 4377957"/>
              <a:gd name="connsiteY6" fmla="*/ 126477 h 4450315"/>
              <a:gd name="connsiteX7" fmla="*/ 3221440 w 4377957"/>
              <a:gd name="connsiteY7" fmla="*/ 154193 h 4450315"/>
              <a:gd name="connsiteX8" fmla="*/ 3273340 w 4377957"/>
              <a:gd name="connsiteY8" fmla="*/ 181912 h 4450315"/>
              <a:gd name="connsiteX9" fmla="*/ 3325243 w 4377957"/>
              <a:gd name="connsiteY9" fmla="*/ 202703 h 4450315"/>
              <a:gd name="connsiteX10" fmla="*/ 3378878 w 4377957"/>
              <a:gd name="connsiteY10" fmla="*/ 216564 h 4450315"/>
              <a:gd name="connsiteX11" fmla="*/ 3432511 w 4377957"/>
              <a:gd name="connsiteY11" fmla="*/ 223495 h 4450315"/>
              <a:gd name="connsiteX12" fmla="*/ 3489604 w 4377957"/>
              <a:gd name="connsiteY12" fmla="*/ 223495 h 4450315"/>
              <a:gd name="connsiteX13" fmla="*/ 3548428 w 4377957"/>
              <a:gd name="connsiteY13" fmla="*/ 220033 h 4450315"/>
              <a:gd name="connsiteX14" fmla="*/ 3607247 w 4377957"/>
              <a:gd name="connsiteY14" fmla="*/ 213100 h 4450315"/>
              <a:gd name="connsiteX15" fmla="*/ 3666073 w 4377957"/>
              <a:gd name="connsiteY15" fmla="*/ 204438 h 4450315"/>
              <a:gd name="connsiteX16" fmla="*/ 3724899 w 4377957"/>
              <a:gd name="connsiteY16" fmla="*/ 197507 h 4450315"/>
              <a:gd name="connsiteX17" fmla="*/ 3783720 w 4377957"/>
              <a:gd name="connsiteY17" fmla="*/ 192307 h 4450315"/>
              <a:gd name="connsiteX18" fmla="*/ 3839084 w 4377957"/>
              <a:gd name="connsiteY18" fmla="*/ 194041 h 4450315"/>
              <a:gd name="connsiteX19" fmla="*/ 3892717 w 4377957"/>
              <a:gd name="connsiteY19" fmla="*/ 200973 h 4450315"/>
              <a:gd name="connsiteX20" fmla="*/ 3944620 w 4377957"/>
              <a:gd name="connsiteY20" fmla="*/ 216564 h 4450315"/>
              <a:gd name="connsiteX21" fmla="*/ 3987873 w 4377957"/>
              <a:gd name="connsiteY21" fmla="*/ 239088 h 4450315"/>
              <a:gd name="connsiteX22" fmla="*/ 4029393 w 4377957"/>
              <a:gd name="connsiteY22" fmla="*/ 268542 h 4450315"/>
              <a:gd name="connsiteX23" fmla="*/ 4065726 w 4377957"/>
              <a:gd name="connsiteY23" fmla="*/ 303191 h 4450315"/>
              <a:gd name="connsiteX24" fmla="*/ 4102060 w 4377957"/>
              <a:gd name="connsiteY24" fmla="*/ 343038 h 4450315"/>
              <a:gd name="connsiteX25" fmla="*/ 4134931 w 4377957"/>
              <a:gd name="connsiteY25" fmla="*/ 384619 h 4450315"/>
              <a:gd name="connsiteX26" fmla="*/ 4167801 w 4377957"/>
              <a:gd name="connsiteY26" fmla="*/ 427932 h 4450315"/>
              <a:gd name="connsiteX27" fmla="*/ 4200673 w 4377957"/>
              <a:gd name="connsiteY27" fmla="*/ 471246 h 4450315"/>
              <a:gd name="connsiteX28" fmla="*/ 4233545 w 4377957"/>
              <a:gd name="connsiteY28" fmla="*/ 512829 h 4450315"/>
              <a:gd name="connsiteX29" fmla="*/ 4268148 w 4377957"/>
              <a:gd name="connsiteY29" fmla="*/ 552676 h 4450315"/>
              <a:gd name="connsiteX30" fmla="*/ 4307937 w 4377957"/>
              <a:gd name="connsiteY30" fmla="*/ 587327 h 4450315"/>
              <a:gd name="connsiteX31" fmla="*/ 4346000 w 4377957"/>
              <a:gd name="connsiteY31" fmla="*/ 618515 h 4450315"/>
              <a:gd name="connsiteX32" fmla="*/ 4377957 w 4377957"/>
              <a:gd name="connsiteY32" fmla="*/ 636433 h 4450315"/>
              <a:gd name="connsiteX33" fmla="*/ 4377957 w 4377957"/>
              <a:gd name="connsiteY33" fmla="*/ 4450315 h 4450315"/>
              <a:gd name="connsiteX34" fmla="*/ 668945 w 4377957"/>
              <a:gd name="connsiteY34" fmla="*/ 4450315 h 4450315"/>
              <a:gd name="connsiteX35" fmla="*/ 664361 w 4377957"/>
              <a:gd name="connsiteY35" fmla="*/ 4437001 h 4450315"/>
              <a:gd name="connsiteX36" fmla="*/ 643600 w 4377957"/>
              <a:gd name="connsiteY36" fmla="*/ 4390224 h 4450315"/>
              <a:gd name="connsiteX37" fmla="*/ 619377 w 4377957"/>
              <a:gd name="connsiteY37" fmla="*/ 4346912 h 4450315"/>
              <a:gd name="connsiteX38" fmla="*/ 588233 w 4377957"/>
              <a:gd name="connsiteY38" fmla="*/ 4308796 h 4450315"/>
              <a:gd name="connsiteX39" fmla="*/ 553633 w 4377957"/>
              <a:gd name="connsiteY39" fmla="*/ 4268947 h 4450315"/>
              <a:gd name="connsiteX40" fmla="*/ 513841 w 4377957"/>
              <a:gd name="connsiteY40" fmla="*/ 4234297 h 4450315"/>
              <a:gd name="connsiteX41" fmla="*/ 472315 w 4377957"/>
              <a:gd name="connsiteY41" fmla="*/ 4201379 h 4450315"/>
              <a:gd name="connsiteX42" fmla="*/ 427334 w 4377957"/>
              <a:gd name="connsiteY42" fmla="*/ 4168460 h 4450315"/>
              <a:gd name="connsiteX43" fmla="*/ 384085 w 4377957"/>
              <a:gd name="connsiteY43" fmla="*/ 4135541 h 4450315"/>
              <a:gd name="connsiteX44" fmla="*/ 342561 w 4377957"/>
              <a:gd name="connsiteY44" fmla="*/ 4102623 h 4450315"/>
              <a:gd name="connsiteX45" fmla="*/ 302772 w 4377957"/>
              <a:gd name="connsiteY45" fmla="*/ 4066242 h 4450315"/>
              <a:gd name="connsiteX46" fmla="*/ 268167 w 4377957"/>
              <a:gd name="connsiteY46" fmla="*/ 4029859 h 4450315"/>
              <a:gd name="connsiteX47" fmla="*/ 238756 w 4377957"/>
              <a:gd name="connsiteY47" fmla="*/ 3988279 h 4450315"/>
              <a:gd name="connsiteX48" fmla="*/ 216266 w 4377957"/>
              <a:gd name="connsiteY48" fmla="*/ 3944965 h 4450315"/>
              <a:gd name="connsiteX49" fmla="*/ 200693 w 4377957"/>
              <a:gd name="connsiteY49" fmla="*/ 3892992 h 4450315"/>
              <a:gd name="connsiteX50" fmla="*/ 193775 w 4377957"/>
              <a:gd name="connsiteY50" fmla="*/ 3839283 h 4450315"/>
              <a:gd name="connsiteX51" fmla="*/ 192042 w 4377957"/>
              <a:gd name="connsiteY51" fmla="*/ 3783841 h 4450315"/>
              <a:gd name="connsiteX52" fmla="*/ 197236 w 4377957"/>
              <a:gd name="connsiteY52" fmla="*/ 3724937 h 4450315"/>
              <a:gd name="connsiteX53" fmla="*/ 204155 w 4377957"/>
              <a:gd name="connsiteY53" fmla="*/ 3666029 h 4450315"/>
              <a:gd name="connsiteX54" fmla="*/ 212805 w 4377957"/>
              <a:gd name="connsiteY54" fmla="*/ 3607122 h 4450315"/>
              <a:gd name="connsiteX55" fmla="*/ 219726 w 4377957"/>
              <a:gd name="connsiteY55" fmla="*/ 3548214 h 4450315"/>
              <a:gd name="connsiteX56" fmla="*/ 223183 w 4377957"/>
              <a:gd name="connsiteY56" fmla="*/ 3489310 h 4450315"/>
              <a:gd name="connsiteX57" fmla="*/ 223183 w 4377957"/>
              <a:gd name="connsiteY57" fmla="*/ 3432137 h 4450315"/>
              <a:gd name="connsiteX58" fmla="*/ 216266 w 4377957"/>
              <a:gd name="connsiteY58" fmla="*/ 3378430 h 4450315"/>
              <a:gd name="connsiteX59" fmla="*/ 202422 w 4377957"/>
              <a:gd name="connsiteY59" fmla="*/ 3324719 h 4450315"/>
              <a:gd name="connsiteX60" fmla="*/ 181665 w 4377957"/>
              <a:gd name="connsiteY60" fmla="*/ 3274477 h 4450315"/>
              <a:gd name="connsiteX61" fmla="*/ 153981 w 4377957"/>
              <a:gd name="connsiteY61" fmla="*/ 3222502 h 4450315"/>
              <a:gd name="connsiteX62" fmla="*/ 126301 w 4377957"/>
              <a:gd name="connsiteY62" fmla="*/ 3170528 h 4450315"/>
              <a:gd name="connsiteX63" fmla="*/ 95160 w 4377957"/>
              <a:gd name="connsiteY63" fmla="*/ 3118551 h 4450315"/>
              <a:gd name="connsiteX64" fmla="*/ 65745 w 4377957"/>
              <a:gd name="connsiteY64" fmla="*/ 3068304 h 4450315"/>
              <a:gd name="connsiteX65" fmla="*/ 39794 w 4377957"/>
              <a:gd name="connsiteY65" fmla="*/ 3014600 h 4450315"/>
              <a:gd name="connsiteX66" fmla="*/ 19033 w 4377957"/>
              <a:gd name="connsiteY66" fmla="*/ 2962620 h 4450315"/>
              <a:gd name="connsiteX67" fmla="*/ 5193 w 4377957"/>
              <a:gd name="connsiteY67" fmla="*/ 2908911 h 4450315"/>
              <a:gd name="connsiteX68" fmla="*/ 0 w 4377957"/>
              <a:gd name="connsiteY68" fmla="*/ 2853472 h 4450315"/>
              <a:gd name="connsiteX69" fmla="*/ 5193 w 4377957"/>
              <a:gd name="connsiteY69" fmla="*/ 2798032 h 4450315"/>
              <a:gd name="connsiteX70" fmla="*/ 19033 w 4377957"/>
              <a:gd name="connsiteY70" fmla="*/ 2744323 h 4450315"/>
              <a:gd name="connsiteX71" fmla="*/ 39794 w 4377957"/>
              <a:gd name="connsiteY71" fmla="*/ 2692350 h 4450315"/>
              <a:gd name="connsiteX72" fmla="*/ 65745 w 4377957"/>
              <a:gd name="connsiteY72" fmla="*/ 2638641 h 4450315"/>
              <a:gd name="connsiteX73" fmla="*/ 95160 w 4377957"/>
              <a:gd name="connsiteY73" fmla="*/ 2588397 h 4450315"/>
              <a:gd name="connsiteX74" fmla="*/ 126301 w 4377957"/>
              <a:gd name="connsiteY74" fmla="*/ 2536421 h 4450315"/>
              <a:gd name="connsiteX75" fmla="*/ 153981 w 4377957"/>
              <a:gd name="connsiteY75" fmla="*/ 2484443 h 4450315"/>
              <a:gd name="connsiteX76" fmla="*/ 181665 w 4377957"/>
              <a:gd name="connsiteY76" fmla="*/ 2432468 h 4450315"/>
              <a:gd name="connsiteX77" fmla="*/ 202422 w 4377957"/>
              <a:gd name="connsiteY77" fmla="*/ 2382226 h 4450315"/>
              <a:gd name="connsiteX78" fmla="*/ 216266 w 4377957"/>
              <a:gd name="connsiteY78" fmla="*/ 2328517 h 4450315"/>
              <a:gd name="connsiteX79" fmla="*/ 223183 w 4377957"/>
              <a:gd name="connsiteY79" fmla="*/ 2274808 h 4450315"/>
              <a:gd name="connsiteX80" fmla="*/ 223183 w 4377957"/>
              <a:gd name="connsiteY80" fmla="*/ 2217635 h 4450315"/>
              <a:gd name="connsiteX81" fmla="*/ 219726 w 4377957"/>
              <a:gd name="connsiteY81" fmla="*/ 2158729 h 4450315"/>
              <a:gd name="connsiteX82" fmla="*/ 212805 w 4377957"/>
              <a:gd name="connsiteY82" fmla="*/ 2099827 h 4450315"/>
              <a:gd name="connsiteX83" fmla="*/ 204155 w 4377957"/>
              <a:gd name="connsiteY83" fmla="*/ 2040916 h 4450315"/>
              <a:gd name="connsiteX84" fmla="*/ 197236 w 4377957"/>
              <a:gd name="connsiteY84" fmla="*/ 1982010 h 4450315"/>
              <a:gd name="connsiteX85" fmla="*/ 192042 w 4377957"/>
              <a:gd name="connsiteY85" fmla="*/ 1923106 h 4450315"/>
              <a:gd name="connsiteX86" fmla="*/ 193775 w 4377957"/>
              <a:gd name="connsiteY86" fmla="*/ 1867664 h 4450315"/>
              <a:gd name="connsiteX87" fmla="*/ 200693 w 4377957"/>
              <a:gd name="connsiteY87" fmla="*/ 1813955 h 4450315"/>
              <a:gd name="connsiteX88" fmla="*/ 216266 w 4377957"/>
              <a:gd name="connsiteY88" fmla="*/ 1761980 h 4450315"/>
              <a:gd name="connsiteX89" fmla="*/ 238756 w 4377957"/>
              <a:gd name="connsiteY89" fmla="*/ 1718666 h 4450315"/>
              <a:gd name="connsiteX90" fmla="*/ 268167 w 4377957"/>
              <a:gd name="connsiteY90" fmla="*/ 1677088 h 4450315"/>
              <a:gd name="connsiteX91" fmla="*/ 302772 w 4377957"/>
              <a:gd name="connsiteY91" fmla="*/ 1640703 h 4450315"/>
              <a:gd name="connsiteX92" fmla="*/ 342561 w 4377957"/>
              <a:gd name="connsiteY92" fmla="*/ 1604320 h 4450315"/>
              <a:gd name="connsiteX93" fmla="*/ 384085 w 4377957"/>
              <a:gd name="connsiteY93" fmla="*/ 1571402 h 4450315"/>
              <a:gd name="connsiteX94" fmla="*/ 427334 w 4377957"/>
              <a:gd name="connsiteY94" fmla="*/ 1538485 h 4450315"/>
              <a:gd name="connsiteX95" fmla="*/ 472315 w 4377957"/>
              <a:gd name="connsiteY95" fmla="*/ 1505567 h 4450315"/>
              <a:gd name="connsiteX96" fmla="*/ 513841 w 4377957"/>
              <a:gd name="connsiteY96" fmla="*/ 1472646 h 4450315"/>
              <a:gd name="connsiteX97" fmla="*/ 553633 w 4377957"/>
              <a:gd name="connsiteY97" fmla="*/ 1437999 h 4450315"/>
              <a:gd name="connsiteX98" fmla="*/ 588233 w 4377957"/>
              <a:gd name="connsiteY98" fmla="*/ 1398152 h 4450315"/>
              <a:gd name="connsiteX99" fmla="*/ 619377 w 4377957"/>
              <a:gd name="connsiteY99" fmla="*/ 1360033 h 4450315"/>
              <a:gd name="connsiteX100" fmla="*/ 643600 w 4377957"/>
              <a:gd name="connsiteY100" fmla="*/ 1316720 h 4450315"/>
              <a:gd name="connsiteX101" fmla="*/ 664361 w 4377957"/>
              <a:gd name="connsiteY101" fmla="*/ 1269944 h 4450315"/>
              <a:gd name="connsiteX102" fmla="*/ 681662 w 4377957"/>
              <a:gd name="connsiteY102" fmla="*/ 1219697 h 4450315"/>
              <a:gd name="connsiteX103" fmla="*/ 697233 w 4377957"/>
              <a:gd name="connsiteY103" fmla="*/ 1167722 h 4450315"/>
              <a:gd name="connsiteX104" fmla="*/ 711073 w 4377957"/>
              <a:gd name="connsiteY104" fmla="*/ 1115749 h 4450315"/>
              <a:gd name="connsiteX105" fmla="*/ 724913 w 4377957"/>
              <a:gd name="connsiteY105" fmla="*/ 1062038 h 4450315"/>
              <a:gd name="connsiteX106" fmla="*/ 740486 w 4377957"/>
              <a:gd name="connsiteY106" fmla="*/ 1011797 h 4450315"/>
              <a:gd name="connsiteX107" fmla="*/ 757785 w 4377957"/>
              <a:gd name="connsiteY107" fmla="*/ 961551 h 4450315"/>
              <a:gd name="connsiteX108" fmla="*/ 778544 w 4377957"/>
              <a:gd name="connsiteY108" fmla="*/ 914773 h 4450315"/>
              <a:gd name="connsiteX109" fmla="*/ 804499 w 4377957"/>
              <a:gd name="connsiteY109" fmla="*/ 873193 h 4450315"/>
              <a:gd name="connsiteX110" fmla="*/ 835637 w 4377957"/>
              <a:gd name="connsiteY110" fmla="*/ 835077 h 4450315"/>
              <a:gd name="connsiteX111" fmla="*/ 873701 w 4377957"/>
              <a:gd name="connsiteY111" fmla="*/ 803891 h 4450315"/>
              <a:gd name="connsiteX112" fmla="*/ 915225 w 4377957"/>
              <a:gd name="connsiteY112" fmla="*/ 777906 h 4450315"/>
              <a:gd name="connsiteX113" fmla="*/ 961936 w 4377957"/>
              <a:gd name="connsiteY113" fmla="*/ 757113 h 4450315"/>
              <a:gd name="connsiteX114" fmla="*/ 1012107 w 4377957"/>
              <a:gd name="connsiteY114" fmla="*/ 739788 h 4450315"/>
              <a:gd name="connsiteX115" fmla="*/ 1062281 w 4377957"/>
              <a:gd name="connsiteY115" fmla="*/ 724195 h 4450315"/>
              <a:gd name="connsiteX116" fmla="*/ 1115912 w 4377957"/>
              <a:gd name="connsiteY116" fmla="*/ 710336 h 4450315"/>
              <a:gd name="connsiteX117" fmla="*/ 1167817 w 4377957"/>
              <a:gd name="connsiteY117" fmla="*/ 696474 h 4450315"/>
              <a:gd name="connsiteX118" fmla="*/ 1219721 w 4377957"/>
              <a:gd name="connsiteY118" fmla="*/ 680881 h 4450315"/>
              <a:gd name="connsiteX119" fmla="*/ 1269891 w 4377957"/>
              <a:gd name="connsiteY119" fmla="*/ 663560 h 4450315"/>
              <a:gd name="connsiteX120" fmla="*/ 1316608 w 4377957"/>
              <a:gd name="connsiteY120" fmla="*/ 642767 h 4450315"/>
              <a:gd name="connsiteX121" fmla="*/ 1359856 w 4377957"/>
              <a:gd name="connsiteY121" fmla="*/ 618515 h 4450315"/>
              <a:gd name="connsiteX122" fmla="*/ 1397919 w 4377957"/>
              <a:gd name="connsiteY122" fmla="*/ 587327 h 4450315"/>
              <a:gd name="connsiteX123" fmla="*/ 1437708 w 4377957"/>
              <a:gd name="connsiteY123" fmla="*/ 552676 h 4450315"/>
              <a:gd name="connsiteX124" fmla="*/ 1472315 w 4377957"/>
              <a:gd name="connsiteY124" fmla="*/ 512829 h 4450315"/>
              <a:gd name="connsiteX125" fmla="*/ 1505187 w 4377957"/>
              <a:gd name="connsiteY125" fmla="*/ 471246 h 4450315"/>
              <a:gd name="connsiteX126" fmla="*/ 1538055 w 4377957"/>
              <a:gd name="connsiteY126" fmla="*/ 427932 h 4450315"/>
              <a:gd name="connsiteX127" fmla="*/ 1570928 w 4377957"/>
              <a:gd name="connsiteY127" fmla="*/ 384619 h 4450315"/>
              <a:gd name="connsiteX128" fmla="*/ 1603798 w 4377957"/>
              <a:gd name="connsiteY128" fmla="*/ 343038 h 4450315"/>
              <a:gd name="connsiteX129" fmla="*/ 1640134 w 4377957"/>
              <a:gd name="connsiteY129" fmla="*/ 303191 h 4450315"/>
              <a:gd name="connsiteX130" fmla="*/ 1676466 w 4377957"/>
              <a:gd name="connsiteY130" fmla="*/ 268542 h 4450315"/>
              <a:gd name="connsiteX131" fmla="*/ 1717988 w 4377957"/>
              <a:gd name="connsiteY131" fmla="*/ 239088 h 4450315"/>
              <a:gd name="connsiteX132" fmla="*/ 1761238 w 4377957"/>
              <a:gd name="connsiteY132" fmla="*/ 216564 h 4450315"/>
              <a:gd name="connsiteX133" fmla="*/ 1813143 w 4377957"/>
              <a:gd name="connsiteY133" fmla="*/ 200973 h 4450315"/>
              <a:gd name="connsiteX134" fmla="*/ 1866776 w 4377957"/>
              <a:gd name="connsiteY134" fmla="*/ 194041 h 4450315"/>
              <a:gd name="connsiteX135" fmla="*/ 1922138 w 4377957"/>
              <a:gd name="connsiteY135" fmla="*/ 192307 h 4450315"/>
              <a:gd name="connsiteX136" fmla="*/ 1980962 w 4377957"/>
              <a:gd name="connsiteY136" fmla="*/ 197507 h 4450315"/>
              <a:gd name="connsiteX137" fmla="*/ 2039783 w 4377957"/>
              <a:gd name="connsiteY137" fmla="*/ 204438 h 4450315"/>
              <a:gd name="connsiteX138" fmla="*/ 2098609 w 4377957"/>
              <a:gd name="connsiteY138" fmla="*/ 213100 h 4450315"/>
              <a:gd name="connsiteX139" fmla="*/ 2157430 w 4377957"/>
              <a:gd name="connsiteY139" fmla="*/ 220033 h 4450315"/>
              <a:gd name="connsiteX140" fmla="*/ 2216252 w 4377957"/>
              <a:gd name="connsiteY140" fmla="*/ 223495 h 4450315"/>
              <a:gd name="connsiteX141" fmla="*/ 2273351 w 4377957"/>
              <a:gd name="connsiteY141" fmla="*/ 223495 h 4450315"/>
              <a:gd name="connsiteX142" fmla="*/ 2326980 w 4377957"/>
              <a:gd name="connsiteY142" fmla="*/ 216564 h 4450315"/>
              <a:gd name="connsiteX143" fmla="*/ 2382342 w 4377957"/>
              <a:gd name="connsiteY143" fmla="*/ 202703 h 4450315"/>
              <a:gd name="connsiteX144" fmla="*/ 2432518 w 4377957"/>
              <a:gd name="connsiteY144" fmla="*/ 181912 h 4450315"/>
              <a:gd name="connsiteX145" fmla="*/ 2484420 w 4377957"/>
              <a:gd name="connsiteY145" fmla="*/ 154193 h 4450315"/>
              <a:gd name="connsiteX146" fmla="*/ 2536321 w 4377957"/>
              <a:gd name="connsiteY146" fmla="*/ 126477 h 4450315"/>
              <a:gd name="connsiteX147" fmla="*/ 2588225 w 4377957"/>
              <a:gd name="connsiteY147" fmla="*/ 95289 h 4450315"/>
              <a:gd name="connsiteX148" fmla="*/ 2638397 w 4377957"/>
              <a:gd name="connsiteY148" fmla="*/ 65835 h 4450315"/>
              <a:gd name="connsiteX149" fmla="*/ 2692030 w 4377957"/>
              <a:gd name="connsiteY149" fmla="*/ 39849 h 4450315"/>
              <a:gd name="connsiteX150" fmla="*/ 2743935 w 4377957"/>
              <a:gd name="connsiteY150" fmla="*/ 19057 h 4450315"/>
              <a:gd name="connsiteX151" fmla="*/ 2797564 w 4377957"/>
              <a:gd name="connsiteY151" fmla="*/ 5196 h 4450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</a:cxnLst>
            <a:rect l="l" t="t" r="r" b="b"/>
            <a:pathLst>
              <a:path w="4377957" h="4450315">
                <a:moveTo>
                  <a:pt x="2852930" y="0"/>
                </a:moveTo>
                <a:lnTo>
                  <a:pt x="2908292" y="5196"/>
                </a:lnTo>
                <a:lnTo>
                  <a:pt x="2961923" y="19057"/>
                </a:lnTo>
                <a:lnTo>
                  <a:pt x="3013826" y="39849"/>
                </a:lnTo>
                <a:lnTo>
                  <a:pt x="3067459" y="65835"/>
                </a:lnTo>
                <a:lnTo>
                  <a:pt x="3117633" y="95289"/>
                </a:lnTo>
                <a:lnTo>
                  <a:pt x="3169535" y="126477"/>
                </a:lnTo>
                <a:lnTo>
                  <a:pt x="3221440" y="154193"/>
                </a:lnTo>
                <a:lnTo>
                  <a:pt x="3273340" y="181912"/>
                </a:lnTo>
                <a:lnTo>
                  <a:pt x="3325243" y="202703"/>
                </a:lnTo>
                <a:lnTo>
                  <a:pt x="3378878" y="216564"/>
                </a:lnTo>
                <a:lnTo>
                  <a:pt x="3432511" y="223495"/>
                </a:lnTo>
                <a:lnTo>
                  <a:pt x="3489604" y="223495"/>
                </a:lnTo>
                <a:lnTo>
                  <a:pt x="3548428" y="220033"/>
                </a:lnTo>
                <a:lnTo>
                  <a:pt x="3607247" y="213100"/>
                </a:lnTo>
                <a:lnTo>
                  <a:pt x="3666073" y="204438"/>
                </a:lnTo>
                <a:lnTo>
                  <a:pt x="3724899" y="197507"/>
                </a:lnTo>
                <a:lnTo>
                  <a:pt x="3783720" y="192307"/>
                </a:lnTo>
                <a:lnTo>
                  <a:pt x="3839084" y="194041"/>
                </a:lnTo>
                <a:lnTo>
                  <a:pt x="3892717" y="200973"/>
                </a:lnTo>
                <a:lnTo>
                  <a:pt x="3944620" y="216564"/>
                </a:lnTo>
                <a:lnTo>
                  <a:pt x="3987873" y="239088"/>
                </a:lnTo>
                <a:lnTo>
                  <a:pt x="4029393" y="268542"/>
                </a:lnTo>
                <a:lnTo>
                  <a:pt x="4065726" y="303191"/>
                </a:lnTo>
                <a:lnTo>
                  <a:pt x="4102060" y="343038"/>
                </a:lnTo>
                <a:lnTo>
                  <a:pt x="4134931" y="384619"/>
                </a:lnTo>
                <a:lnTo>
                  <a:pt x="4167801" y="427932"/>
                </a:lnTo>
                <a:lnTo>
                  <a:pt x="4200673" y="471246"/>
                </a:lnTo>
                <a:lnTo>
                  <a:pt x="4233545" y="512829"/>
                </a:lnTo>
                <a:lnTo>
                  <a:pt x="4268148" y="552676"/>
                </a:lnTo>
                <a:lnTo>
                  <a:pt x="4307937" y="587327"/>
                </a:lnTo>
                <a:lnTo>
                  <a:pt x="4346000" y="618515"/>
                </a:lnTo>
                <a:lnTo>
                  <a:pt x="4377957" y="636433"/>
                </a:lnTo>
                <a:lnTo>
                  <a:pt x="4377957" y="4450315"/>
                </a:lnTo>
                <a:lnTo>
                  <a:pt x="668945" y="4450315"/>
                </a:lnTo>
                <a:lnTo>
                  <a:pt x="664361" y="4437001"/>
                </a:lnTo>
                <a:lnTo>
                  <a:pt x="643600" y="4390224"/>
                </a:lnTo>
                <a:lnTo>
                  <a:pt x="619377" y="4346912"/>
                </a:lnTo>
                <a:lnTo>
                  <a:pt x="588233" y="4308796"/>
                </a:lnTo>
                <a:lnTo>
                  <a:pt x="553633" y="4268947"/>
                </a:lnTo>
                <a:lnTo>
                  <a:pt x="513841" y="4234297"/>
                </a:lnTo>
                <a:lnTo>
                  <a:pt x="472315" y="4201379"/>
                </a:lnTo>
                <a:lnTo>
                  <a:pt x="427334" y="4168460"/>
                </a:lnTo>
                <a:lnTo>
                  <a:pt x="384085" y="4135541"/>
                </a:lnTo>
                <a:lnTo>
                  <a:pt x="342561" y="4102623"/>
                </a:lnTo>
                <a:lnTo>
                  <a:pt x="302772" y="4066242"/>
                </a:lnTo>
                <a:lnTo>
                  <a:pt x="268167" y="4029859"/>
                </a:lnTo>
                <a:lnTo>
                  <a:pt x="238756" y="3988279"/>
                </a:lnTo>
                <a:lnTo>
                  <a:pt x="216266" y="3944965"/>
                </a:lnTo>
                <a:lnTo>
                  <a:pt x="200693" y="3892992"/>
                </a:lnTo>
                <a:lnTo>
                  <a:pt x="193775" y="3839283"/>
                </a:lnTo>
                <a:lnTo>
                  <a:pt x="192042" y="3783841"/>
                </a:lnTo>
                <a:lnTo>
                  <a:pt x="197236" y="3724937"/>
                </a:lnTo>
                <a:lnTo>
                  <a:pt x="204155" y="3666029"/>
                </a:lnTo>
                <a:lnTo>
                  <a:pt x="212805" y="3607122"/>
                </a:lnTo>
                <a:lnTo>
                  <a:pt x="219726" y="3548214"/>
                </a:lnTo>
                <a:lnTo>
                  <a:pt x="223183" y="3489310"/>
                </a:lnTo>
                <a:lnTo>
                  <a:pt x="223183" y="3432137"/>
                </a:lnTo>
                <a:lnTo>
                  <a:pt x="216266" y="3378430"/>
                </a:lnTo>
                <a:lnTo>
                  <a:pt x="202422" y="3324719"/>
                </a:lnTo>
                <a:lnTo>
                  <a:pt x="181665" y="3274477"/>
                </a:lnTo>
                <a:lnTo>
                  <a:pt x="153981" y="3222502"/>
                </a:lnTo>
                <a:lnTo>
                  <a:pt x="126301" y="3170528"/>
                </a:lnTo>
                <a:lnTo>
                  <a:pt x="95160" y="3118551"/>
                </a:lnTo>
                <a:lnTo>
                  <a:pt x="65745" y="3068304"/>
                </a:lnTo>
                <a:lnTo>
                  <a:pt x="39794" y="3014600"/>
                </a:lnTo>
                <a:lnTo>
                  <a:pt x="19033" y="2962620"/>
                </a:lnTo>
                <a:lnTo>
                  <a:pt x="5193" y="2908911"/>
                </a:lnTo>
                <a:lnTo>
                  <a:pt x="0" y="2853472"/>
                </a:lnTo>
                <a:lnTo>
                  <a:pt x="5193" y="2798032"/>
                </a:lnTo>
                <a:lnTo>
                  <a:pt x="19033" y="2744323"/>
                </a:lnTo>
                <a:lnTo>
                  <a:pt x="39794" y="2692350"/>
                </a:lnTo>
                <a:lnTo>
                  <a:pt x="65745" y="2638641"/>
                </a:lnTo>
                <a:lnTo>
                  <a:pt x="95160" y="2588397"/>
                </a:lnTo>
                <a:lnTo>
                  <a:pt x="126301" y="2536421"/>
                </a:lnTo>
                <a:lnTo>
                  <a:pt x="153981" y="2484443"/>
                </a:lnTo>
                <a:lnTo>
                  <a:pt x="181665" y="2432468"/>
                </a:lnTo>
                <a:lnTo>
                  <a:pt x="202422" y="2382226"/>
                </a:lnTo>
                <a:lnTo>
                  <a:pt x="216266" y="2328517"/>
                </a:lnTo>
                <a:lnTo>
                  <a:pt x="223183" y="2274808"/>
                </a:lnTo>
                <a:lnTo>
                  <a:pt x="223183" y="2217635"/>
                </a:lnTo>
                <a:lnTo>
                  <a:pt x="219726" y="2158729"/>
                </a:lnTo>
                <a:lnTo>
                  <a:pt x="212805" y="2099827"/>
                </a:lnTo>
                <a:lnTo>
                  <a:pt x="204155" y="2040916"/>
                </a:lnTo>
                <a:lnTo>
                  <a:pt x="197236" y="1982010"/>
                </a:lnTo>
                <a:lnTo>
                  <a:pt x="192042" y="1923106"/>
                </a:lnTo>
                <a:lnTo>
                  <a:pt x="193775" y="1867664"/>
                </a:lnTo>
                <a:lnTo>
                  <a:pt x="200693" y="1813955"/>
                </a:lnTo>
                <a:lnTo>
                  <a:pt x="216266" y="1761980"/>
                </a:lnTo>
                <a:lnTo>
                  <a:pt x="238756" y="1718666"/>
                </a:lnTo>
                <a:lnTo>
                  <a:pt x="268167" y="1677088"/>
                </a:lnTo>
                <a:lnTo>
                  <a:pt x="302772" y="1640703"/>
                </a:lnTo>
                <a:lnTo>
                  <a:pt x="342561" y="1604320"/>
                </a:lnTo>
                <a:lnTo>
                  <a:pt x="384085" y="1571402"/>
                </a:lnTo>
                <a:lnTo>
                  <a:pt x="427334" y="1538485"/>
                </a:lnTo>
                <a:lnTo>
                  <a:pt x="472315" y="1505567"/>
                </a:lnTo>
                <a:lnTo>
                  <a:pt x="513841" y="1472646"/>
                </a:lnTo>
                <a:lnTo>
                  <a:pt x="553633" y="1437999"/>
                </a:lnTo>
                <a:lnTo>
                  <a:pt x="588233" y="1398152"/>
                </a:lnTo>
                <a:lnTo>
                  <a:pt x="619377" y="1360033"/>
                </a:lnTo>
                <a:lnTo>
                  <a:pt x="643600" y="1316720"/>
                </a:lnTo>
                <a:lnTo>
                  <a:pt x="664361" y="1269944"/>
                </a:lnTo>
                <a:lnTo>
                  <a:pt x="681662" y="1219697"/>
                </a:lnTo>
                <a:lnTo>
                  <a:pt x="697233" y="1167722"/>
                </a:lnTo>
                <a:lnTo>
                  <a:pt x="711073" y="1115749"/>
                </a:lnTo>
                <a:lnTo>
                  <a:pt x="724913" y="1062038"/>
                </a:lnTo>
                <a:lnTo>
                  <a:pt x="740486" y="1011797"/>
                </a:lnTo>
                <a:lnTo>
                  <a:pt x="757785" y="961551"/>
                </a:lnTo>
                <a:lnTo>
                  <a:pt x="778544" y="914773"/>
                </a:lnTo>
                <a:lnTo>
                  <a:pt x="804499" y="873193"/>
                </a:lnTo>
                <a:lnTo>
                  <a:pt x="835637" y="835077"/>
                </a:lnTo>
                <a:lnTo>
                  <a:pt x="873701" y="803891"/>
                </a:lnTo>
                <a:lnTo>
                  <a:pt x="915225" y="777906"/>
                </a:lnTo>
                <a:lnTo>
                  <a:pt x="961936" y="757113"/>
                </a:lnTo>
                <a:lnTo>
                  <a:pt x="1012107" y="739788"/>
                </a:lnTo>
                <a:lnTo>
                  <a:pt x="1062281" y="724195"/>
                </a:lnTo>
                <a:lnTo>
                  <a:pt x="1115912" y="710336"/>
                </a:lnTo>
                <a:lnTo>
                  <a:pt x="1167817" y="696474"/>
                </a:lnTo>
                <a:lnTo>
                  <a:pt x="1219721" y="680881"/>
                </a:lnTo>
                <a:lnTo>
                  <a:pt x="1269891" y="663560"/>
                </a:lnTo>
                <a:lnTo>
                  <a:pt x="1316608" y="642767"/>
                </a:lnTo>
                <a:lnTo>
                  <a:pt x="1359856" y="618515"/>
                </a:lnTo>
                <a:lnTo>
                  <a:pt x="1397919" y="587327"/>
                </a:lnTo>
                <a:lnTo>
                  <a:pt x="1437708" y="552676"/>
                </a:lnTo>
                <a:lnTo>
                  <a:pt x="1472315" y="512829"/>
                </a:lnTo>
                <a:lnTo>
                  <a:pt x="1505187" y="471246"/>
                </a:lnTo>
                <a:lnTo>
                  <a:pt x="1538055" y="427932"/>
                </a:lnTo>
                <a:lnTo>
                  <a:pt x="1570928" y="384619"/>
                </a:lnTo>
                <a:lnTo>
                  <a:pt x="1603798" y="343038"/>
                </a:lnTo>
                <a:lnTo>
                  <a:pt x="1640134" y="303191"/>
                </a:lnTo>
                <a:lnTo>
                  <a:pt x="1676466" y="268542"/>
                </a:lnTo>
                <a:lnTo>
                  <a:pt x="1717988" y="239088"/>
                </a:lnTo>
                <a:lnTo>
                  <a:pt x="1761238" y="216564"/>
                </a:lnTo>
                <a:lnTo>
                  <a:pt x="1813143" y="200973"/>
                </a:lnTo>
                <a:lnTo>
                  <a:pt x="1866776" y="194041"/>
                </a:lnTo>
                <a:lnTo>
                  <a:pt x="1922138" y="192307"/>
                </a:lnTo>
                <a:lnTo>
                  <a:pt x="1980962" y="197507"/>
                </a:lnTo>
                <a:lnTo>
                  <a:pt x="2039783" y="204438"/>
                </a:lnTo>
                <a:lnTo>
                  <a:pt x="2098609" y="213100"/>
                </a:lnTo>
                <a:lnTo>
                  <a:pt x="2157430" y="220033"/>
                </a:lnTo>
                <a:lnTo>
                  <a:pt x="2216252" y="223495"/>
                </a:lnTo>
                <a:lnTo>
                  <a:pt x="2273351" y="223495"/>
                </a:lnTo>
                <a:lnTo>
                  <a:pt x="2326980" y="216564"/>
                </a:lnTo>
                <a:lnTo>
                  <a:pt x="2382342" y="202703"/>
                </a:lnTo>
                <a:lnTo>
                  <a:pt x="2432518" y="181912"/>
                </a:lnTo>
                <a:lnTo>
                  <a:pt x="2484420" y="154193"/>
                </a:lnTo>
                <a:lnTo>
                  <a:pt x="2536321" y="126477"/>
                </a:lnTo>
                <a:lnTo>
                  <a:pt x="2588225" y="95289"/>
                </a:lnTo>
                <a:lnTo>
                  <a:pt x="2638397" y="65835"/>
                </a:lnTo>
                <a:lnTo>
                  <a:pt x="2692030" y="39849"/>
                </a:lnTo>
                <a:lnTo>
                  <a:pt x="2743935" y="19057"/>
                </a:lnTo>
                <a:lnTo>
                  <a:pt x="2797564" y="519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D3721E6-0525-4966-9036-7E2DE423D0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9456" y="3629025"/>
            <a:ext cx="2202632" cy="3017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907601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CA77D789-9DE0-43A3-B196-F13CFECFA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AE14BF9-B3ED-4C89-A1EA-7BFF1D677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51" y="382385"/>
            <a:ext cx="6015897" cy="1492132"/>
          </a:xfrm>
        </p:spPr>
        <p:txBody>
          <a:bodyPr>
            <a:normAutofit/>
          </a:bodyPr>
          <a:lstStyle/>
          <a:p>
            <a:pPr algn="ctr"/>
            <a:r>
              <a:rPr lang="pl-PL" dirty="0">
                <a:solidFill>
                  <a:schemeClr val="tx2">
                    <a:lumMod val="50000"/>
                    <a:lumOff val="50000"/>
                  </a:schemeClr>
                </a:solidFill>
              </a:rPr>
              <a:t>Nagrody </a:t>
            </a:r>
            <a:br>
              <a:rPr lang="pl-PL" dirty="0">
                <a:solidFill>
                  <a:schemeClr val="tx2">
                    <a:lumMod val="50000"/>
                    <a:lumOff val="50000"/>
                  </a:schemeClr>
                </a:solidFill>
              </a:rPr>
            </a:br>
            <a:r>
              <a:rPr lang="pl-PL" dirty="0">
                <a:solidFill>
                  <a:schemeClr val="tx2">
                    <a:lumMod val="50000"/>
                    <a:lumOff val="50000"/>
                  </a:schemeClr>
                </a:solidFill>
              </a:rPr>
              <a:t>i wyróżnienia</a:t>
            </a:r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F9BC648B-BC3C-4674-B1FD-2F9F1C6D7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D0CBAC0-5773-470C-976B-C51133DF0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051" y="2286001"/>
            <a:ext cx="6015897" cy="3593591"/>
          </a:xfrm>
        </p:spPr>
        <p:txBody>
          <a:bodyPr>
            <a:normAutofit/>
          </a:bodyPr>
          <a:lstStyle/>
          <a:p>
            <a:r>
              <a:rPr lang="pl-PL" sz="2400" dirty="0">
                <a:solidFill>
                  <a:schemeClr val="tx2"/>
                </a:solidFill>
              </a:rPr>
              <a:t>Zdobył wiele prestiżowych nagród</a:t>
            </a:r>
          </a:p>
          <a:p>
            <a:pPr marL="0" indent="0">
              <a:buNone/>
            </a:pPr>
            <a:r>
              <a:rPr lang="pl-PL" sz="2400" dirty="0">
                <a:solidFill>
                  <a:schemeClr val="tx2"/>
                </a:solidFill>
              </a:rPr>
              <a:t> i wyróżnień, w tym pięć statuetek Grammy</a:t>
            </a:r>
          </a:p>
          <a:p>
            <a:r>
              <a:rPr lang="pl-PL" sz="2400" dirty="0">
                <a:solidFill>
                  <a:schemeClr val="tx2"/>
                </a:solidFill>
              </a:rPr>
              <a:t>Doktoraty honoris causa</a:t>
            </a:r>
          </a:p>
          <a:p>
            <a:r>
              <a:rPr lang="pl-PL" sz="2400" dirty="0">
                <a:solidFill>
                  <a:schemeClr val="tx2"/>
                </a:solidFill>
              </a:rPr>
              <a:t>Honorowe członkostwa akademii artystycznych i naukowych oraz stowarzyszeń</a:t>
            </a:r>
          </a:p>
        </p:txBody>
      </p:sp>
      <p:pic>
        <p:nvPicPr>
          <p:cNvPr id="4" name="Obraz 3" descr="Obraz zawierający osoba, mężczyzna, trzymający, kostium&#10;&#10;Opis wygenerowany automatycznie">
            <a:extLst>
              <a:ext uri="{FF2B5EF4-FFF2-40B4-BE49-F238E27FC236}">
                <a16:creationId xmlns:a16="http://schemas.microsoft.com/office/drawing/2014/main" id="{9D5934A5-A4A9-4FEF-A8CB-FDA51B2A74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7"/>
          <a:stretch/>
        </p:blipFill>
        <p:spPr>
          <a:xfrm>
            <a:off x="7389812" y="10"/>
            <a:ext cx="4802188" cy="6857990"/>
          </a:xfrm>
          <a:custGeom>
            <a:avLst/>
            <a:gdLst/>
            <a:ahLst/>
            <a:cxnLst/>
            <a:rect l="l" t="t" r="r" b="b"/>
            <a:pathLst>
              <a:path w="4802188" h="685800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74511672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3B3D315-2706-4149-873C-331EDFAFEF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200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055BA1D-7E03-46C1-A561-4D8A7DF93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900" y="461059"/>
            <a:ext cx="6158848" cy="1767236"/>
          </a:xfrm>
        </p:spPr>
        <p:txBody>
          <a:bodyPr>
            <a:normAutofit/>
          </a:bodyPr>
          <a:lstStyle/>
          <a:p>
            <a:pPr algn="ctr"/>
            <a:r>
              <a:rPr lang="pl-PL" sz="2800" dirty="0">
                <a:solidFill>
                  <a:schemeClr val="bg2"/>
                </a:solidFill>
              </a:rPr>
              <a:t>„Lśnienie”, „Katyń”, „Twin Peaks”... </a:t>
            </a:r>
            <a:br>
              <a:rPr lang="pl-PL" sz="2800" dirty="0">
                <a:solidFill>
                  <a:schemeClr val="bg2"/>
                </a:solidFill>
              </a:rPr>
            </a:br>
            <a:br>
              <a:rPr lang="pl-PL" sz="2800" dirty="0">
                <a:solidFill>
                  <a:schemeClr val="bg2"/>
                </a:solidFill>
              </a:rPr>
            </a:br>
            <a:r>
              <a:rPr lang="pl-PL" sz="2800" dirty="0">
                <a:solidFill>
                  <a:schemeClr val="bg2"/>
                </a:solidFill>
              </a:rPr>
              <a:t>W tych filmach wykorzystano muzykę Krzysztofa Pendereckiego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D04E398-086D-467C-B390-9F9079FA7A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313B76A-E576-4632-98B2-19DD595598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2667000"/>
            <a:ext cx="4964065" cy="32125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400" dirty="0">
                <a:solidFill>
                  <a:schemeClr val="tx1"/>
                </a:solidFill>
              </a:rPr>
              <a:t>Kojarzony głównie z muzyką klasyczną, nie bał się romansować z gatunkami popularnymi, a jego twórczość była wykorzystywana w ścieżkach dźwiękowych do filmów, m.in. kultowego "Lśnienia" Stanleya Kubricka. </a:t>
            </a:r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20E344BB-E23E-4198-B2C7-8E752C6A9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90140" y="61344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998C54F-5AAE-4E3C-932E-46479EF43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9261" y="1953191"/>
            <a:ext cx="3217333" cy="254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44976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A3B479C-BF56-4B99-91D2-94AB2D48BC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7063" y="923278"/>
            <a:ext cx="4054432" cy="530356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400" b="1" i="1" dirty="0">
                <a:solidFill>
                  <a:schemeClr val="accent1"/>
                </a:solidFill>
              </a:rPr>
              <a:t>„Kiedy piszę utwór, </a:t>
            </a:r>
          </a:p>
          <a:p>
            <a:pPr marL="0" indent="0" algn="ctr">
              <a:buNone/>
            </a:pPr>
            <a:r>
              <a:rPr lang="pl-PL" sz="2400" b="1" i="1" dirty="0">
                <a:solidFill>
                  <a:schemeClr val="accent1"/>
                </a:solidFill>
              </a:rPr>
              <a:t>już go słyszę. </a:t>
            </a:r>
          </a:p>
          <a:p>
            <a:pPr marL="0" indent="0" algn="ctr">
              <a:buNone/>
            </a:pPr>
            <a:r>
              <a:rPr lang="pl-PL" sz="2400" b="1" i="1" dirty="0">
                <a:solidFill>
                  <a:schemeClr val="accent1"/>
                </a:solidFill>
              </a:rPr>
              <a:t>Moim zawodem jest komponowanie. </a:t>
            </a:r>
          </a:p>
          <a:p>
            <a:pPr marL="0" indent="0" algn="ctr">
              <a:buNone/>
            </a:pPr>
            <a:r>
              <a:rPr lang="pl-PL" sz="2400" b="1" i="1" dirty="0">
                <a:solidFill>
                  <a:schemeClr val="accent1"/>
                </a:solidFill>
              </a:rPr>
              <a:t>To szczęście, że mam </a:t>
            </a:r>
          </a:p>
          <a:p>
            <a:pPr marL="0" indent="0" algn="ctr">
              <a:buNone/>
            </a:pPr>
            <a:r>
              <a:rPr lang="pl-PL" sz="2400" b="1" i="1" dirty="0">
                <a:solidFill>
                  <a:schemeClr val="accent1"/>
                </a:solidFill>
              </a:rPr>
              <a:t>taki warsztat” </a:t>
            </a:r>
            <a:r>
              <a:rPr lang="pl-PL" dirty="0"/>
              <a:t>– </a:t>
            </a:r>
          </a:p>
          <a:p>
            <a:pPr marL="0" indent="0" algn="ctr">
              <a:buNone/>
            </a:pPr>
            <a:r>
              <a:rPr lang="pl-PL" dirty="0"/>
              <a:t>mówił artysta w 2015 roku podczas rozmowy dla TVN24.</a:t>
            </a:r>
          </a:p>
        </p:txBody>
      </p:sp>
      <p:pic>
        <p:nvPicPr>
          <p:cNvPr id="5" name="Obraz 4" descr="Obraz zawierający mężczyzna, osoba, trzymający, przód&#10;&#10;Opis wygenerowany automatycznie">
            <a:extLst>
              <a:ext uri="{FF2B5EF4-FFF2-40B4-BE49-F238E27FC236}">
                <a16:creationId xmlns:a16="http://schemas.microsoft.com/office/drawing/2014/main" id="{3CEA4F42-C9E7-4EF8-84A3-3C63112054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458" b="-2"/>
          <a:stretch/>
        </p:blipFill>
        <p:spPr>
          <a:xfrm>
            <a:off x="5279472" y="645107"/>
            <a:ext cx="5995465" cy="559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34885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B217C2AD-51B4-40CE-A71F-F5D3F846D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1BF92E-23CF-4BFE-9E1F-C359BACFA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FEF8384-2545-4ACD-9071-49DD1CFC4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Freeform 22">
            <a:extLst>
              <a:ext uri="{FF2B5EF4-FFF2-40B4-BE49-F238E27FC236}">
                <a16:creationId xmlns:a16="http://schemas.microsoft.com/office/drawing/2014/main" id="{F77DB8FA-61A7-4DE7-A777-6D258D172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4695443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0B5769A-33FA-47C7-BCCC-0F73EAD06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854" y="643464"/>
            <a:ext cx="3437290" cy="43748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300" spc="800">
                <a:solidFill>
                  <a:srgbClr val="2A1A00"/>
                </a:solidFill>
              </a:rPr>
              <a:t>„Był wielką indywidualnością”- </a:t>
            </a:r>
            <a:br>
              <a:rPr lang="en-US" sz="3300" spc="800">
                <a:solidFill>
                  <a:srgbClr val="2A1A00"/>
                </a:solidFill>
              </a:rPr>
            </a:br>
            <a:r>
              <a:rPr lang="en-US" sz="3300" spc="800">
                <a:solidFill>
                  <a:srgbClr val="2A1A00"/>
                </a:solidFill>
              </a:rPr>
              <a:t>Tak Elżbieta Penderecka mówi  o miłości do męża</a:t>
            </a:r>
          </a:p>
        </p:txBody>
      </p:sp>
      <p:pic>
        <p:nvPicPr>
          <p:cNvPr id="4" name="Symbol zastępczy zawartości 3" descr="Obraz zawierający okno, wewnątrz, budynek, kot&#10;&#10;Opis wygenerowany automatycznie">
            <a:extLst>
              <a:ext uri="{FF2B5EF4-FFF2-40B4-BE49-F238E27FC236}">
                <a16:creationId xmlns:a16="http://schemas.microsoft.com/office/drawing/2014/main" id="{2F5B2865-29F5-4C63-869C-844AE31015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89" r="25238" b="-1"/>
          <a:stretch/>
        </p:blipFill>
        <p:spPr>
          <a:xfrm>
            <a:off x="5462926" y="643464"/>
            <a:ext cx="5975073" cy="557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922096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6">
            <a:extLst>
              <a:ext uri="{FF2B5EF4-FFF2-40B4-BE49-F238E27FC236}">
                <a16:creationId xmlns:a16="http://schemas.microsoft.com/office/drawing/2014/main" id="{B217C2AD-51B4-40CE-A71F-F5D3F846D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2" name="Rectangle 13">
            <a:extLst>
              <a:ext uri="{FF2B5EF4-FFF2-40B4-BE49-F238E27FC236}">
                <a16:creationId xmlns:a16="http://schemas.microsoft.com/office/drawing/2014/main" id="{6F1BF92E-23CF-4BFE-9E1F-C359BACFA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3" name="Rectangle 15">
            <a:extLst>
              <a:ext uri="{FF2B5EF4-FFF2-40B4-BE49-F238E27FC236}">
                <a16:creationId xmlns:a16="http://schemas.microsoft.com/office/drawing/2014/main" id="{DFEF8384-2545-4ACD-9071-49DD1CFC4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4" name="Freeform 22">
            <a:extLst>
              <a:ext uri="{FF2B5EF4-FFF2-40B4-BE49-F238E27FC236}">
                <a16:creationId xmlns:a16="http://schemas.microsoft.com/office/drawing/2014/main" id="{F77DB8FA-61A7-4DE7-A777-6D258D172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4695443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7" name="Tytuł 6">
            <a:extLst>
              <a:ext uri="{FF2B5EF4-FFF2-40B4-BE49-F238E27FC236}">
                <a16:creationId xmlns:a16="http://schemas.microsoft.com/office/drawing/2014/main" id="{3AA7C367-BA98-4588-B758-28B363CF1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854" y="643464"/>
            <a:ext cx="3437290" cy="437485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pl-PL" sz="4400" i="1" cap="none" dirty="0">
                <a:solidFill>
                  <a:schemeClr val="bg1"/>
                </a:solidFill>
              </a:rPr>
              <a:t>„Jak się sadzi labirynt, to zna się wszystkie drogi” </a:t>
            </a:r>
            <a:br>
              <a:rPr lang="pl-PL" sz="4400" i="1" cap="none" dirty="0">
                <a:solidFill>
                  <a:schemeClr val="bg1"/>
                </a:solidFill>
              </a:rPr>
            </a:br>
            <a:endParaRPr lang="pl-PL" sz="6000" i="1" cap="none" dirty="0">
              <a:solidFill>
                <a:schemeClr val="bg1"/>
              </a:solidFill>
            </a:endParaRP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37EFACF7-14AD-4D5F-96A0-863307C90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4854" y="5338354"/>
            <a:ext cx="5451146" cy="9920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solidFill>
                  <a:srgbClr val="F3F3F2"/>
                </a:solidFill>
              </a:rPr>
              <a:t>Krzysztof Penderecki</a:t>
            </a:r>
          </a:p>
          <a:p>
            <a:pPr algn="ctr">
              <a:lnSpc>
                <a:spcPct val="90000"/>
              </a:lnSpc>
            </a:pPr>
            <a:endParaRPr lang="en-US" sz="1200" dirty="0">
              <a:solidFill>
                <a:srgbClr val="F3F3F2"/>
              </a:solidFill>
            </a:endParaRPr>
          </a:p>
        </p:txBody>
      </p:sp>
      <p:pic>
        <p:nvPicPr>
          <p:cNvPr id="6" name="Obraz 5" descr="Obraz zawierający osoba, mężczyzna, wewnątrz, stół&#10;&#10;Opis wygenerowany automatycznie">
            <a:extLst>
              <a:ext uri="{FF2B5EF4-FFF2-40B4-BE49-F238E27FC236}">
                <a16:creationId xmlns:a16="http://schemas.microsoft.com/office/drawing/2014/main" id="{147AE4BD-D43B-4614-9FE1-9CDDBD6EFC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71" r="39721"/>
          <a:stretch/>
        </p:blipFill>
        <p:spPr>
          <a:xfrm>
            <a:off x="6477760" y="643464"/>
            <a:ext cx="3945405" cy="557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527429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>
            <a:extLst>
              <a:ext uri="{FF2B5EF4-FFF2-40B4-BE49-F238E27FC236}">
                <a16:creationId xmlns:a16="http://schemas.microsoft.com/office/drawing/2014/main" id="{41FD8A63-3109-4B9D-BE1D-547B2C55A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C26A7F3-D01B-4C09-8D37-5D964827AB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4944" y="1028701"/>
            <a:ext cx="6015897" cy="35935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800" b="1" dirty="0">
                <a:solidFill>
                  <a:schemeClr val="tx1"/>
                </a:solidFill>
              </a:rPr>
              <a:t>Krzysztof Penderecki </a:t>
            </a:r>
          </a:p>
          <a:p>
            <a:pPr marL="0" indent="0" algn="ctr">
              <a:buNone/>
            </a:pPr>
            <a:r>
              <a:rPr lang="pl-PL" dirty="0"/>
              <a:t>zmarł w niedzielę (29 marca) </a:t>
            </a:r>
          </a:p>
          <a:p>
            <a:pPr marL="0" indent="0">
              <a:buNone/>
            </a:pPr>
            <a:r>
              <a:rPr lang="pl-PL" dirty="0"/>
              <a:t>przed godziną 7 rano po długiej </a:t>
            </a:r>
          </a:p>
          <a:p>
            <a:pPr marL="0" indent="0">
              <a:buNone/>
            </a:pPr>
            <a:r>
              <a:rPr lang="pl-PL" dirty="0"/>
              <a:t>                    i ciężkiej chorobie, miał 86 lat.</a:t>
            </a:r>
          </a:p>
          <a:p>
            <a:pPr marL="0" indent="0">
              <a:buNone/>
            </a:pPr>
            <a:r>
              <a:rPr lang="pl-PL" dirty="0"/>
              <a:t>Pozostawił po sobie dziedzictwo, </a:t>
            </a:r>
          </a:p>
          <a:p>
            <a:pPr marL="0" indent="0">
              <a:buNone/>
            </a:pPr>
            <a:r>
              <a:rPr lang="pl-PL" dirty="0"/>
              <a:t>które stanowi źródło inspiracji </a:t>
            </a:r>
          </a:p>
          <a:p>
            <a:pPr marL="0" indent="0">
              <a:buNone/>
            </a:pPr>
            <a:r>
              <a:rPr lang="pl-PL" dirty="0"/>
              <a:t>dla przyszłych pokoleń muzyków.</a:t>
            </a:r>
          </a:p>
          <a:p>
            <a:pPr marL="0" indent="0">
              <a:buNone/>
            </a:pPr>
            <a:r>
              <a:rPr lang="pl-PL" dirty="0"/>
              <a:t>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C05E01C-868A-4495-8A96-1D463F66EF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41" r="-2" b="-2"/>
          <a:stretch/>
        </p:blipFill>
        <p:spPr>
          <a:xfrm>
            <a:off x="8417753" y="-123092"/>
            <a:ext cx="3356474" cy="3352400"/>
          </a:xfrm>
          <a:custGeom>
            <a:avLst/>
            <a:gdLst/>
            <a:ahLst/>
            <a:cxnLst/>
            <a:rect l="l" t="t" r="r" b="b"/>
            <a:pathLst>
              <a:path w="2208067" h="2205387">
                <a:moveTo>
                  <a:pt x="1104034" y="0"/>
                </a:moveTo>
                <a:lnTo>
                  <a:pt x="1125458" y="2008"/>
                </a:lnTo>
                <a:lnTo>
                  <a:pt x="1146213" y="7364"/>
                </a:lnTo>
                <a:lnTo>
                  <a:pt x="1166298" y="15399"/>
                </a:lnTo>
                <a:lnTo>
                  <a:pt x="1187053" y="25441"/>
                </a:lnTo>
                <a:lnTo>
                  <a:pt x="1206470" y="36823"/>
                </a:lnTo>
                <a:lnTo>
                  <a:pt x="1226555" y="48875"/>
                </a:lnTo>
                <a:lnTo>
                  <a:pt x="1246641" y="59586"/>
                </a:lnTo>
                <a:lnTo>
                  <a:pt x="1266726" y="70298"/>
                </a:lnTo>
                <a:lnTo>
                  <a:pt x="1286811" y="78332"/>
                </a:lnTo>
                <a:lnTo>
                  <a:pt x="1307567" y="83689"/>
                </a:lnTo>
                <a:lnTo>
                  <a:pt x="1328322" y="86367"/>
                </a:lnTo>
                <a:lnTo>
                  <a:pt x="1350416" y="86367"/>
                </a:lnTo>
                <a:lnTo>
                  <a:pt x="1373180" y="85029"/>
                </a:lnTo>
                <a:lnTo>
                  <a:pt x="1395942" y="82350"/>
                </a:lnTo>
                <a:lnTo>
                  <a:pt x="1418706" y="79003"/>
                </a:lnTo>
                <a:lnTo>
                  <a:pt x="1441471" y="76324"/>
                </a:lnTo>
                <a:lnTo>
                  <a:pt x="1464234" y="74315"/>
                </a:lnTo>
                <a:lnTo>
                  <a:pt x="1485659" y="74985"/>
                </a:lnTo>
                <a:lnTo>
                  <a:pt x="1506414" y="77664"/>
                </a:lnTo>
                <a:lnTo>
                  <a:pt x="1526499" y="83689"/>
                </a:lnTo>
                <a:lnTo>
                  <a:pt x="1543237" y="92393"/>
                </a:lnTo>
                <a:lnTo>
                  <a:pt x="1559305" y="103775"/>
                </a:lnTo>
                <a:lnTo>
                  <a:pt x="1573365" y="117165"/>
                </a:lnTo>
                <a:lnTo>
                  <a:pt x="1587426" y="132563"/>
                </a:lnTo>
                <a:lnTo>
                  <a:pt x="1600146" y="148632"/>
                </a:lnTo>
                <a:lnTo>
                  <a:pt x="1612866" y="165370"/>
                </a:lnTo>
                <a:lnTo>
                  <a:pt x="1625587" y="182108"/>
                </a:lnTo>
                <a:lnTo>
                  <a:pt x="1638308" y="198177"/>
                </a:lnTo>
                <a:lnTo>
                  <a:pt x="1651699" y="213575"/>
                </a:lnTo>
                <a:lnTo>
                  <a:pt x="1667097" y="226966"/>
                </a:lnTo>
                <a:lnTo>
                  <a:pt x="1681826" y="239018"/>
                </a:lnTo>
                <a:lnTo>
                  <a:pt x="1698565" y="248390"/>
                </a:lnTo>
                <a:lnTo>
                  <a:pt x="1716642" y="256425"/>
                </a:lnTo>
                <a:lnTo>
                  <a:pt x="1736058" y="263119"/>
                </a:lnTo>
                <a:lnTo>
                  <a:pt x="1756144" y="269145"/>
                </a:lnTo>
                <a:lnTo>
                  <a:pt x="1776228" y="274501"/>
                </a:lnTo>
                <a:lnTo>
                  <a:pt x="1796984" y="279857"/>
                </a:lnTo>
                <a:lnTo>
                  <a:pt x="1816399" y="285883"/>
                </a:lnTo>
                <a:lnTo>
                  <a:pt x="1835816" y="292578"/>
                </a:lnTo>
                <a:lnTo>
                  <a:pt x="1853892" y="300613"/>
                </a:lnTo>
                <a:lnTo>
                  <a:pt x="1869960" y="310655"/>
                </a:lnTo>
                <a:lnTo>
                  <a:pt x="1884691" y="322706"/>
                </a:lnTo>
                <a:lnTo>
                  <a:pt x="1896741" y="337436"/>
                </a:lnTo>
                <a:lnTo>
                  <a:pt x="1906785" y="353504"/>
                </a:lnTo>
                <a:lnTo>
                  <a:pt x="1914819" y="371581"/>
                </a:lnTo>
                <a:lnTo>
                  <a:pt x="1921514" y="390998"/>
                </a:lnTo>
                <a:lnTo>
                  <a:pt x="1927540" y="410413"/>
                </a:lnTo>
                <a:lnTo>
                  <a:pt x="1932896" y="431169"/>
                </a:lnTo>
                <a:lnTo>
                  <a:pt x="1938252" y="451253"/>
                </a:lnTo>
                <a:lnTo>
                  <a:pt x="1944278" y="471339"/>
                </a:lnTo>
                <a:lnTo>
                  <a:pt x="1950972" y="490756"/>
                </a:lnTo>
                <a:lnTo>
                  <a:pt x="1959007" y="508832"/>
                </a:lnTo>
                <a:lnTo>
                  <a:pt x="1968380" y="525570"/>
                </a:lnTo>
                <a:lnTo>
                  <a:pt x="1980431" y="540300"/>
                </a:lnTo>
                <a:lnTo>
                  <a:pt x="1993822" y="555699"/>
                </a:lnTo>
                <a:lnTo>
                  <a:pt x="2009221" y="569088"/>
                </a:lnTo>
                <a:lnTo>
                  <a:pt x="2025959" y="581810"/>
                </a:lnTo>
                <a:lnTo>
                  <a:pt x="2042697" y="594531"/>
                </a:lnTo>
                <a:lnTo>
                  <a:pt x="2059434" y="607251"/>
                </a:lnTo>
                <a:lnTo>
                  <a:pt x="2075502" y="619972"/>
                </a:lnTo>
                <a:lnTo>
                  <a:pt x="2090901" y="634032"/>
                </a:lnTo>
                <a:lnTo>
                  <a:pt x="2104293" y="648092"/>
                </a:lnTo>
                <a:lnTo>
                  <a:pt x="2115673" y="664160"/>
                </a:lnTo>
                <a:lnTo>
                  <a:pt x="2124377" y="680898"/>
                </a:lnTo>
                <a:lnTo>
                  <a:pt x="2130403" y="700983"/>
                </a:lnTo>
                <a:lnTo>
                  <a:pt x="2133081" y="721738"/>
                </a:lnTo>
                <a:lnTo>
                  <a:pt x="2133751" y="743163"/>
                </a:lnTo>
                <a:lnTo>
                  <a:pt x="2131741" y="765926"/>
                </a:lnTo>
                <a:lnTo>
                  <a:pt x="2129065" y="788690"/>
                </a:lnTo>
                <a:lnTo>
                  <a:pt x="2125717" y="811455"/>
                </a:lnTo>
                <a:lnTo>
                  <a:pt x="2123039" y="834217"/>
                </a:lnTo>
                <a:lnTo>
                  <a:pt x="2121699" y="856981"/>
                </a:lnTo>
                <a:lnTo>
                  <a:pt x="2121699" y="879075"/>
                </a:lnTo>
                <a:lnTo>
                  <a:pt x="2124377" y="899830"/>
                </a:lnTo>
                <a:lnTo>
                  <a:pt x="2129733" y="920585"/>
                </a:lnTo>
                <a:lnTo>
                  <a:pt x="2137767" y="940001"/>
                </a:lnTo>
                <a:lnTo>
                  <a:pt x="2147811" y="960086"/>
                </a:lnTo>
                <a:lnTo>
                  <a:pt x="2159193" y="980172"/>
                </a:lnTo>
                <a:lnTo>
                  <a:pt x="2171243" y="1000258"/>
                </a:lnTo>
                <a:lnTo>
                  <a:pt x="2182625" y="1019674"/>
                </a:lnTo>
                <a:lnTo>
                  <a:pt x="2192669" y="1040429"/>
                </a:lnTo>
                <a:lnTo>
                  <a:pt x="2200702" y="1060514"/>
                </a:lnTo>
                <a:lnTo>
                  <a:pt x="2206059" y="1081269"/>
                </a:lnTo>
                <a:lnTo>
                  <a:pt x="2208067" y="1102693"/>
                </a:lnTo>
                <a:lnTo>
                  <a:pt x="2206059" y="1124117"/>
                </a:lnTo>
                <a:lnTo>
                  <a:pt x="2200702" y="1144872"/>
                </a:lnTo>
                <a:lnTo>
                  <a:pt x="2192669" y="1164959"/>
                </a:lnTo>
                <a:lnTo>
                  <a:pt x="2182625" y="1185713"/>
                </a:lnTo>
                <a:lnTo>
                  <a:pt x="2171243" y="1205130"/>
                </a:lnTo>
                <a:lnTo>
                  <a:pt x="2159193" y="1225216"/>
                </a:lnTo>
                <a:lnTo>
                  <a:pt x="2147811" y="1245301"/>
                </a:lnTo>
                <a:lnTo>
                  <a:pt x="2137767" y="1265386"/>
                </a:lnTo>
                <a:lnTo>
                  <a:pt x="2129733" y="1284802"/>
                </a:lnTo>
                <a:lnTo>
                  <a:pt x="2124377" y="1305558"/>
                </a:lnTo>
                <a:lnTo>
                  <a:pt x="2121699" y="1326312"/>
                </a:lnTo>
                <a:lnTo>
                  <a:pt x="2121699" y="1348406"/>
                </a:lnTo>
                <a:lnTo>
                  <a:pt x="2123039" y="1371169"/>
                </a:lnTo>
                <a:lnTo>
                  <a:pt x="2125717" y="1393933"/>
                </a:lnTo>
                <a:lnTo>
                  <a:pt x="2129065" y="1416697"/>
                </a:lnTo>
                <a:lnTo>
                  <a:pt x="2131741" y="1439461"/>
                </a:lnTo>
                <a:lnTo>
                  <a:pt x="2133751" y="1462224"/>
                </a:lnTo>
                <a:lnTo>
                  <a:pt x="2133081" y="1483649"/>
                </a:lnTo>
                <a:lnTo>
                  <a:pt x="2130403" y="1504404"/>
                </a:lnTo>
                <a:lnTo>
                  <a:pt x="2124377" y="1524489"/>
                </a:lnTo>
                <a:lnTo>
                  <a:pt x="2115673" y="1541227"/>
                </a:lnTo>
                <a:lnTo>
                  <a:pt x="2104293" y="1557295"/>
                </a:lnTo>
                <a:lnTo>
                  <a:pt x="2090901" y="1571355"/>
                </a:lnTo>
                <a:lnTo>
                  <a:pt x="2075502" y="1585414"/>
                </a:lnTo>
                <a:lnTo>
                  <a:pt x="2059434" y="1598135"/>
                </a:lnTo>
                <a:lnTo>
                  <a:pt x="2042697" y="1610856"/>
                </a:lnTo>
                <a:lnTo>
                  <a:pt x="2025959" y="1623577"/>
                </a:lnTo>
                <a:lnTo>
                  <a:pt x="2009221" y="1636298"/>
                </a:lnTo>
                <a:lnTo>
                  <a:pt x="1993822" y="1649688"/>
                </a:lnTo>
                <a:lnTo>
                  <a:pt x="1980431" y="1665087"/>
                </a:lnTo>
                <a:lnTo>
                  <a:pt x="1968380" y="1679817"/>
                </a:lnTo>
                <a:lnTo>
                  <a:pt x="1959007" y="1696554"/>
                </a:lnTo>
                <a:lnTo>
                  <a:pt x="1950972" y="1714631"/>
                </a:lnTo>
                <a:lnTo>
                  <a:pt x="1944278" y="1734047"/>
                </a:lnTo>
                <a:lnTo>
                  <a:pt x="1938252" y="1754133"/>
                </a:lnTo>
                <a:lnTo>
                  <a:pt x="1932896" y="1774219"/>
                </a:lnTo>
                <a:lnTo>
                  <a:pt x="1927540" y="1794974"/>
                </a:lnTo>
                <a:lnTo>
                  <a:pt x="1921514" y="1814390"/>
                </a:lnTo>
                <a:lnTo>
                  <a:pt x="1914819" y="1833805"/>
                </a:lnTo>
                <a:lnTo>
                  <a:pt x="1906785" y="1851883"/>
                </a:lnTo>
                <a:lnTo>
                  <a:pt x="1896741" y="1867952"/>
                </a:lnTo>
                <a:lnTo>
                  <a:pt x="1884691" y="1882680"/>
                </a:lnTo>
                <a:lnTo>
                  <a:pt x="1869960" y="1894732"/>
                </a:lnTo>
                <a:lnTo>
                  <a:pt x="1853892" y="1904774"/>
                </a:lnTo>
                <a:lnTo>
                  <a:pt x="1835816" y="1912808"/>
                </a:lnTo>
                <a:lnTo>
                  <a:pt x="1816399" y="1919504"/>
                </a:lnTo>
                <a:lnTo>
                  <a:pt x="1796984" y="1925529"/>
                </a:lnTo>
                <a:lnTo>
                  <a:pt x="1776228" y="1930886"/>
                </a:lnTo>
                <a:lnTo>
                  <a:pt x="1756144" y="1936242"/>
                </a:lnTo>
                <a:lnTo>
                  <a:pt x="1736058" y="1942267"/>
                </a:lnTo>
                <a:lnTo>
                  <a:pt x="1716642" y="1948962"/>
                </a:lnTo>
                <a:lnTo>
                  <a:pt x="1698565" y="1956997"/>
                </a:lnTo>
                <a:lnTo>
                  <a:pt x="1681826" y="1966370"/>
                </a:lnTo>
                <a:lnTo>
                  <a:pt x="1667097" y="1978420"/>
                </a:lnTo>
                <a:lnTo>
                  <a:pt x="1651699" y="1991811"/>
                </a:lnTo>
                <a:lnTo>
                  <a:pt x="1638308" y="2007210"/>
                </a:lnTo>
                <a:lnTo>
                  <a:pt x="1625587" y="2023278"/>
                </a:lnTo>
                <a:lnTo>
                  <a:pt x="1612866" y="2040016"/>
                </a:lnTo>
                <a:lnTo>
                  <a:pt x="1600146" y="2056754"/>
                </a:lnTo>
                <a:lnTo>
                  <a:pt x="1587426" y="2072823"/>
                </a:lnTo>
                <a:lnTo>
                  <a:pt x="1573365" y="2088222"/>
                </a:lnTo>
                <a:lnTo>
                  <a:pt x="1559305" y="2101612"/>
                </a:lnTo>
                <a:lnTo>
                  <a:pt x="1543237" y="2112994"/>
                </a:lnTo>
                <a:lnTo>
                  <a:pt x="1526499" y="2121698"/>
                </a:lnTo>
                <a:lnTo>
                  <a:pt x="1506414" y="2127723"/>
                </a:lnTo>
                <a:lnTo>
                  <a:pt x="1485659" y="2130402"/>
                </a:lnTo>
                <a:lnTo>
                  <a:pt x="1464234" y="2131071"/>
                </a:lnTo>
                <a:lnTo>
                  <a:pt x="1441471" y="2129062"/>
                </a:lnTo>
                <a:lnTo>
                  <a:pt x="1418706" y="2126385"/>
                </a:lnTo>
                <a:lnTo>
                  <a:pt x="1395942" y="2123036"/>
                </a:lnTo>
                <a:lnTo>
                  <a:pt x="1373180" y="2120359"/>
                </a:lnTo>
                <a:lnTo>
                  <a:pt x="1350416" y="2119020"/>
                </a:lnTo>
                <a:lnTo>
                  <a:pt x="1328322" y="2119020"/>
                </a:lnTo>
                <a:lnTo>
                  <a:pt x="1307567" y="2121698"/>
                </a:lnTo>
                <a:lnTo>
                  <a:pt x="1286811" y="2127054"/>
                </a:lnTo>
                <a:lnTo>
                  <a:pt x="1266726" y="2135088"/>
                </a:lnTo>
                <a:lnTo>
                  <a:pt x="1246641" y="2145800"/>
                </a:lnTo>
                <a:lnTo>
                  <a:pt x="1226555" y="2156513"/>
                </a:lnTo>
                <a:lnTo>
                  <a:pt x="1206470" y="2168563"/>
                </a:lnTo>
                <a:lnTo>
                  <a:pt x="1187053" y="2179945"/>
                </a:lnTo>
                <a:lnTo>
                  <a:pt x="1166298" y="2189988"/>
                </a:lnTo>
                <a:lnTo>
                  <a:pt x="1146213" y="2198023"/>
                </a:lnTo>
                <a:lnTo>
                  <a:pt x="1125458" y="2203379"/>
                </a:lnTo>
                <a:lnTo>
                  <a:pt x="1104034" y="2205387"/>
                </a:lnTo>
                <a:lnTo>
                  <a:pt x="1082609" y="2203379"/>
                </a:lnTo>
                <a:lnTo>
                  <a:pt x="1061855" y="2198023"/>
                </a:lnTo>
                <a:lnTo>
                  <a:pt x="1041769" y="2189988"/>
                </a:lnTo>
                <a:lnTo>
                  <a:pt x="1021014" y="2179945"/>
                </a:lnTo>
                <a:lnTo>
                  <a:pt x="1001598" y="2168563"/>
                </a:lnTo>
                <a:lnTo>
                  <a:pt x="981512" y="2156513"/>
                </a:lnTo>
                <a:lnTo>
                  <a:pt x="961427" y="2145800"/>
                </a:lnTo>
                <a:lnTo>
                  <a:pt x="941342" y="2135088"/>
                </a:lnTo>
                <a:lnTo>
                  <a:pt x="921925" y="2127054"/>
                </a:lnTo>
                <a:lnTo>
                  <a:pt x="900501" y="2121698"/>
                </a:lnTo>
                <a:lnTo>
                  <a:pt x="879747" y="2119020"/>
                </a:lnTo>
                <a:lnTo>
                  <a:pt x="857651" y="2119020"/>
                </a:lnTo>
                <a:lnTo>
                  <a:pt x="834888" y="2120359"/>
                </a:lnTo>
                <a:lnTo>
                  <a:pt x="812125" y="2123036"/>
                </a:lnTo>
                <a:lnTo>
                  <a:pt x="789361" y="2126385"/>
                </a:lnTo>
                <a:lnTo>
                  <a:pt x="766598" y="2129062"/>
                </a:lnTo>
                <a:lnTo>
                  <a:pt x="743834" y="2131071"/>
                </a:lnTo>
                <a:lnTo>
                  <a:pt x="722410" y="2130402"/>
                </a:lnTo>
                <a:lnTo>
                  <a:pt x="701655" y="2127723"/>
                </a:lnTo>
                <a:lnTo>
                  <a:pt x="681569" y="2121698"/>
                </a:lnTo>
                <a:lnTo>
                  <a:pt x="664831" y="2112994"/>
                </a:lnTo>
                <a:lnTo>
                  <a:pt x="648763" y="2101612"/>
                </a:lnTo>
                <a:lnTo>
                  <a:pt x="634703" y="2088222"/>
                </a:lnTo>
                <a:lnTo>
                  <a:pt x="620642" y="2072823"/>
                </a:lnTo>
                <a:lnTo>
                  <a:pt x="607922" y="2056754"/>
                </a:lnTo>
                <a:lnTo>
                  <a:pt x="595201" y="2040016"/>
                </a:lnTo>
                <a:lnTo>
                  <a:pt x="582481" y="2023278"/>
                </a:lnTo>
                <a:lnTo>
                  <a:pt x="569760" y="2007210"/>
                </a:lnTo>
                <a:lnTo>
                  <a:pt x="556368" y="1991811"/>
                </a:lnTo>
                <a:lnTo>
                  <a:pt x="540970" y="1978420"/>
                </a:lnTo>
                <a:lnTo>
                  <a:pt x="526241" y="1966370"/>
                </a:lnTo>
                <a:lnTo>
                  <a:pt x="509504" y="1956997"/>
                </a:lnTo>
                <a:lnTo>
                  <a:pt x="491426" y="1948962"/>
                </a:lnTo>
                <a:lnTo>
                  <a:pt x="472011" y="1942267"/>
                </a:lnTo>
                <a:lnTo>
                  <a:pt x="451925" y="1936242"/>
                </a:lnTo>
                <a:lnTo>
                  <a:pt x="431839" y="1930886"/>
                </a:lnTo>
                <a:lnTo>
                  <a:pt x="411084" y="1925529"/>
                </a:lnTo>
                <a:lnTo>
                  <a:pt x="391668" y="1919504"/>
                </a:lnTo>
                <a:lnTo>
                  <a:pt x="372252" y="1912808"/>
                </a:lnTo>
                <a:lnTo>
                  <a:pt x="354176" y="1904774"/>
                </a:lnTo>
                <a:lnTo>
                  <a:pt x="338107" y="1894732"/>
                </a:lnTo>
                <a:lnTo>
                  <a:pt x="323377" y="1882680"/>
                </a:lnTo>
                <a:lnTo>
                  <a:pt x="311327" y="1867952"/>
                </a:lnTo>
                <a:lnTo>
                  <a:pt x="301283" y="1851883"/>
                </a:lnTo>
                <a:lnTo>
                  <a:pt x="293250" y="1833805"/>
                </a:lnTo>
                <a:lnTo>
                  <a:pt x="286555" y="1814390"/>
                </a:lnTo>
                <a:lnTo>
                  <a:pt x="280529" y="1794974"/>
                </a:lnTo>
                <a:lnTo>
                  <a:pt x="275173" y="1774219"/>
                </a:lnTo>
                <a:lnTo>
                  <a:pt x="269817" y="1754133"/>
                </a:lnTo>
                <a:lnTo>
                  <a:pt x="263791" y="1734047"/>
                </a:lnTo>
                <a:lnTo>
                  <a:pt x="257096" y="1714631"/>
                </a:lnTo>
                <a:lnTo>
                  <a:pt x="249062" y="1696554"/>
                </a:lnTo>
                <a:lnTo>
                  <a:pt x="239688" y="1679817"/>
                </a:lnTo>
                <a:lnTo>
                  <a:pt x="227636" y="1665087"/>
                </a:lnTo>
                <a:lnTo>
                  <a:pt x="214246" y="1649688"/>
                </a:lnTo>
                <a:lnTo>
                  <a:pt x="198848" y="1636298"/>
                </a:lnTo>
                <a:lnTo>
                  <a:pt x="182778" y="1623577"/>
                </a:lnTo>
                <a:lnTo>
                  <a:pt x="165371" y="1610856"/>
                </a:lnTo>
                <a:lnTo>
                  <a:pt x="148634" y="1598135"/>
                </a:lnTo>
                <a:lnTo>
                  <a:pt x="132565" y="1585414"/>
                </a:lnTo>
                <a:lnTo>
                  <a:pt x="117167" y="1571355"/>
                </a:lnTo>
                <a:lnTo>
                  <a:pt x="103776" y="1557295"/>
                </a:lnTo>
                <a:lnTo>
                  <a:pt x="92394" y="1541227"/>
                </a:lnTo>
                <a:lnTo>
                  <a:pt x="83691" y="1524489"/>
                </a:lnTo>
                <a:lnTo>
                  <a:pt x="77665" y="1504404"/>
                </a:lnTo>
                <a:lnTo>
                  <a:pt x="74987" y="1483649"/>
                </a:lnTo>
                <a:lnTo>
                  <a:pt x="74317" y="1462224"/>
                </a:lnTo>
                <a:lnTo>
                  <a:pt x="76327" y="1439461"/>
                </a:lnTo>
                <a:lnTo>
                  <a:pt x="79004" y="1416697"/>
                </a:lnTo>
                <a:lnTo>
                  <a:pt x="82352" y="1393933"/>
                </a:lnTo>
                <a:lnTo>
                  <a:pt x="85030" y="1371169"/>
                </a:lnTo>
                <a:lnTo>
                  <a:pt x="86368" y="1348406"/>
                </a:lnTo>
                <a:lnTo>
                  <a:pt x="86368" y="1326312"/>
                </a:lnTo>
                <a:lnTo>
                  <a:pt x="83691" y="1305558"/>
                </a:lnTo>
                <a:lnTo>
                  <a:pt x="78334" y="1284802"/>
                </a:lnTo>
                <a:lnTo>
                  <a:pt x="70301" y="1265386"/>
                </a:lnTo>
                <a:lnTo>
                  <a:pt x="59588" y="1245301"/>
                </a:lnTo>
                <a:lnTo>
                  <a:pt x="48876" y="1225216"/>
                </a:lnTo>
                <a:lnTo>
                  <a:pt x="36825" y="1205130"/>
                </a:lnTo>
                <a:lnTo>
                  <a:pt x="25442" y="1185713"/>
                </a:lnTo>
                <a:lnTo>
                  <a:pt x="15399" y="1164959"/>
                </a:lnTo>
                <a:lnTo>
                  <a:pt x="7365" y="1144872"/>
                </a:lnTo>
                <a:lnTo>
                  <a:pt x="2009" y="1124117"/>
                </a:lnTo>
                <a:lnTo>
                  <a:pt x="0" y="1102693"/>
                </a:lnTo>
                <a:lnTo>
                  <a:pt x="2009" y="1081269"/>
                </a:lnTo>
                <a:lnTo>
                  <a:pt x="7365" y="1060514"/>
                </a:lnTo>
                <a:lnTo>
                  <a:pt x="15399" y="1040429"/>
                </a:lnTo>
                <a:lnTo>
                  <a:pt x="25442" y="1019674"/>
                </a:lnTo>
                <a:lnTo>
                  <a:pt x="36825" y="1000258"/>
                </a:lnTo>
                <a:lnTo>
                  <a:pt x="48876" y="980172"/>
                </a:lnTo>
                <a:lnTo>
                  <a:pt x="59588" y="960086"/>
                </a:lnTo>
                <a:lnTo>
                  <a:pt x="70301" y="940001"/>
                </a:lnTo>
                <a:lnTo>
                  <a:pt x="78334" y="920585"/>
                </a:lnTo>
                <a:lnTo>
                  <a:pt x="83691" y="899830"/>
                </a:lnTo>
                <a:lnTo>
                  <a:pt x="86368" y="879075"/>
                </a:lnTo>
                <a:lnTo>
                  <a:pt x="86368" y="856981"/>
                </a:lnTo>
                <a:lnTo>
                  <a:pt x="85030" y="834217"/>
                </a:lnTo>
                <a:lnTo>
                  <a:pt x="82352" y="811455"/>
                </a:lnTo>
                <a:lnTo>
                  <a:pt x="79004" y="788690"/>
                </a:lnTo>
                <a:lnTo>
                  <a:pt x="76327" y="765926"/>
                </a:lnTo>
                <a:lnTo>
                  <a:pt x="74317" y="743163"/>
                </a:lnTo>
                <a:lnTo>
                  <a:pt x="74987" y="721738"/>
                </a:lnTo>
                <a:lnTo>
                  <a:pt x="77665" y="700983"/>
                </a:lnTo>
                <a:lnTo>
                  <a:pt x="83691" y="680898"/>
                </a:lnTo>
                <a:lnTo>
                  <a:pt x="92394" y="664160"/>
                </a:lnTo>
                <a:lnTo>
                  <a:pt x="103776" y="648092"/>
                </a:lnTo>
                <a:lnTo>
                  <a:pt x="117167" y="634032"/>
                </a:lnTo>
                <a:lnTo>
                  <a:pt x="132565" y="619972"/>
                </a:lnTo>
                <a:lnTo>
                  <a:pt x="148634" y="607251"/>
                </a:lnTo>
                <a:lnTo>
                  <a:pt x="165371" y="594531"/>
                </a:lnTo>
                <a:lnTo>
                  <a:pt x="182778" y="581810"/>
                </a:lnTo>
                <a:lnTo>
                  <a:pt x="198848" y="569088"/>
                </a:lnTo>
                <a:lnTo>
                  <a:pt x="214246" y="555699"/>
                </a:lnTo>
                <a:lnTo>
                  <a:pt x="227636" y="540300"/>
                </a:lnTo>
                <a:lnTo>
                  <a:pt x="239688" y="525570"/>
                </a:lnTo>
                <a:lnTo>
                  <a:pt x="249062" y="508832"/>
                </a:lnTo>
                <a:lnTo>
                  <a:pt x="257096" y="490756"/>
                </a:lnTo>
                <a:lnTo>
                  <a:pt x="263791" y="471339"/>
                </a:lnTo>
                <a:lnTo>
                  <a:pt x="269817" y="451253"/>
                </a:lnTo>
                <a:lnTo>
                  <a:pt x="275173" y="431169"/>
                </a:lnTo>
                <a:lnTo>
                  <a:pt x="280529" y="410413"/>
                </a:lnTo>
                <a:lnTo>
                  <a:pt x="286555" y="390998"/>
                </a:lnTo>
                <a:lnTo>
                  <a:pt x="293250" y="371581"/>
                </a:lnTo>
                <a:lnTo>
                  <a:pt x="301283" y="353504"/>
                </a:lnTo>
                <a:lnTo>
                  <a:pt x="311327" y="337436"/>
                </a:lnTo>
                <a:lnTo>
                  <a:pt x="323377" y="322706"/>
                </a:lnTo>
                <a:lnTo>
                  <a:pt x="338107" y="310655"/>
                </a:lnTo>
                <a:lnTo>
                  <a:pt x="354176" y="300613"/>
                </a:lnTo>
                <a:lnTo>
                  <a:pt x="372252" y="292578"/>
                </a:lnTo>
                <a:lnTo>
                  <a:pt x="391668" y="285883"/>
                </a:lnTo>
                <a:lnTo>
                  <a:pt x="411084" y="279857"/>
                </a:lnTo>
                <a:lnTo>
                  <a:pt x="431839" y="274501"/>
                </a:lnTo>
                <a:lnTo>
                  <a:pt x="451925" y="269145"/>
                </a:lnTo>
                <a:lnTo>
                  <a:pt x="472011" y="263119"/>
                </a:lnTo>
                <a:lnTo>
                  <a:pt x="491426" y="256425"/>
                </a:lnTo>
                <a:lnTo>
                  <a:pt x="509504" y="248390"/>
                </a:lnTo>
                <a:lnTo>
                  <a:pt x="526241" y="239018"/>
                </a:lnTo>
                <a:lnTo>
                  <a:pt x="540970" y="226966"/>
                </a:lnTo>
                <a:lnTo>
                  <a:pt x="556368" y="213575"/>
                </a:lnTo>
                <a:lnTo>
                  <a:pt x="569760" y="198177"/>
                </a:lnTo>
                <a:lnTo>
                  <a:pt x="582481" y="182108"/>
                </a:lnTo>
                <a:lnTo>
                  <a:pt x="595201" y="165370"/>
                </a:lnTo>
                <a:lnTo>
                  <a:pt x="607922" y="148632"/>
                </a:lnTo>
                <a:lnTo>
                  <a:pt x="620642" y="132563"/>
                </a:lnTo>
                <a:lnTo>
                  <a:pt x="634703" y="117165"/>
                </a:lnTo>
                <a:lnTo>
                  <a:pt x="648763" y="103775"/>
                </a:lnTo>
                <a:lnTo>
                  <a:pt x="664831" y="92393"/>
                </a:lnTo>
                <a:lnTo>
                  <a:pt x="681569" y="83689"/>
                </a:lnTo>
                <a:lnTo>
                  <a:pt x="701655" y="77664"/>
                </a:lnTo>
                <a:lnTo>
                  <a:pt x="722410" y="74985"/>
                </a:lnTo>
                <a:lnTo>
                  <a:pt x="743834" y="74315"/>
                </a:lnTo>
                <a:lnTo>
                  <a:pt x="766598" y="76324"/>
                </a:lnTo>
                <a:lnTo>
                  <a:pt x="789361" y="79003"/>
                </a:lnTo>
                <a:lnTo>
                  <a:pt x="812125" y="82350"/>
                </a:lnTo>
                <a:lnTo>
                  <a:pt x="834888" y="85029"/>
                </a:lnTo>
                <a:lnTo>
                  <a:pt x="857651" y="86367"/>
                </a:lnTo>
                <a:lnTo>
                  <a:pt x="879747" y="86367"/>
                </a:lnTo>
                <a:lnTo>
                  <a:pt x="900501" y="83689"/>
                </a:lnTo>
                <a:lnTo>
                  <a:pt x="921925" y="78332"/>
                </a:lnTo>
                <a:lnTo>
                  <a:pt x="941342" y="70298"/>
                </a:lnTo>
                <a:lnTo>
                  <a:pt x="961427" y="59586"/>
                </a:lnTo>
                <a:lnTo>
                  <a:pt x="981512" y="48875"/>
                </a:lnTo>
                <a:lnTo>
                  <a:pt x="1001598" y="36823"/>
                </a:lnTo>
                <a:lnTo>
                  <a:pt x="1021014" y="25441"/>
                </a:lnTo>
                <a:lnTo>
                  <a:pt x="1041769" y="15399"/>
                </a:lnTo>
                <a:lnTo>
                  <a:pt x="1061855" y="7364"/>
                </a:lnTo>
                <a:lnTo>
                  <a:pt x="1082609" y="2008"/>
                </a:lnTo>
                <a:lnTo>
                  <a:pt x="1104034" y="0"/>
                </a:lnTo>
                <a:close/>
              </a:path>
            </a:pathLst>
          </a:cu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B758BEF6-1338-40C5-AEE9-60CFB7C00F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268" r="17414" b="2"/>
          <a:stretch/>
        </p:blipFill>
        <p:spPr>
          <a:xfrm>
            <a:off x="5619750" y="2448420"/>
            <a:ext cx="4194963" cy="4189868"/>
          </a:xfrm>
          <a:custGeom>
            <a:avLst/>
            <a:gdLst/>
            <a:ahLst/>
            <a:cxnLst/>
            <a:rect l="l" t="t" r="r" b="b"/>
            <a:pathLst>
              <a:path w="2208067" h="2205387">
                <a:moveTo>
                  <a:pt x="1104034" y="0"/>
                </a:moveTo>
                <a:lnTo>
                  <a:pt x="1125458" y="2008"/>
                </a:lnTo>
                <a:lnTo>
                  <a:pt x="1146213" y="7364"/>
                </a:lnTo>
                <a:lnTo>
                  <a:pt x="1166298" y="15399"/>
                </a:lnTo>
                <a:lnTo>
                  <a:pt x="1187053" y="25441"/>
                </a:lnTo>
                <a:lnTo>
                  <a:pt x="1206470" y="36823"/>
                </a:lnTo>
                <a:lnTo>
                  <a:pt x="1226555" y="48875"/>
                </a:lnTo>
                <a:lnTo>
                  <a:pt x="1246641" y="59586"/>
                </a:lnTo>
                <a:lnTo>
                  <a:pt x="1266726" y="70298"/>
                </a:lnTo>
                <a:lnTo>
                  <a:pt x="1286811" y="78332"/>
                </a:lnTo>
                <a:lnTo>
                  <a:pt x="1307567" y="83689"/>
                </a:lnTo>
                <a:lnTo>
                  <a:pt x="1328322" y="86367"/>
                </a:lnTo>
                <a:lnTo>
                  <a:pt x="1350416" y="86367"/>
                </a:lnTo>
                <a:lnTo>
                  <a:pt x="1373180" y="85029"/>
                </a:lnTo>
                <a:lnTo>
                  <a:pt x="1395942" y="82350"/>
                </a:lnTo>
                <a:lnTo>
                  <a:pt x="1418706" y="79003"/>
                </a:lnTo>
                <a:lnTo>
                  <a:pt x="1441471" y="76324"/>
                </a:lnTo>
                <a:lnTo>
                  <a:pt x="1464234" y="74315"/>
                </a:lnTo>
                <a:lnTo>
                  <a:pt x="1485659" y="74985"/>
                </a:lnTo>
                <a:lnTo>
                  <a:pt x="1506414" y="77664"/>
                </a:lnTo>
                <a:lnTo>
                  <a:pt x="1526499" y="83689"/>
                </a:lnTo>
                <a:lnTo>
                  <a:pt x="1543237" y="92393"/>
                </a:lnTo>
                <a:lnTo>
                  <a:pt x="1559305" y="103775"/>
                </a:lnTo>
                <a:lnTo>
                  <a:pt x="1573365" y="117165"/>
                </a:lnTo>
                <a:lnTo>
                  <a:pt x="1587426" y="132563"/>
                </a:lnTo>
                <a:lnTo>
                  <a:pt x="1600146" y="148632"/>
                </a:lnTo>
                <a:lnTo>
                  <a:pt x="1612866" y="165370"/>
                </a:lnTo>
                <a:lnTo>
                  <a:pt x="1625587" y="182108"/>
                </a:lnTo>
                <a:lnTo>
                  <a:pt x="1638308" y="198177"/>
                </a:lnTo>
                <a:lnTo>
                  <a:pt x="1651699" y="213575"/>
                </a:lnTo>
                <a:lnTo>
                  <a:pt x="1667097" y="226966"/>
                </a:lnTo>
                <a:lnTo>
                  <a:pt x="1681826" y="239018"/>
                </a:lnTo>
                <a:lnTo>
                  <a:pt x="1698565" y="248390"/>
                </a:lnTo>
                <a:lnTo>
                  <a:pt x="1716642" y="256425"/>
                </a:lnTo>
                <a:lnTo>
                  <a:pt x="1736058" y="263119"/>
                </a:lnTo>
                <a:lnTo>
                  <a:pt x="1756144" y="269145"/>
                </a:lnTo>
                <a:lnTo>
                  <a:pt x="1776228" y="274501"/>
                </a:lnTo>
                <a:lnTo>
                  <a:pt x="1796984" y="279857"/>
                </a:lnTo>
                <a:lnTo>
                  <a:pt x="1816399" y="285883"/>
                </a:lnTo>
                <a:lnTo>
                  <a:pt x="1835816" y="292578"/>
                </a:lnTo>
                <a:lnTo>
                  <a:pt x="1853892" y="300613"/>
                </a:lnTo>
                <a:lnTo>
                  <a:pt x="1869960" y="310655"/>
                </a:lnTo>
                <a:lnTo>
                  <a:pt x="1884691" y="322706"/>
                </a:lnTo>
                <a:lnTo>
                  <a:pt x="1896741" y="337436"/>
                </a:lnTo>
                <a:lnTo>
                  <a:pt x="1906785" y="353504"/>
                </a:lnTo>
                <a:lnTo>
                  <a:pt x="1914819" y="371581"/>
                </a:lnTo>
                <a:lnTo>
                  <a:pt x="1921514" y="390998"/>
                </a:lnTo>
                <a:lnTo>
                  <a:pt x="1927540" y="410413"/>
                </a:lnTo>
                <a:lnTo>
                  <a:pt x="1932896" y="431169"/>
                </a:lnTo>
                <a:lnTo>
                  <a:pt x="1938252" y="451253"/>
                </a:lnTo>
                <a:lnTo>
                  <a:pt x="1944278" y="471339"/>
                </a:lnTo>
                <a:lnTo>
                  <a:pt x="1950972" y="490756"/>
                </a:lnTo>
                <a:lnTo>
                  <a:pt x="1959007" y="508832"/>
                </a:lnTo>
                <a:lnTo>
                  <a:pt x="1968380" y="525570"/>
                </a:lnTo>
                <a:lnTo>
                  <a:pt x="1980431" y="540300"/>
                </a:lnTo>
                <a:lnTo>
                  <a:pt x="1993822" y="555699"/>
                </a:lnTo>
                <a:lnTo>
                  <a:pt x="2009221" y="569088"/>
                </a:lnTo>
                <a:lnTo>
                  <a:pt x="2025959" y="581810"/>
                </a:lnTo>
                <a:lnTo>
                  <a:pt x="2042697" y="594531"/>
                </a:lnTo>
                <a:lnTo>
                  <a:pt x="2059434" y="607251"/>
                </a:lnTo>
                <a:lnTo>
                  <a:pt x="2075502" y="619972"/>
                </a:lnTo>
                <a:lnTo>
                  <a:pt x="2090901" y="634032"/>
                </a:lnTo>
                <a:lnTo>
                  <a:pt x="2104293" y="648092"/>
                </a:lnTo>
                <a:lnTo>
                  <a:pt x="2115673" y="664160"/>
                </a:lnTo>
                <a:lnTo>
                  <a:pt x="2124377" y="680898"/>
                </a:lnTo>
                <a:lnTo>
                  <a:pt x="2130403" y="700983"/>
                </a:lnTo>
                <a:lnTo>
                  <a:pt x="2133081" y="721738"/>
                </a:lnTo>
                <a:lnTo>
                  <a:pt x="2133751" y="743163"/>
                </a:lnTo>
                <a:lnTo>
                  <a:pt x="2131741" y="765926"/>
                </a:lnTo>
                <a:lnTo>
                  <a:pt x="2129065" y="788690"/>
                </a:lnTo>
                <a:lnTo>
                  <a:pt x="2125717" y="811455"/>
                </a:lnTo>
                <a:lnTo>
                  <a:pt x="2123039" y="834217"/>
                </a:lnTo>
                <a:lnTo>
                  <a:pt x="2121699" y="856981"/>
                </a:lnTo>
                <a:lnTo>
                  <a:pt x="2121699" y="879075"/>
                </a:lnTo>
                <a:lnTo>
                  <a:pt x="2124377" y="899830"/>
                </a:lnTo>
                <a:lnTo>
                  <a:pt x="2129733" y="920585"/>
                </a:lnTo>
                <a:lnTo>
                  <a:pt x="2137767" y="940001"/>
                </a:lnTo>
                <a:lnTo>
                  <a:pt x="2147811" y="960086"/>
                </a:lnTo>
                <a:lnTo>
                  <a:pt x="2159193" y="980172"/>
                </a:lnTo>
                <a:lnTo>
                  <a:pt x="2171243" y="1000258"/>
                </a:lnTo>
                <a:lnTo>
                  <a:pt x="2182625" y="1019674"/>
                </a:lnTo>
                <a:lnTo>
                  <a:pt x="2192669" y="1040429"/>
                </a:lnTo>
                <a:lnTo>
                  <a:pt x="2200702" y="1060514"/>
                </a:lnTo>
                <a:lnTo>
                  <a:pt x="2206059" y="1081269"/>
                </a:lnTo>
                <a:lnTo>
                  <a:pt x="2208067" y="1102693"/>
                </a:lnTo>
                <a:lnTo>
                  <a:pt x="2206059" y="1124117"/>
                </a:lnTo>
                <a:lnTo>
                  <a:pt x="2200702" y="1144872"/>
                </a:lnTo>
                <a:lnTo>
                  <a:pt x="2192669" y="1164959"/>
                </a:lnTo>
                <a:lnTo>
                  <a:pt x="2182625" y="1185713"/>
                </a:lnTo>
                <a:lnTo>
                  <a:pt x="2171243" y="1205130"/>
                </a:lnTo>
                <a:lnTo>
                  <a:pt x="2159193" y="1225216"/>
                </a:lnTo>
                <a:lnTo>
                  <a:pt x="2147811" y="1245301"/>
                </a:lnTo>
                <a:lnTo>
                  <a:pt x="2137767" y="1265386"/>
                </a:lnTo>
                <a:lnTo>
                  <a:pt x="2129733" y="1284802"/>
                </a:lnTo>
                <a:lnTo>
                  <a:pt x="2124377" y="1305558"/>
                </a:lnTo>
                <a:lnTo>
                  <a:pt x="2121699" y="1326312"/>
                </a:lnTo>
                <a:lnTo>
                  <a:pt x="2121699" y="1348406"/>
                </a:lnTo>
                <a:lnTo>
                  <a:pt x="2123039" y="1371169"/>
                </a:lnTo>
                <a:lnTo>
                  <a:pt x="2125717" y="1393933"/>
                </a:lnTo>
                <a:lnTo>
                  <a:pt x="2129065" y="1416697"/>
                </a:lnTo>
                <a:lnTo>
                  <a:pt x="2131741" y="1439461"/>
                </a:lnTo>
                <a:lnTo>
                  <a:pt x="2133751" y="1462224"/>
                </a:lnTo>
                <a:lnTo>
                  <a:pt x="2133081" y="1483649"/>
                </a:lnTo>
                <a:lnTo>
                  <a:pt x="2130403" y="1504404"/>
                </a:lnTo>
                <a:lnTo>
                  <a:pt x="2124377" y="1524489"/>
                </a:lnTo>
                <a:lnTo>
                  <a:pt x="2115673" y="1541227"/>
                </a:lnTo>
                <a:lnTo>
                  <a:pt x="2104293" y="1557295"/>
                </a:lnTo>
                <a:lnTo>
                  <a:pt x="2090901" y="1571355"/>
                </a:lnTo>
                <a:lnTo>
                  <a:pt x="2075502" y="1585414"/>
                </a:lnTo>
                <a:lnTo>
                  <a:pt x="2059434" y="1598135"/>
                </a:lnTo>
                <a:lnTo>
                  <a:pt x="2042697" y="1610856"/>
                </a:lnTo>
                <a:lnTo>
                  <a:pt x="2025959" y="1623577"/>
                </a:lnTo>
                <a:lnTo>
                  <a:pt x="2009221" y="1636298"/>
                </a:lnTo>
                <a:lnTo>
                  <a:pt x="1993822" y="1649688"/>
                </a:lnTo>
                <a:lnTo>
                  <a:pt x="1980431" y="1665087"/>
                </a:lnTo>
                <a:lnTo>
                  <a:pt x="1968380" y="1679817"/>
                </a:lnTo>
                <a:lnTo>
                  <a:pt x="1959007" y="1696554"/>
                </a:lnTo>
                <a:lnTo>
                  <a:pt x="1950972" y="1714631"/>
                </a:lnTo>
                <a:lnTo>
                  <a:pt x="1944278" y="1734047"/>
                </a:lnTo>
                <a:lnTo>
                  <a:pt x="1938252" y="1754133"/>
                </a:lnTo>
                <a:lnTo>
                  <a:pt x="1932896" y="1774219"/>
                </a:lnTo>
                <a:lnTo>
                  <a:pt x="1927540" y="1794974"/>
                </a:lnTo>
                <a:lnTo>
                  <a:pt x="1921514" y="1814390"/>
                </a:lnTo>
                <a:lnTo>
                  <a:pt x="1914819" y="1833805"/>
                </a:lnTo>
                <a:lnTo>
                  <a:pt x="1906785" y="1851883"/>
                </a:lnTo>
                <a:lnTo>
                  <a:pt x="1896741" y="1867952"/>
                </a:lnTo>
                <a:lnTo>
                  <a:pt x="1884691" y="1882680"/>
                </a:lnTo>
                <a:lnTo>
                  <a:pt x="1869960" y="1894732"/>
                </a:lnTo>
                <a:lnTo>
                  <a:pt x="1853892" y="1904774"/>
                </a:lnTo>
                <a:lnTo>
                  <a:pt x="1835816" y="1912808"/>
                </a:lnTo>
                <a:lnTo>
                  <a:pt x="1816399" y="1919504"/>
                </a:lnTo>
                <a:lnTo>
                  <a:pt x="1796984" y="1925529"/>
                </a:lnTo>
                <a:lnTo>
                  <a:pt x="1776228" y="1930886"/>
                </a:lnTo>
                <a:lnTo>
                  <a:pt x="1756144" y="1936242"/>
                </a:lnTo>
                <a:lnTo>
                  <a:pt x="1736058" y="1942267"/>
                </a:lnTo>
                <a:lnTo>
                  <a:pt x="1716642" y="1948962"/>
                </a:lnTo>
                <a:lnTo>
                  <a:pt x="1698565" y="1956997"/>
                </a:lnTo>
                <a:lnTo>
                  <a:pt x="1681826" y="1966370"/>
                </a:lnTo>
                <a:lnTo>
                  <a:pt x="1667097" y="1978420"/>
                </a:lnTo>
                <a:lnTo>
                  <a:pt x="1651699" y="1991811"/>
                </a:lnTo>
                <a:lnTo>
                  <a:pt x="1638308" y="2007210"/>
                </a:lnTo>
                <a:lnTo>
                  <a:pt x="1625587" y="2023278"/>
                </a:lnTo>
                <a:lnTo>
                  <a:pt x="1612866" y="2040016"/>
                </a:lnTo>
                <a:lnTo>
                  <a:pt x="1600146" y="2056754"/>
                </a:lnTo>
                <a:lnTo>
                  <a:pt x="1587426" y="2072823"/>
                </a:lnTo>
                <a:lnTo>
                  <a:pt x="1573365" y="2088222"/>
                </a:lnTo>
                <a:lnTo>
                  <a:pt x="1559305" y="2101612"/>
                </a:lnTo>
                <a:lnTo>
                  <a:pt x="1543237" y="2112994"/>
                </a:lnTo>
                <a:lnTo>
                  <a:pt x="1526499" y="2121698"/>
                </a:lnTo>
                <a:lnTo>
                  <a:pt x="1506414" y="2127723"/>
                </a:lnTo>
                <a:lnTo>
                  <a:pt x="1485659" y="2130402"/>
                </a:lnTo>
                <a:lnTo>
                  <a:pt x="1464234" y="2131071"/>
                </a:lnTo>
                <a:lnTo>
                  <a:pt x="1441471" y="2129062"/>
                </a:lnTo>
                <a:lnTo>
                  <a:pt x="1418706" y="2126385"/>
                </a:lnTo>
                <a:lnTo>
                  <a:pt x="1395942" y="2123036"/>
                </a:lnTo>
                <a:lnTo>
                  <a:pt x="1373180" y="2120359"/>
                </a:lnTo>
                <a:lnTo>
                  <a:pt x="1350416" y="2119020"/>
                </a:lnTo>
                <a:lnTo>
                  <a:pt x="1328322" y="2119020"/>
                </a:lnTo>
                <a:lnTo>
                  <a:pt x="1307567" y="2121698"/>
                </a:lnTo>
                <a:lnTo>
                  <a:pt x="1286811" y="2127054"/>
                </a:lnTo>
                <a:lnTo>
                  <a:pt x="1266726" y="2135088"/>
                </a:lnTo>
                <a:lnTo>
                  <a:pt x="1246641" y="2145800"/>
                </a:lnTo>
                <a:lnTo>
                  <a:pt x="1226555" y="2156513"/>
                </a:lnTo>
                <a:lnTo>
                  <a:pt x="1206470" y="2168563"/>
                </a:lnTo>
                <a:lnTo>
                  <a:pt x="1187053" y="2179945"/>
                </a:lnTo>
                <a:lnTo>
                  <a:pt x="1166298" y="2189988"/>
                </a:lnTo>
                <a:lnTo>
                  <a:pt x="1146213" y="2198023"/>
                </a:lnTo>
                <a:lnTo>
                  <a:pt x="1125458" y="2203379"/>
                </a:lnTo>
                <a:lnTo>
                  <a:pt x="1104034" y="2205387"/>
                </a:lnTo>
                <a:lnTo>
                  <a:pt x="1082609" y="2203379"/>
                </a:lnTo>
                <a:lnTo>
                  <a:pt x="1061855" y="2198023"/>
                </a:lnTo>
                <a:lnTo>
                  <a:pt x="1041769" y="2189988"/>
                </a:lnTo>
                <a:lnTo>
                  <a:pt x="1021014" y="2179945"/>
                </a:lnTo>
                <a:lnTo>
                  <a:pt x="1001598" y="2168563"/>
                </a:lnTo>
                <a:lnTo>
                  <a:pt x="981512" y="2156513"/>
                </a:lnTo>
                <a:lnTo>
                  <a:pt x="961427" y="2145800"/>
                </a:lnTo>
                <a:lnTo>
                  <a:pt x="941342" y="2135088"/>
                </a:lnTo>
                <a:lnTo>
                  <a:pt x="921925" y="2127054"/>
                </a:lnTo>
                <a:lnTo>
                  <a:pt x="900501" y="2121698"/>
                </a:lnTo>
                <a:lnTo>
                  <a:pt x="879747" y="2119020"/>
                </a:lnTo>
                <a:lnTo>
                  <a:pt x="857651" y="2119020"/>
                </a:lnTo>
                <a:lnTo>
                  <a:pt x="834888" y="2120359"/>
                </a:lnTo>
                <a:lnTo>
                  <a:pt x="812125" y="2123036"/>
                </a:lnTo>
                <a:lnTo>
                  <a:pt x="789361" y="2126385"/>
                </a:lnTo>
                <a:lnTo>
                  <a:pt x="766598" y="2129062"/>
                </a:lnTo>
                <a:lnTo>
                  <a:pt x="743834" y="2131071"/>
                </a:lnTo>
                <a:lnTo>
                  <a:pt x="722410" y="2130402"/>
                </a:lnTo>
                <a:lnTo>
                  <a:pt x="701655" y="2127723"/>
                </a:lnTo>
                <a:lnTo>
                  <a:pt x="681569" y="2121698"/>
                </a:lnTo>
                <a:lnTo>
                  <a:pt x="664831" y="2112994"/>
                </a:lnTo>
                <a:lnTo>
                  <a:pt x="648763" y="2101612"/>
                </a:lnTo>
                <a:lnTo>
                  <a:pt x="634703" y="2088222"/>
                </a:lnTo>
                <a:lnTo>
                  <a:pt x="620642" y="2072823"/>
                </a:lnTo>
                <a:lnTo>
                  <a:pt x="607922" y="2056754"/>
                </a:lnTo>
                <a:lnTo>
                  <a:pt x="595201" y="2040016"/>
                </a:lnTo>
                <a:lnTo>
                  <a:pt x="582481" y="2023278"/>
                </a:lnTo>
                <a:lnTo>
                  <a:pt x="569760" y="2007210"/>
                </a:lnTo>
                <a:lnTo>
                  <a:pt x="556368" y="1991811"/>
                </a:lnTo>
                <a:lnTo>
                  <a:pt x="540970" y="1978420"/>
                </a:lnTo>
                <a:lnTo>
                  <a:pt x="526241" y="1966370"/>
                </a:lnTo>
                <a:lnTo>
                  <a:pt x="509504" y="1956997"/>
                </a:lnTo>
                <a:lnTo>
                  <a:pt x="491426" y="1948962"/>
                </a:lnTo>
                <a:lnTo>
                  <a:pt x="472011" y="1942267"/>
                </a:lnTo>
                <a:lnTo>
                  <a:pt x="451925" y="1936242"/>
                </a:lnTo>
                <a:lnTo>
                  <a:pt x="431839" y="1930886"/>
                </a:lnTo>
                <a:lnTo>
                  <a:pt x="411084" y="1925529"/>
                </a:lnTo>
                <a:lnTo>
                  <a:pt x="391668" y="1919504"/>
                </a:lnTo>
                <a:lnTo>
                  <a:pt x="372252" y="1912808"/>
                </a:lnTo>
                <a:lnTo>
                  <a:pt x="354176" y="1904774"/>
                </a:lnTo>
                <a:lnTo>
                  <a:pt x="338107" y="1894732"/>
                </a:lnTo>
                <a:lnTo>
                  <a:pt x="323377" y="1882680"/>
                </a:lnTo>
                <a:lnTo>
                  <a:pt x="311327" y="1867952"/>
                </a:lnTo>
                <a:lnTo>
                  <a:pt x="301283" y="1851883"/>
                </a:lnTo>
                <a:lnTo>
                  <a:pt x="293250" y="1833805"/>
                </a:lnTo>
                <a:lnTo>
                  <a:pt x="286555" y="1814390"/>
                </a:lnTo>
                <a:lnTo>
                  <a:pt x="280529" y="1794974"/>
                </a:lnTo>
                <a:lnTo>
                  <a:pt x="275173" y="1774219"/>
                </a:lnTo>
                <a:lnTo>
                  <a:pt x="269817" y="1754133"/>
                </a:lnTo>
                <a:lnTo>
                  <a:pt x="263791" y="1734047"/>
                </a:lnTo>
                <a:lnTo>
                  <a:pt x="257096" y="1714631"/>
                </a:lnTo>
                <a:lnTo>
                  <a:pt x="249062" y="1696554"/>
                </a:lnTo>
                <a:lnTo>
                  <a:pt x="239688" y="1679817"/>
                </a:lnTo>
                <a:lnTo>
                  <a:pt x="227636" y="1665087"/>
                </a:lnTo>
                <a:lnTo>
                  <a:pt x="214246" y="1649688"/>
                </a:lnTo>
                <a:lnTo>
                  <a:pt x="198848" y="1636298"/>
                </a:lnTo>
                <a:lnTo>
                  <a:pt x="182778" y="1623577"/>
                </a:lnTo>
                <a:lnTo>
                  <a:pt x="165371" y="1610856"/>
                </a:lnTo>
                <a:lnTo>
                  <a:pt x="148634" y="1598135"/>
                </a:lnTo>
                <a:lnTo>
                  <a:pt x="132565" y="1585414"/>
                </a:lnTo>
                <a:lnTo>
                  <a:pt x="117167" y="1571355"/>
                </a:lnTo>
                <a:lnTo>
                  <a:pt x="103776" y="1557295"/>
                </a:lnTo>
                <a:lnTo>
                  <a:pt x="92394" y="1541227"/>
                </a:lnTo>
                <a:lnTo>
                  <a:pt x="83691" y="1524489"/>
                </a:lnTo>
                <a:lnTo>
                  <a:pt x="77665" y="1504404"/>
                </a:lnTo>
                <a:lnTo>
                  <a:pt x="74987" y="1483649"/>
                </a:lnTo>
                <a:lnTo>
                  <a:pt x="74317" y="1462224"/>
                </a:lnTo>
                <a:lnTo>
                  <a:pt x="76327" y="1439461"/>
                </a:lnTo>
                <a:lnTo>
                  <a:pt x="79004" y="1416697"/>
                </a:lnTo>
                <a:lnTo>
                  <a:pt x="82352" y="1393933"/>
                </a:lnTo>
                <a:lnTo>
                  <a:pt x="85030" y="1371169"/>
                </a:lnTo>
                <a:lnTo>
                  <a:pt x="86368" y="1348406"/>
                </a:lnTo>
                <a:lnTo>
                  <a:pt x="86368" y="1326312"/>
                </a:lnTo>
                <a:lnTo>
                  <a:pt x="83691" y="1305558"/>
                </a:lnTo>
                <a:lnTo>
                  <a:pt x="78334" y="1284802"/>
                </a:lnTo>
                <a:lnTo>
                  <a:pt x="70301" y="1265386"/>
                </a:lnTo>
                <a:lnTo>
                  <a:pt x="59588" y="1245301"/>
                </a:lnTo>
                <a:lnTo>
                  <a:pt x="48876" y="1225216"/>
                </a:lnTo>
                <a:lnTo>
                  <a:pt x="36825" y="1205130"/>
                </a:lnTo>
                <a:lnTo>
                  <a:pt x="25442" y="1185713"/>
                </a:lnTo>
                <a:lnTo>
                  <a:pt x="15399" y="1164959"/>
                </a:lnTo>
                <a:lnTo>
                  <a:pt x="7365" y="1144872"/>
                </a:lnTo>
                <a:lnTo>
                  <a:pt x="2009" y="1124117"/>
                </a:lnTo>
                <a:lnTo>
                  <a:pt x="0" y="1102693"/>
                </a:lnTo>
                <a:lnTo>
                  <a:pt x="2009" y="1081269"/>
                </a:lnTo>
                <a:lnTo>
                  <a:pt x="7365" y="1060514"/>
                </a:lnTo>
                <a:lnTo>
                  <a:pt x="15399" y="1040429"/>
                </a:lnTo>
                <a:lnTo>
                  <a:pt x="25442" y="1019674"/>
                </a:lnTo>
                <a:lnTo>
                  <a:pt x="36825" y="1000258"/>
                </a:lnTo>
                <a:lnTo>
                  <a:pt x="48876" y="980172"/>
                </a:lnTo>
                <a:lnTo>
                  <a:pt x="59588" y="960086"/>
                </a:lnTo>
                <a:lnTo>
                  <a:pt x="70301" y="940001"/>
                </a:lnTo>
                <a:lnTo>
                  <a:pt x="78334" y="920585"/>
                </a:lnTo>
                <a:lnTo>
                  <a:pt x="83691" y="899830"/>
                </a:lnTo>
                <a:lnTo>
                  <a:pt x="86368" y="879075"/>
                </a:lnTo>
                <a:lnTo>
                  <a:pt x="86368" y="856981"/>
                </a:lnTo>
                <a:lnTo>
                  <a:pt x="85030" y="834217"/>
                </a:lnTo>
                <a:lnTo>
                  <a:pt x="82352" y="811455"/>
                </a:lnTo>
                <a:lnTo>
                  <a:pt x="79004" y="788690"/>
                </a:lnTo>
                <a:lnTo>
                  <a:pt x="76327" y="765926"/>
                </a:lnTo>
                <a:lnTo>
                  <a:pt x="74317" y="743163"/>
                </a:lnTo>
                <a:lnTo>
                  <a:pt x="74987" y="721738"/>
                </a:lnTo>
                <a:lnTo>
                  <a:pt x="77665" y="700983"/>
                </a:lnTo>
                <a:lnTo>
                  <a:pt x="83691" y="680898"/>
                </a:lnTo>
                <a:lnTo>
                  <a:pt x="92394" y="664160"/>
                </a:lnTo>
                <a:lnTo>
                  <a:pt x="103776" y="648092"/>
                </a:lnTo>
                <a:lnTo>
                  <a:pt x="117167" y="634032"/>
                </a:lnTo>
                <a:lnTo>
                  <a:pt x="132565" y="619972"/>
                </a:lnTo>
                <a:lnTo>
                  <a:pt x="148634" y="607251"/>
                </a:lnTo>
                <a:lnTo>
                  <a:pt x="165371" y="594531"/>
                </a:lnTo>
                <a:lnTo>
                  <a:pt x="182778" y="581810"/>
                </a:lnTo>
                <a:lnTo>
                  <a:pt x="198848" y="569088"/>
                </a:lnTo>
                <a:lnTo>
                  <a:pt x="214246" y="555699"/>
                </a:lnTo>
                <a:lnTo>
                  <a:pt x="227636" y="540300"/>
                </a:lnTo>
                <a:lnTo>
                  <a:pt x="239688" y="525570"/>
                </a:lnTo>
                <a:lnTo>
                  <a:pt x="249062" y="508832"/>
                </a:lnTo>
                <a:lnTo>
                  <a:pt x="257096" y="490756"/>
                </a:lnTo>
                <a:lnTo>
                  <a:pt x="263791" y="471339"/>
                </a:lnTo>
                <a:lnTo>
                  <a:pt x="269817" y="451253"/>
                </a:lnTo>
                <a:lnTo>
                  <a:pt x="275173" y="431169"/>
                </a:lnTo>
                <a:lnTo>
                  <a:pt x="280529" y="410413"/>
                </a:lnTo>
                <a:lnTo>
                  <a:pt x="286555" y="390998"/>
                </a:lnTo>
                <a:lnTo>
                  <a:pt x="293250" y="371581"/>
                </a:lnTo>
                <a:lnTo>
                  <a:pt x="301283" y="353504"/>
                </a:lnTo>
                <a:lnTo>
                  <a:pt x="311327" y="337436"/>
                </a:lnTo>
                <a:lnTo>
                  <a:pt x="323377" y="322706"/>
                </a:lnTo>
                <a:lnTo>
                  <a:pt x="338107" y="310655"/>
                </a:lnTo>
                <a:lnTo>
                  <a:pt x="354176" y="300613"/>
                </a:lnTo>
                <a:lnTo>
                  <a:pt x="372252" y="292578"/>
                </a:lnTo>
                <a:lnTo>
                  <a:pt x="391668" y="285883"/>
                </a:lnTo>
                <a:lnTo>
                  <a:pt x="411084" y="279857"/>
                </a:lnTo>
                <a:lnTo>
                  <a:pt x="431839" y="274501"/>
                </a:lnTo>
                <a:lnTo>
                  <a:pt x="451925" y="269145"/>
                </a:lnTo>
                <a:lnTo>
                  <a:pt x="472011" y="263119"/>
                </a:lnTo>
                <a:lnTo>
                  <a:pt x="491426" y="256425"/>
                </a:lnTo>
                <a:lnTo>
                  <a:pt x="509504" y="248390"/>
                </a:lnTo>
                <a:lnTo>
                  <a:pt x="526241" y="239018"/>
                </a:lnTo>
                <a:lnTo>
                  <a:pt x="540970" y="226966"/>
                </a:lnTo>
                <a:lnTo>
                  <a:pt x="556368" y="213575"/>
                </a:lnTo>
                <a:lnTo>
                  <a:pt x="569760" y="198177"/>
                </a:lnTo>
                <a:lnTo>
                  <a:pt x="582481" y="182108"/>
                </a:lnTo>
                <a:lnTo>
                  <a:pt x="595201" y="165370"/>
                </a:lnTo>
                <a:lnTo>
                  <a:pt x="607922" y="148632"/>
                </a:lnTo>
                <a:lnTo>
                  <a:pt x="620642" y="132563"/>
                </a:lnTo>
                <a:lnTo>
                  <a:pt x="634703" y="117165"/>
                </a:lnTo>
                <a:lnTo>
                  <a:pt x="648763" y="103775"/>
                </a:lnTo>
                <a:lnTo>
                  <a:pt x="664831" y="92393"/>
                </a:lnTo>
                <a:lnTo>
                  <a:pt x="681569" y="83689"/>
                </a:lnTo>
                <a:lnTo>
                  <a:pt x="701655" y="77664"/>
                </a:lnTo>
                <a:lnTo>
                  <a:pt x="722410" y="74985"/>
                </a:lnTo>
                <a:lnTo>
                  <a:pt x="743834" y="74315"/>
                </a:lnTo>
                <a:lnTo>
                  <a:pt x="766598" y="76324"/>
                </a:lnTo>
                <a:lnTo>
                  <a:pt x="789361" y="79003"/>
                </a:lnTo>
                <a:lnTo>
                  <a:pt x="812125" y="82350"/>
                </a:lnTo>
                <a:lnTo>
                  <a:pt x="834888" y="85029"/>
                </a:lnTo>
                <a:lnTo>
                  <a:pt x="857651" y="86367"/>
                </a:lnTo>
                <a:lnTo>
                  <a:pt x="879747" y="86367"/>
                </a:lnTo>
                <a:lnTo>
                  <a:pt x="900501" y="83689"/>
                </a:lnTo>
                <a:lnTo>
                  <a:pt x="921925" y="78332"/>
                </a:lnTo>
                <a:lnTo>
                  <a:pt x="941342" y="70298"/>
                </a:lnTo>
                <a:lnTo>
                  <a:pt x="961427" y="59586"/>
                </a:lnTo>
                <a:lnTo>
                  <a:pt x="981512" y="48875"/>
                </a:lnTo>
                <a:lnTo>
                  <a:pt x="1001598" y="36823"/>
                </a:lnTo>
                <a:lnTo>
                  <a:pt x="1021014" y="25441"/>
                </a:lnTo>
                <a:lnTo>
                  <a:pt x="1041769" y="15399"/>
                </a:lnTo>
                <a:lnTo>
                  <a:pt x="1061855" y="7364"/>
                </a:lnTo>
                <a:lnTo>
                  <a:pt x="1082609" y="2008"/>
                </a:lnTo>
                <a:lnTo>
                  <a:pt x="1104034" y="0"/>
                </a:lnTo>
                <a:close/>
              </a:path>
            </a:pathLst>
          </a:cu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ACEE35C-53C2-4E2E-A607-ACF586CFF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3475872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15DEDD7-7B31-4EF1-B7C7-5AEE3208C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95619D8D-550C-4618-AB1B-0C08FFE93F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3157" y="5572664"/>
            <a:ext cx="5877385" cy="8418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>
                <a:solidFill>
                  <a:schemeClr val="bg2"/>
                </a:solidFill>
              </a:rPr>
              <a:t>https://www.youtube.com/watch?v=_udQ-vTjHME</a:t>
            </a:r>
          </a:p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242CC7A-3D6E-47A4-B9D1-860978459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6174" y="0"/>
            <a:ext cx="5282519" cy="6858000"/>
          </a:xfrm>
          <a:custGeom>
            <a:avLst/>
            <a:gdLst>
              <a:gd name="connsiteX0" fmla="*/ 189795 w 5282519"/>
              <a:gd name="connsiteY0" fmla="*/ 0 h 6858000"/>
              <a:gd name="connsiteX1" fmla="*/ 5282519 w 5282519"/>
              <a:gd name="connsiteY1" fmla="*/ 0 h 6858000"/>
              <a:gd name="connsiteX2" fmla="*/ 5282519 w 5282519"/>
              <a:gd name="connsiteY2" fmla="*/ 6858000 h 6858000"/>
              <a:gd name="connsiteX3" fmla="*/ 189795 w 5282519"/>
              <a:gd name="connsiteY3" fmla="*/ 6858000 h 6858000"/>
              <a:gd name="connsiteX4" fmla="*/ 184756 w 5282519"/>
              <a:gd name="connsiteY4" fmla="*/ 6791325 h 6858000"/>
              <a:gd name="connsiteX5" fmla="*/ 176358 w 5282519"/>
              <a:gd name="connsiteY5" fmla="*/ 6735762 h 6858000"/>
              <a:gd name="connsiteX6" fmla="*/ 166281 w 5282519"/>
              <a:gd name="connsiteY6" fmla="*/ 6683375 h 6858000"/>
              <a:gd name="connsiteX7" fmla="*/ 149485 w 5282519"/>
              <a:gd name="connsiteY7" fmla="*/ 6640512 h 6858000"/>
              <a:gd name="connsiteX8" fmla="*/ 132689 w 5282519"/>
              <a:gd name="connsiteY8" fmla="*/ 6597650 h 6858000"/>
              <a:gd name="connsiteX9" fmla="*/ 112534 w 5282519"/>
              <a:gd name="connsiteY9" fmla="*/ 6561137 h 6858000"/>
              <a:gd name="connsiteX10" fmla="*/ 92379 w 5282519"/>
              <a:gd name="connsiteY10" fmla="*/ 6523037 h 6858000"/>
              <a:gd name="connsiteX11" fmla="*/ 73903 w 5282519"/>
              <a:gd name="connsiteY11" fmla="*/ 6488112 h 6858000"/>
              <a:gd name="connsiteX12" fmla="*/ 55427 w 5282519"/>
              <a:gd name="connsiteY12" fmla="*/ 6448425 h 6858000"/>
              <a:gd name="connsiteX13" fmla="*/ 38632 w 5282519"/>
              <a:gd name="connsiteY13" fmla="*/ 6407150 h 6858000"/>
              <a:gd name="connsiteX14" fmla="*/ 23515 w 5282519"/>
              <a:gd name="connsiteY14" fmla="*/ 6361112 h 6858000"/>
              <a:gd name="connsiteX15" fmla="*/ 11758 w 5282519"/>
              <a:gd name="connsiteY15" fmla="*/ 6311900 h 6858000"/>
              <a:gd name="connsiteX16" fmla="*/ 3359 w 5282519"/>
              <a:gd name="connsiteY16" fmla="*/ 6251575 h 6858000"/>
              <a:gd name="connsiteX17" fmla="*/ 0 w 5282519"/>
              <a:gd name="connsiteY17" fmla="*/ 6183312 h 6858000"/>
              <a:gd name="connsiteX18" fmla="*/ 3359 w 5282519"/>
              <a:gd name="connsiteY18" fmla="*/ 6113462 h 6858000"/>
              <a:gd name="connsiteX19" fmla="*/ 11758 w 5282519"/>
              <a:gd name="connsiteY19" fmla="*/ 6056312 h 6858000"/>
              <a:gd name="connsiteX20" fmla="*/ 23515 w 5282519"/>
              <a:gd name="connsiteY20" fmla="*/ 6003925 h 6858000"/>
              <a:gd name="connsiteX21" fmla="*/ 38632 w 5282519"/>
              <a:gd name="connsiteY21" fmla="*/ 5956300 h 6858000"/>
              <a:gd name="connsiteX22" fmla="*/ 55427 w 5282519"/>
              <a:gd name="connsiteY22" fmla="*/ 5915025 h 6858000"/>
              <a:gd name="connsiteX23" fmla="*/ 75583 w 5282519"/>
              <a:gd name="connsiteY23" fmla="*/ 5876925 h 6858000"/>
              <a:gd name="connsiteX24" fmla="*/ 95738 w 5282519"/>
              <a:gd name="connsiteY24" fmla="*/ 5840412 h 6858000"/>
              <a:gd name="connsiteX25" fmla="*/ 115893 w 5282519"/>
              <a:gd name="connsiteY25" fmla="*/ 5802312 h 6858000"/>
              <a:gd name="connsiteX26" fmla="*/ 134368 w 5282519"/>
              <a:gd name="connsiteY26" fmla="*/ 5762625 h 6858000"/>
              <a:gd name="connsiteX27" fmla="*/ 152844 w 5282519"/>
              <a:gd name="connsiteY27" fmla="*/ 5721350 h 6858000"/>
              <a:gd name="connsiteX28" fmla="*/ 167960 w 5282519"/>
              <a:gd name="connsiteY28" fmla="*/ 5675312 h 6858000"/>
              <a:gd name="connsiteX29" fmla="*/ 178038 w 5282519"/>
              <a:gd name="connsiteY29" fmla="*/ 5622925 h 6858000"/>
              <a:gd name="connsiteX30" fmla="*/ 188115 w 5282519"/>
              <a:gd name="connsiteY30" fmla="*/ 5562600 h 6858000"/>
              <a:gd name="connsiteX31" fmla="*/ 189795 w 5282519"/>
              <a:gd name="connsiteY31" fmla="*/ 5494337 h 6858000"/>
              <a:gd name="connsiteX32" fmla="*/ 188115 w 5282519"/>
              <a:gd name="connsiteY32" fmla="*/ 5426075 h 6858000"/>
              <a:gd name="connsiteX33" fmla="*/ 178038 w 5282519"/>
              <a:gd name="connsiteY33" fmla="*/ 5365750 h 6858000"/>
              <a:gd name="connsiteX34" fmla="*/ 167960 w 5282519"/>
              <a:gd name="connsiteY34" fmla="*/ 5313362 h 6858000"/>
              <a:gd name="connsiteX35" fmla="*/ 152844 w 5282519"/>
              <a:gd name="connsiteY35" fmla="*/ 5268912 h 6858000"/>
              <a:gd name="connsiteX36" fmla="*/ 134368 w 5282519"/>
              <a:gd name="connsiteY36" fmla="*/ 5226050 h 6858000"/>
              <a:gd name="connsiteX37" fmla="*/ 115893 w 5282519"/>
              <a:gd name="connsiteY37" fmla="*/ 5186362 h 6858000"/>
              <a:gd name="connsiteX38" fmla="*/ 95738 w 5282519"/>
              <a:gd name="connsiteY38" fmla="*/ 5149850 h 6858000"/>
              <a:gd name="connsiteX39" fmla="*/ 75583 w 5282519"/>
              <a:gd name="connsiteY39" fmla="*/ 5114925 h 6858000"/>
              <a:gd name="connsiteX40" fmla="*/ 55427 w 5282519"/>
              <a:gd name="connsiteY40" fmla="*/ 5075237 h 6858000"/>
              <a:gd name="connsiteX41" fmla="*/ 38632 w 5282519"/>
              <a:gd name="connsiteY41" fmla="*/ 5033962 h 6858000"/>
              <a:gd name="connsiteX42" fmla="*/ 23515 w 5282519"/>
              <a:gd name="connsiteY42" fmla="*/ 4987925 h 6858000"/>
              <a:gd name="connsiteX43" fmla="*/ 11758 w 5282519"/>
              <a:gd name="connsiteY43" fmla="*/ 4935537 h 6858000"/>
              <a:gd name="connsiteX44" fmla="*/ 3359 w 5282519"/>
              <a:gd name="connsiteY44" fmla="*/ 4875212 h 6858000"/>
              <a:gd name="connsiteX45" fmla="*/ 0 w 5282519"/>
              <a:gd name="connsiteY45" fmla="*/ 4806950 h 6858000"/>
              <a:gd name="connsiteX46" fmla="*/ 3359 w 5282519"/>
              <a:gd name="connsiteY46" fmla="*/ 4738687 h 6858000"/>
              <a:gd name="connsiteX47" fmla="*/ 11758 w 5282519"/>
              <a:gd name="connsiteY47" fmla="*/ 4678362 h 6858000"/>
              <a:gd name="connsiteX48" fmla="*/ 23515 w 5282519"/>
              <a:gd name="connsiteY48" fmla="*/ 4625975 h 6858000"/>
              <a:gd name="connsiteX49" fmla="*/ 38632 w 5282519"/>
              <a:gd name="connsiteY49" fmla="*/ 4579937 h 6858000"/>
              <a:gd name="connsiteX50" fmla="*/ 55427 w 5282519"/>
              <a:gd name="connsiteY50" fmla="*/ 4537075 h 6858000"/>
              <a:gd name="connsiteX51" fmla="*/ 75583 w 5282519"/>
              <a:gd name="connsiteY51" fmla="*/ 4498975 h 6858000"/>
              <a:gd name="connsiteX52" fmla="*/ 115893 w 5282519"/>
              <a:gd name="connsiteY52" fmla="*/ 4424362 h 6858000"/>
              <a:gd name="connsiteX53" fmla="*/ 134368 w 5282519"/>
              <a:gd name="connsiteY53" fmla="*/ 4386262 h 6858000"/>
              <a:gd name="connsiteX54" fmla="*/ 152844 w 5282519"/>
              <a:gd name="connsiteY54" fmla="*/ 4343400 h 6858000"/>
              <a:gd name="connsiteX55" fmla="*/ 167960 w 5282519"/>
              <a:gd name="connsiteY55" fmla="*/ 4297362 h 6858000"/>
              <a:gd name="connsiteX56" fmla="*/ 178038 w 5282519"/>
              <a:gd name="connsiteY56" fmla="*/ 4244975 h 6858000"/>
              <a:gd name="connsiteX57" fmla="*/ 188115 w 5282519"/>
              <a:gd name="connsiteY57" fmla="*/ 4186237 h 6858000"/>
              <a:gd name="connsiteX58" fmla="*/ 189795 w 5282519"/>
              <a:gd name="connsiteY58" fmla="*/ 4116387 h 6858000"/>
              <a:gd name="connsiteX59" fmla="*/ 188115 w 5282519"/>
              <a:gd name="connsiteY59" fmla="*/ 4048125 h 6858000"/>
              <a:gd name="connsiteX60" fmla="*/ 178038 w 5282519"/>
              <a:gd name="connsiteY60" fmla="*/ 3987800 h 6858000"/>
              <a:gd name="connsiteX61" fmla="*/ 167960 w 5282519"/>
              <a:gd name="connsiteY61" fmla="*/ 3935412 h 6858000"/>
              <a:gd name="connsiteX62" fmla="*/ 152844 w 5282519"/>
              <a:gd name="connsiteY62" fmla="*/ 3890962 h 6858000"/>
              <a:gd name="connsiteX63" fmla="*/ 134368 w 5282519"/>
              <a:gd name="connsiteY63" fmla="*/ 3848100 h 6858000"/>
              <a:gd name="connsiteX64" fmla="*/ 115893 w 5282519"/>
              <a:gd name="connsiteY64" fmla="*/ 3811587 h 6858000"/>
              <a:gd name="connsiteX65" fmla="*/ 75583 w 5282519"/>
              <a:gd name="connsiteY65" fmla="*/ 3736975 h 6858000"/>
              <a:gd name="connsiteX66" fmla="*/ 55427 w 5282519"/>
              <a:gd name="connsiteY66" fmla="*/ 3697287 h 6858000"/>
              <a:gd name="connsiteX67" fmla="*/ 38632 w 5282519"/>
              <a:gd name="connsiteY67" fmla="*/ 3656012 h 6858000"/>
              <a:gd name="connsiteX68" fmla="*/ 23515 w 5282519"/>
              <a:gd name="connsiteY68" fmla="*/ 3609975 h 6858000"/>
              <a:gd name="connsiteX69" fmla="*/ 11758 w 5282519"/>
              <a:gd name="connsiteY69" fmla="*/ 3557587 h 6858000"/>
              <a:gd name="connsiteX70" fmla="*/ 3359 w 5282519"/>
              <a:gd name="connsiteY70" fmla="*/ 3497262 h 6858000"/>
              <a:gd name="connsiteX71" fmla="*/ 0 w 5282519"/>
              <a:gd name="connsiteY71" fmla="*/ 3427412 h 6858000"/>
              <a:gd name="connsiteX72" fmla="*/ 3359 w 5282519"/>
              <a:gd name="connsiteY72" fmla="*/ 3360737 h 6858000"/>
              <a:gd name="connsiteX73" fmla="*/ 11758 w 5282519"/>
              <a:gd name="connsiteY73" fmla="*/ 3300412 h 6858000"/>
              <a:gd name="connsiteX74" fmla="*/ 23515 w 5282519"/>
              <a:gd name="connsiteY74" fmla="*/ 3248025 h 6858000"/>
              <a:gd name="connsiteX75" fmla="*/ 38632 w 5282519"/>
              <a:gd name="connsiteY75" fmla="*/ 3201987 h 6858000"/>
              <a:gd name="connsiteX76" fmla="*/ 55427 w 5282519"/>
              <a:gd name="connsiteY76" fmla="*/ 3160712 h 6858000"/>
              <a:gd name="connsiteX77" fmla="*/ 75583 w 5282519"/>
              <a:gd name="connsiteY77" fmla="*/ 3121025 h 6858000"/>
              <a:gd name="connsiteX78" fmla="*/ 95738 w 5282519"/>
              <a:gd name="connsiteY78" fmla="*/ 3084512 h 6858000"/>
              <a:gd name="connsiteX79" fmla="*/ 115893 w 5282519"/>
              <a:gd name="connsiteY79" fmla="*/ 3046412 h 6858000"/>
              <a:gd name="connsiteX80" fmla="*/ 134368 w 5282519"/>
              <a:gd name="connsiteY80" fmla="*/ 3009900 h 6858000"/>
              <a:gd name="connsiteX81" fmla="*/ 152844 w 5282519"/>
              <a:gd name="connsiteY81" fmla="*/ 2967037 h 6858000"/>
              <a:gd name="connsiteX82" fmla="*/ 167960 w 5282519"/>
              <a:gd name="connsiteY82" fmla="*/ 2922587 h 6858000"/>
              <a:gd name="connsiteX83" fmla="*/ 178038 w 5282519"/>
              <a:gd name="connsiteY83" fmla="*/ 2868612 h 6858000"/>
              <a:gd name="connsiteX84" fmla="*/ 188115 w 5282519"/>
              <a:gd name="connsiteY84" fmla="*/ 2809875 h 6858000"/>
              <a:gd name="connsiteX85" fmla="*/ 189795 w 5282519"/>
              <a:gd name="connsiteY85" fmla="*/ 2741612 h 6858000"/>
              <a:gd name="connsiteX86" fmla="*/ 188115 w 5282519"/>
              <a:gd name="connsiteY86" fmla="*/ 2671762 h 6858000"/>
              <a:gd name="connsiteX87" fmla="*/ 178038 w 5282519"/>
              <a:gd name="connsiteY87" fmla="*/ 2613025 h 6858000"/>
              <a:gd name="connsiteX88" fmla="*/ 167960 w 5282519"/>
              <a:gd name="connsiteY88" fmla="*/ 2560637 h 6858000"/>
              <a:gd name="connsiteX89" fmla="*/ 152844 w 5282519"/>
              <a:gd name="connsiteY89" fmla="*/ 2513012 h 6858000"/>
              <a:gd name="connsiteX90" fmla="*/ 134368 w 5282519"/>
              <a:gd name="connsiteY90" fmla="*/ 2471737 h 6858000"/>
              <a:gd name="connsiteX91" fmla="*/ 115893 w 5282519"/>
              <a:gd name="connsiteY91" fmla="*/ 2433637 h 6858000"/>
              <a:gd name="connsiteX92" fmla="*/ 95738 w 5282519"/>
              <a:gd name="connsiteY92" fmla="*/ 2395537 h 6858000"/>
              <a:gd name="connsiteX93" fmla="*/ 75583 w 5282519"/>
              <a:gd name="connsiteY93" fmla="*/ 2359025 h 6858000"/>
              <a:gd name="connsiteX94" fmla="*/ 55427 w 5282519"/>
              <a:gd name="connsiteY94" fmla="*/ 2319337 h 6858000"/>
              <a:gd name="connsiteX95" fmla="*/ 38632 w 5282519"/>
              <a:gd name="connsiteY95" fmla="*/ 2278062 h 6858000"/>
              <a:gd name="connsiteX96" fmla="*/ 23515 w 5282519"/>
              <a:gd name="connsiteY96" fmla="*/ 2232025 h 6858000"/>
              <a:gd name="connsiteX97" fmla="*/ 11758 w 5282519"/>
              <a:gd name="connsiteY97" fmla="*/ 2179637 h 6858000"/>
              <a:gd name="connsiteX98" fmla="*/ 3359 w 5282519"/>
              <a:gd name="connsiteY98" fmla="*/ 2119312 h 6858000"/>
              <a:gd name="connsiteX99" fmla="*/ 0 w 5282519"/>
              <a:gd name="connsiteY99" fmla="*/ 2051050 h 6858000"/>
              <a:gd name="connsiteX100" fmla="*/ 3359 w 5282519"/>
              <a:gd name="connsiteY100" fmla="*/ 1982787 h 6858000"/>
              <a:gd name="connsiteX101" fmla="*/ 11758 w 5282519"/>
              <a:gd name="connsiteY101" fmla="*/ 1922462 h 6858000"/>
              <a:gd name="connsiteX102" fmla="*/ 23515 w 5282519"/>
              <a:gd name="connsiteY102" fmla="*/ 1870075 h 6858000"/>
              <a:gd name="connsiteX103" fmla="*/ 38632 w 5282519"/>
              <a:gd name="connsiteY103" fmla="*/ 1824037 h 6858000"/>
              <a:gd name="connsiteX104" fmla="*/ 55427 w 5282519"/>
              <a:gd name="connsiteY104" fmla="*/ 1782762 h 6858000"/>
              <a:gd name="connsiteX105" fmla="*/ 75583 w 5282519"/>
              <a:gd name="connsiteY105" fmla="*/ 1743075 h 6858000"/>
              <a:gd name="connsiteX106" fmla="*/ 95738 w 5282519"/>
              <a:gd name="connsiteY106" fmla="*/ 1708150 h 6858000"/>
              <a:gd name="connsiteX107" fmla="*/ 115893 w 5282519"/>
              <a:gd name="connsiteY107" fmla="*/ 1671637 h 6858000"/>
              <a:gd name="connsiteX108" fmla="*/ 134368 w 5282519"/>
              <a:gd name="connsiteY108" fmla="*/ 1631950 h 6858000"/>
              <a:gd name="connsiteX109" fmla="*/ 152844 w 5282519"/>
              <a:gd name="connsiteY109" fmla="*/ 1589087 h 6858000"/>
              <a:gd name="connsiteX110" fmla="*/ 167960 w 5282519"/>
              <a:gd name="connsiteY110" fmla="*/ 1544637 h 6858000"/>
              <a:gd name="connsiteX111" fmla="*/ 178038 w 5282519"/>
              <a:gd name="connsiteY111" fmla="*/ 1492250 h 6858000"/>
              <a:gd name="connsiteX112" fmla="*/ 188115 w 5282519"/>
              <a:gd name="connsiteY112" fmla="*/ 1431925 h 6858000"/>
              <a:gd name="connsiteX113" fmla="*/ 189795 w 5282519"/>
              <a:gd name="connsiteY113" fmla="*/ 1363662 h 6858000"/>
              <a:gd name="connsiteX114" fmla="*/ 188115 w 5282519"/>
              <a:gd name="connsiteY114" fmla="*/ 1295400 h 6858000"/>
              <a:gd name="connsiteX115" fmla="*/ 178038 w 5282519"/>
              <a:gd name="connsiteY115" fmla="*/ 1235075 h 6858000"/>
              <a:gd name="connsiteX116" fmla="*/ 167960 w 5282519"/>
              <a:gd name="connsiteY116" fmla="*/ 1182687 h 6858000"/>
              <a:gd name="connsiteX117" fmla="*/ 152844 w 5282519"/>
              <a:gd name="connsiteY117" fmla="*/ 1136650 h 6858000"/>
              <a:gd name="connsiteX118" fmla="*/ 134368 w 5282519"/>
              <a:gd name="connsiteY118" fmla="*/ 1095375 h 6858000"/>
              <a:gd name="connsiteX119" fmla="*/ 115893 w 5282519"/>
              <a:gd name="connsiteY119" fmla="*/ 1055687 h 6858000"/>
              <a:gd name="connsiteX120" fmla="*/ 95738 w 5282519"/>
              <a:gd name="connsiteY120" fmla="*/ 1017587 h 6858000"/>
              <a:gd name="connsiteX121" fmla="*/ 75583 w 5282519"/>
              <a:gd name="connsiteY121" fmla="*/ 981075 h 6858000"/>
              <a:gd name="connsiteX122" fmla="*/ 55427 w 5282519"/>
              <a:gd name="connsiteY122" fmla="*/ 942975 h 6858000"/>
              <a:gd name="connsiteX123" fmla="*/ 38632 w 5282519"/>
              <a:gd name="connsiteY123" fmla="*/ 901700 h 6858000"/>
              <a:gd name="connsiteX124" fmla="*/ 23515 w 5282519"/>
              <a:gd name="connsiteY124" fmla="*/ 854075 h 6858000"/>
              <a:gd name="connsiteX125" fmla="*/ 11758 w 5282519"/>
              <a:gd name="connsiteY125" fmla="*/ 801687 h 6858000"/>
              <a:gd name="connsiteX126" fmla="*/ 3359 w 5282519"/>
              <a:gd name="connsiteY126" fmla="*/ 744537 h 6858000"/>
              <a:gd name="connsiteX127" fmla="*/ 0 w 5282519"/>
              <a:gd name="connsiteY127" fmla="*/ 673100 h 6858000"/>
              <a:gd name="connsiteX128" fmla="*/ 3359 w 5282519"/>
              <a:gd name="connsiteY128" fmla="*/ 606425 h 6858000"/>
              <a:gd name="connsiteX129" fmla="*/ 11758 w 5282519"/>
              <a:gd name="connsiteY129" fmla="*/ 546100 h 6858000"/>
              <a:gd name="connsiteX130" fmla="*/ 23515 w 5282519"/>
              <a:gd name="connsiteY130" fmla="*/ 496887 h 6858000"/>
              <a:gd name="connsiteX131" fmla="*/ 38632 w 5282519"/>
              <a:gd name="connsiteY131" fmla="*/ 450850 h 6858000"/>
              <a:gd name="connsiteX132" fmla="*/ 55427 w 5282519"/>
              <a:gd name="connsiteY132" fmla="*/ 409575 h 6858000"/>
              <a:gd name="connsiteX133" fmla="*/ 73903 w 5282519"/>
              <a:gd name="connsiteY133" fmla="*/ 369887 h 6858000"/>
              <a:gd name="connsiteX134" fmla="*/ 92379 w 5282519"/>
              <a:gd name="connsiteY134" fmla="*/ 334962 h 6858000"/>
              <a:gd name="connsiteX135" fmla="*/ 112534 w 5282519"/>
              <a:gd name="connsiteY135" fmla="*/ 296862 h 6858000"/>
              <a:gd name="connsiteX136" fmla="*/ 132689 w 5282519"/>
              <a:gd name="connsiteY136" fmla="*/ 260350 h 6858000"/>
              <a:gd name="connsiteX137" fmla="*/ 149485 w 5282519"/>
              <a:gd name="connsiteY137" fmla="*/ 217487 h 6858000"/>
              <a:gd name="connsiteX138" fmla="*/ 166281 w 5282519"/>
              <a:gd name="connsiteY138" fmla="*/ 174625 h 6858000"/>
              <a:gd name="connsiteX139" fmla="*/ 176358 w 5282519"/>
              <a:gd name="connsiteY139" fmla="*/ 122237 h 6858000"/>
              <a:gd name="connsiteX140" fmla="*/ 184756 w 528251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9FFBCA92-7D91-4D99-880C-DD848B11B8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79" r="42179"/>
          <a:stretch/>
        </p:blipFill>
        <p:spPr>
          <a:xfrm>
            <a:off x="6909481" y="10"/>
            <a:ext cx="5282519" cy="6857990"/>
          </a:xfrm>
          <a:custGeom>
            <a:avLst/>
            <a:gdLst/>
            <a:ahLst/>
            <a:cxnLst/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15914613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5DEDD7-7B31-4EF1-B7C7-5AEE3208C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9988326-85D6-4C42-A419-9E75A58EA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307" y="954923"/>
            <a:ext cx="6622864" cy="450462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100" dirty="0">
                <a:solidFill>
                  <a:schemeClr val="bg1"/>
                </a:solidFill>
              </a:rPr>
              <a:t>Krzysztof Eugeniusz Penderecki</a:t>
            </a:r>
            <a:br>
              <a:rPr lang="en-US" sz="3100" dirty="0"/>
            </a:br>
            <a:br>
              <a:rPr lang="en-US" sz="3100" dirty="0"/>
            </a:br>
            <a:br>
              <a:rPr lang="en-US" sz="3100" dirty="0"/>
            </a:br>
            <a:br>
              <a:rPr lang="en-US" sz="3100" dirty="0"/>
            </a:br>
            <a:br>
              <a:rPr lang="en-US" sz="3100" dirty="0"/>
            </a:br>
            <a:r>
              <a:rPr lang="en-US" sz="3100" dirty="0">
                <a:latin typeface="Bahnschrift Condensed" panose="020B0502040204020203" pitchFamily="34" charset="0"/>
              </a:rPr>
              <a:t>ur. 23 listopada 1933 </a:t>
            </a:r>
            <a:br>
              <a:rPr lang="pl-PL" sz="3100" dirty="0">
                <a:latin typeface="Bahnschrift Condensed" panose="020B0502040204020203" pitchFamily="34" charset="0"/>
              </a:rPr>
            </a:br>
            <a:r>
              <a:rPr lang="en-US" sz="3100" dirty="0">
                <a:latin typeface="Bahnschrift Condensed" panose="020B0502040204020203" pitchFamily="34" charset="0"/>
              </a:rPr>
              <a:t>w Dębicy,</a:t>
            </a:r>
            <a:br>
              <a:rPr lang="pl-PL" sz="3100" dirty="0">
                <a:latin typeface="Bahnschrift Condensed" panose="020B0502040204020203" pitchFamily="34" charset="0"/>
              </a:rPr>
            </a:br>
            <a:r>
              <a:rPr lang="en-US" sz="3100" dirty="0">
                <a:latin typeface="Bahnschrift Condensed" panose="020B0502040204020203" pitchFamily="34" charset="0"/>
              </a:rPr>
              <a:t> </a:t>
            </a:r>
            <a:br>
              <a:rPr lang="en-US" sz="3100" dirty="0">
                <a:latin typeface="Bahnschrift Condensed" panose="020B0502040204020203" pitchFamily="34" charset="0"/>
              </a:rPr>
            </a:br>
            <a:r>
              <a:rPr lang="en-US" sz="3100" dirty="0">
                <a:latin typeface="Bahnschrift Condensed" panose="020B0502040204020203" pitchFamily="34" charset="0"/>
              </a:rPr>
              <a:t>zm. 29 marca 2020 </a:t>
            </a:r>
            <a:br>
              <a:rPr lang="pl-PL" sz="3100" dirty="0">
                <a:latin typeface="Bahnschrift Condensed" panose="020B0502040204020203" pitchFamily="34" charset="0"/>
              </a:rPr>
            </a:br>
            <a:r>
              <a:rPr lang="en-US" sz="3100" dirty="0">
                <a:latin typeface="Bahnschrift Condensed" panose="020B0502040204020203" pitchFamily="34" charset="0"/>
              </a:rPr>
              <a:t>w Krakowie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242CC7A-3D6E-47A4-B9D1-860978459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6174" y="0"/>
            <a:ext cx="5282519" cy="6858000"/>
          </a:xfrm>
          <a:custGeom>
            <a:avLst/>
            <a:gdLst>
              <a:gd name="connsiteX0" fmla="*/ 189795 w 5282519"/>
              <a:gd name="connsiteY0" fmla="*/ 0 h 6858000"/>
              <a:gd name="connsiteX1" fmla="*/ 5282519 w 5282519"/>
              <a:gd name="connsiteY1" fmla="*/ 0 h 6858000"/>
              <a:gd name="connsiteX2" fmla="*/ 5282519 w 5282519"/>
              <a:gd name="connsiteY2" fmla="*/ 6858000 h 6858000"/>
              <a:gd name="connsiteX3" fmla="*/ 189795 w 5282519"/>
              <a:gd name="connsiteY3" fmla="*/ 6858000 h 6858000"/>
              <a:gd name="connsiteX4" fmla="*/ 184756 w 5282519"/>
              <a:gd name="connsiteY4" fmla="*/ 6791325 h 6858000"/>
              <a:gd name="connsiteX5" fmla="*/ 176358 w 5282519"/>
              <a:gd name="connsiteY5" fmla="*/ 6735762 h 6858000"/>
              <a:gd name="connsiteX6" fmla="*/ 166281 w 5282519"/>
              <a:gd name="connsiteY6" fmla="*/ 6683375 h 6858000"/>
              <a:gd name="connsiteX7" fmla="*/ 149485 w 5282519"/>
              <a:gd name="connsiteY7" fmla="*/ 6640512 h 6858000"/>
              <a:gd name="connsiteX8" fmla="*/ 132689 w 5282519"/>
              <a:gd name="connsiteY8" fmla="*/ 6597650 h 6858000"/>
              <a:gd name="connsiteX9" fmla="*/ 112534 w 5282519"/>
              <a:gd name="connsiteY9" fmla="*/ 6561137 h 6858000"/>
              <a:gd name="connsiteX10" fmla="*/ 92379 w 5282519"/>
              <a:gd name="connsiteY10" fmla="*/ 6523037 h 6858000"/>
              <a:gd name="connsiteX11" fmla="*/ 73903 w 5282519"/>
              <a:gd name="connsiteY11" fmla="*/ 6488112 h 6858000"/>
              <a:gd name="connsiteX12" fmla="*/ 55427 w 5282519"/>
              <a:gd name="connsiteY12" fmla="*/ 6448425 h 6858000"/>
              <a:gd name="connsiteX13" fmla="*/ 38632 w 5282519"/>
              <a:gd name="connsiteY13" fmla="*/ 6407150 h 6858000"/>
              <a:gd name="connsiteX14" fmla="*/ 23515 w 5282519"/>
              <a:gd name="connsiteY14" fmla="*/ 6361112 h 6858000"/>
              <a:gd name="connsiteX15" fmla="*/ 11758 w 5282519"/>
              <a:gd name="connsiteY15" fmla="*/ 6311900 h 6858000"/>
              <a:gd name="connsiteX16" fmla="*/ 3359 w 5282519"/>
              <a:gd name="connsiteY16" fmla="*/ 6251575 h 6858000"/>
              <a:gd name="connsiteX17" fmla="*/ 0 w 5282519"/>
              <a:gd name="connsiteY17" fmla="*/ 6183312 h 6858000"/>
              <a:gd name="connsiteX18" fmla="*/ 3359 w 5282519"/>
              <a:gd name="connsiteY18" fmla="*/ 6113462 h 6858000"/>
              <a:gd name="connsiteX19" fmla="*/ 11758 w 5282519"/>
              <a:gd name="connsiteY19" fmla="*/ 6056312 h 6858000"/>
              <a:gd name="connsiteX20" fmla="*/ 23515 w 5282519"/>
              <a:gd name="connsiteY20" fmla="*/ 6003925 h 6858000"/>
              <a:gd name="connsiteX21" fmla="*/ 38632 w 5282519"/>
              <a:gd name="connsiteY21" fmla="*/ 5956300 h 6858000"/>
              <a:gd name="connsiteX22" fmla="*/ 55427 w 5282519"/>
              <a:gd name="connsiteY22" fmla="*/ 5915025 h 6858000"/>
              <a:gd name="connsiteX23" fmla="*/ 75583 w 5282519"/>
              <a:gd name="connsiteY23" fmla="*/ 5876925 h 6858000"/>
              <a:gd name="connsiteX24" fmla="*/ 95738 w 5282519"/>
              <a:gd name="connsiteY24" fmla="*/ 5840412 h 6858000"/>
              <a:gd name="connsiteX25" fmla="*/ 115893 w 5282519"/>
              <a:gd name="connsiteY25" fmla="*/ 5802312 h 6858000"/>
              <a:gd name="connsiteX26" fmla="*/ 134368 w 5282519"/>
              <a:gd name="connsiteY26" fmla="*/ 5762625 h 6858000"/>
              <a:gd name="connsiteX27" fmla="*/ 152844 w 5282519"/>
              <a:gd name="connsiteY27" fmla="*/ 5721350 h 6858000"/>
              <a:gd name="connsiteX28" fmla="*/ 167960 w 5282519"/>
              <a:gd name="connsiteY28" fmla="*/ 5675312 h 6858000"/>
              <a:gd name="connsiteX29" fmla="*/ 178038 w 5282519"/>
              <a:gd name="connsiteY29" fmla="*/ 5622925 h 6858000"/>
              <a:gd name="connsiteX30" fmla="*/ 188115 w 5282519"/>
              <a:gd name="connsiteY30" fmla="*/ 5562600 h 6858000"/>
              <a:gd name="connsiteX31" fmla="*/ 189795 w 5282519"/>
              <a:gd name="connsiteY31" fmla="*/ 5494337 h 6858000"/>
              <a:gd name="connsiteX32" fmla="*/ 188115 w 5282519"/>
              <a:gd name="connsiteY32" fmla="*/ 5426075 h 6858000"/>
              <a:gd name="connsiteX33" fmla="*/ 178038 w 5282519"/>
              <a:gd name="connsiteY33" fmla="*/ 5365750 h 6858000"/>
              <a:gd name="connsiteX34" fmla="*/ 167960 w 5282519"/>
              <a:gd name="connsiteY34" fmla="*/ 5313362 h 6858000"/>
              <a:gd name="connsiteX35" fmla="*/ 152844 w 5282519"/>
              <a:gd name="connsiteY35" fmla="*/ 5268912 h 6858000"/>
              <a:gd name="connsiteX36" fmla="*/ 134368 w 5282519"/>
              <a:gd name="connsiteY36" fmla="*/ 5226050 h 6858000"/>
              <a:gd name="connsiteX37" fmla="*/ 115893 w 5282519"/>
              <a:gd name="connsiteY37" fmla="*/ 5186362 h 6858000"/>
              <a:gd name="connsiteX38" fmla="*/ 95738 w 5282519"/>
              <a:gd name="connsiteY38" fmla="*/ 5149850 h 6858000"/>
              <a:gd name="connsiteX39" fmla="*/ 75583 w 5282519"/>
              <a:gd name="connsiteY39" fmla="*/ 5114925 h 6858000"/>
              <a:gd name="connsiteX40" fmla="*/ 55427 w 5282519"/>
              <a:gd name="connsiteY40" fmla="*/ 5075237 h 6858000"/>
              <a:gd name="connsiteX41" fmla="*/ 38632 w 5282519"/>
              <a:gd name="connsiteY41" fmla="*/ 5033962 h 6858000"/>
              <a:gd name="connsiteX42" fmla="*/ 23515 w 5282519"/>
              <a:gd name="connsiteY42" fmla="*/ 4987925 h 6858000"/>
              <a:gd name="connsiteX43" fmla="*/ 11758 w 5282519"/>
              <a:gd name="connsiteY43" fmla="*/ 4935537 h 6858000"/>
              <a:gd name="connsiteX44" fmla="*/ 3359 w 5282519"/>
              <a:gd name="connsiteY44" fmla="*/ 4875212 h 6858000"/>
              <a:gd name="connsiteX45" fmla="*/ 0 w 5282519"/>
              <a:gd name="connsiteY45" fmla="*/ 4806950 h 6858000"/>
              <a:gd name="connsiteX46" fmla="*/ 3359 w 5282519"/>
              <a:gd name="connsiteY46" fmla="*/ 4738687 h 6858000"/>
              <a:gd name="connsiteX47" fmla="*/ 11758 w 5282519"/>
              <a:gd name="connsiteY47" fmla="*/ 4678362 h 6858000"/>
              <a:gd name="connsiteX48" fmla="*/ 23515 w 5282519"/>
              <a:gd name="connsiteY48" fmla="*/ 4625975 h 6858000"/>
              <a:gd name="connsiteX49" fmla="*/ 38632 w 5282519"/>
              <a:gd name="connsiteY49" fmla="*/ 4579937 h 6858000"/>
              <a:gd name="connsiteX50" fmla="*/ 55427 w 5282519"/>
              <a:gd name="connsiteY50" fmla="*/ 4537075 h 6858000"/>
              <a:gd name="connsiteX51" fmla="*/ 75583 w 5282519"/>
              <a:gd name="connsiteY51" fmla="*/ 4498975 h 6858000"/>
              <a:gd name="connsiteX52" fmla="*/ 115893 w 5282519"/>
              <a:gd name="connsiteY52" fmla="*/ 4424362 h 6858000"/>
              <a:gd name="connsiteX53" fmla="*/ 134368 w 5282519"/>
              <a:gd name="connsiteY53" fmla="*/ 4386262 h 6858000"/>
              <a:gd name="connsiteX54" fmla="*/ 152844 w 5282519"/>
              <a:gd name="connsiteY54" fmla="*/ 4343400 h 6858000"/>
              <a:gd name="connsiteX55" fmla="*/ 167960 w 5282519"/>
              <a:gd name="connsiteY55" fmla="*/ 4297362 h 6858000"/>
              <a:gd name="connsiteX56" fmla="*/ 178038 w 5282519"/>
              <a:gd name="connsiteY56" fmla="*/ 4244975 h 6858000"/>
              <a:gd name="connsiteX57" fmla="*/ 188115 w 5282519"/>
              <a:gd name="connsiteY57" fmla="*/ 4186237 h 6858000"/>
              <a:gd name="connsiteX58" fmla="*/ 189795 w 5282519"/>
              <a:gd name="connsiteY58" fmla="*/ 4116387 h 6858000"/>
              <a:gd name="connsiteX59" fmla="*/ 188115 w 5282519"/>
              <a:gd name="connsiteY59" fmla="*/ 4048125 h 6858000"/>
              <a:gd name="connsiteX60" fmla="*/ 178038 w 5282519"/>
              <a:gd name="connsiteY60" fmla="*/ 3987800 h 6858000"/>
              <a:gd name="connsiteX61" fmla="*/ 167960 w 5282519"/>
              <a:gd name="connsiteY61" fmla="*/ 3935412 h 6858000"/>
              <a:gd name="connsiteX62" fmla="*/ 152844 w 5282519"/>
              <a:gd name="connsiteY62" fmla="*/ 3890962 h 6858000"/>
              <a:gd name="connsiteX63" fmla="*/ 134368 w 5282519"/>
              <a:gd name="connsiteY63" fmla="*/ 3848100 h 6858000"/>
              <a:gd name="connsiteX64" fmla="*/ 115893 w 5282519"/>
              <a:gd name="connsiteY64" fmla="*/ 3811587 h 6858000"/>
              <a:gd name="connsiteX65" fmla="*/ 75583 w 5282519"/>
              <a:gd name="connsiteY65" fmla="*/ 3736975 h 6858000"/>
              <a:gd name="connsiteX66" fmla="*/ 55427 w 5282519"/>
              <a:gd name="connsiteY66" fmla="*/ 3697287 h 6858000"/>
              <a:gd name="connsiteX67" fmla="*/ 38632 w 5282519"/>
              <a:gd name="connsiteY67" fmla="*/ 3656012 h 6858000"/>
              <a:gd name="connsiteX68" fmla="*/ 23515 w 5282519"/>
              <a:gd name="connsiteY68" fmla="*/ 3609975 h 6858000"/>
              <a:gd name="connsiteX69" fmla="*/ 11758 w 5282519"/>
              <a:gd name="connsiteY69" fmla="*/ 3557587 h 6858000"/>
              <a:gd name="connsiteX70" fmla="*/ 3359 w 5282519"/>
              <a:gd name="connsiteY70" fmla="*/ 3497262 h 6858000"/>
              <a:gd name="connsiteX71" fmla="*/ 0 w 5282519"/>
              <a:gd name="connsiteY71" fmla="*/ 3427412 h 6858000"/>
              <a:gd name="connsiteX72" fmla="*/ 3359 w 5282519"/>
              <a:gd name="connsiteY72" fmla="*/ 3360737 h 6858000"/>
              <a:gd name="connsiteX73" fmla="*/ 11758 w 5282519"/>
              <a:gd name="connsiteY73" fmla="*/ 3300412 h 6858000"/>
              <a:gd name="connsiteX74" fmla="*/ 23515 w 5282519"/>
              <a:gd name="connsiteY74" fmla="*/ 3248025 h 6858000"/>
              <a:gd name="connsiteX75" fmla="*/ 38632 w 5282519"/>
              <a:gd name="connsiteY75" fmla="*/ 3201987 h 6858000"/>
              <a:gd name="connsiteX76" fmla="*/ 55427 w 5282519"/>
              <a:gd name="connsiteY76" fmla="*/ 3160712 h 6858000"/>
              <a:gd name="connsiteX77" fmla="*/ 75583 w 5282519"/>
              <a:gd name="connsiteY77" fmla="*/ 3121025 h 6858000"/>
              <a:gd name="connsiteX78" fmla="*/ 95738 w 5282519"/>
              <a:gd name="connsiteY78" fmla="*/ 3084512 h 6858000"/>
              <a:gd name="connsiteX79" fmla="*/ 115893 w 5282519"/>
              <a:gd name="connsiteY79" fmla="*/ 3046412 h 6858000"/>
              <a:gd name="connsiteX80" fmla="*/ 134368 w 5282519"/>
              <a:gd name="connsiteY80" fmla="*/ 3009900 h 6858000"/>
              <a:gd name="connsiteX81" fmla="*/ 152844 w 5282519"/>
              <a:gd name="connsiteY81" fmla="*/ 2967037 h 6858000"/>
              <a:gd name="connsiteX82" fmla="*/ 167960 w 5282519"/>
              <a:gd name="connsiteY82" fmla="*/ 2922587 h 6858000"/>
              <a:gd name="connsiteX83" fmla="*/ 178038 w 5282519"/>
              <a:gd name="connsiteY83" fmla="*/ 2868612 h 6858000"/>
              <a:gd name="connsiteX84" fmla="*/ 188115 w 5282519"/>
              <a:gd name="connsiteY84" fmla="*/ 2809875 h 6858000"/>
              <a:gd name="connsiteX85" fmla="*/ 189795 w 5282519"/>
              <a:gd name="connsiteY85" fmla="*/ 2741612 h 6858000"/>
              <a:gd name="connsiteX86" fmla="*/ 188115 w 5282519"/>
              <a:gd name="connsiteY86" fmla="*/ 2671762 h 6858000"/>
              <a:gd name="connsiteX87" fmla="*/ 178038 w 5282519"/>
              <a:gd name="connsiteY87" fmla="*/ 2613025 h 6858000"/>
              <a:gd name="connsiteX88" fmla="*/ 167960 w 5282519"/>
              <a:gd name="connsiteY88" fmla="*/ 2560637 h 6858000"/>
              <a:gd name="connsiteX89" fmla="*/ 152844 w 5282519"/>
              <a:gd name="connsiteY89" fmla="*/ 2513012 h 6858000"/>
              <a:gd name="connsiteX90" fmla="*/ 134368 w 5282519"/>
              <a:gd name="connsiteY90" fmla="*/ 2471737 h 6858000"/>
              <a:gd name="connsiteX91" fmla="*/ 115893 w 5282519"/>
              <a:gd name="connsiteY91" fmla="*/ 2433637 h 6858000"/>
              <a:gd name="connsiteX92" fmla="*/ 95738 w 5282519"/>
              <a:gd name="connsiteY92" fmla="*/ 2395537 h 6858000"/>
              <a:gd name="connsiteX93" fmla="*/ 75583 w 5282519"/>
              <a:gd name="connsiteY93" fmla="*/ 2359025 h 6858000"/>
              <a:gd name="connsiteX94" fmla="*/ 55427 w 5282519"/>
              <a:gd name="connsiteY94" fmla="*/ 2319337 h 6858000"/>
              <a:gd name="connsiteX95" fmla="*/ 38632 w 5282519"/>
              <a:gd name="connsiteY95" fmla="*/ 2278062 h 6858000"/>
              <a:gd name="connsiteX96" fmla="*/ 23515 w 5282519"/>
              <a:gd name="connsiteY96" fmla="*/ 2232025 h 6858000"/>
              <a:gd name="connsiteX97" fmla="*/ 11758 w 5282519"/>
              <a:gd name="connsiteY97" fmla="*/ 2179637 h 6858000"/>
              <a:gd name="connsiteX98" fmla="*/ 3359 w 5282519"/>
              <a:gd name="connsiteY98" fmla="*/ 2119312 h 6858000"/>
              <a:gd name="connsiteX99" fmla="*/ 0 w 5282519"/>
              <a:gd name="connsiteY99" fmla="*/ 2051050 h 6858000"/>
              <a:gd name="connsiteX100" fmla="*/ 3359 w 5282519"/>
              <a:gd name="connsiteY100" fmla="*/ 1982787 h 6858000"/>
              <a:gd name="connsiteX101" fmla="*/ 11758 w 5282519"/>
              <a:gd name="connsiteY101" fmla="*/ 1922462 h 6858000"/>
              <a:gd name="connsiteX102" fmla="*/ 23515 w 5282519"/>
              <a:gd name="connsiteY102" fmla="*/ 1870075 h 6858000"/>
              <a:gd name="connsiteX103" fmla="*/ 38632 w 5282519"/>
              <a:gd name="connsiteY103" fmla="*/ 1824037 h 6858000"/>
              <a:gd name="connsiteX104" fmla="*/ 55427 w 5282519"/>
              <a:gd name="connsiteY104" fmla="*/ 1782762 h 6858000"/>
              <a:gd name="connsiteX105" fmla="*/ 75583 w 5282519"/>
              <a:gd name="connsiteY105" fmla="*/ 1743075 h 6858000"/>
              <a:gd name="connsiteX106" fmla="*/ 95738 w 5282519"/>
              <a:gd name="connsiteY106" fmla="*/ 1708150 h 6858000"/>
              <a:gd name="connsiteX107" fmla="*/ 115893 w 5282519"/>
              <a:gd name="connsiteY107" fmla="*/ 1671637 h 6858000"/>
              <a:gd name="connsiteX108" fmla="*/ 134368 w 5282519"/>
              <a:gd name="connsiteY108" fmla="*/ 1631950 h 6858000"/>
              <a:gd name="connsiteX109" fmla="*/ 152844 w 5282519"/>
              <a:gd name="connsiteY109" fmla="*/ 1589087 h 6858000"/>
              <a:gd name="connsiteX110" fmla="*/ 167960 w 5282519"/>
              <a:gd name="connsiteY110" fmla="*/ 1544637 h 6858000"/>
              <a:gd name="connsiteX111" fmla="*/ 178038 w 5282519"/>
              <a:gd name="connsiteY111" fmla="*/ 1492250 h 6858000"/>
              <a:gd name="connsiteX112" fmla="*/ 188115 w 5282519"/>
              <a:gd name="connsiteY112" fmla="*/ 1431925 h 6858000"/>
              <a:gd name="connsiteX113" fmla="*/ 189795 w 5282519"/>
              <a:gd name="connsiteY113" fmla="*/ 1363662 h 6858000"/>
              <a:gd name="connsiteX114" fmla="*/ 188115 w 5282519"/>
              <a:gd name="connsiteY114" fmla="*/ 1295400 h 6858000"/>
              <a:gd name="connsiteX115" fmla="*/ 178038 w 5282519"/>
              <a:gd name="connsiteY115" fmla="*/ 1235075 h 6858000"/>
              <a:gd name="connsiteX116" fmla="*/ 167960 w 5282519"/>
              <a:gd name="connsiteY116" fmla="*/ 1182687 h 6858000"/>
              <a:gd name="connsiteX117" fmla="*/ 152844 w 5282519"/>
              <a:gd name="connsiteY117" fmla="*/ 1136650 h 6858000"/>
              <a:gd name="connsiteX118" fmla="*/ 134368 w 5282519"/>
              <a:gd name="connsiteY118" fmla="*/ 1095375 h 6858000"/>
              <a:gd name="connsiteX119" fmla="*/ 115893 w 5282519"/>
              <a:gd name="connsiteY119" fmla="*/ 1055687 h 6858000"/>
              <a:gd name="connsiteX120" fmla="*/ 95738 w 5282519"/>
              <a:gd name="connsiteY120" fmla="*/ 1017587 h 6858000"/>
              <a:gd name="connsiteX121" fmla="*/ 75583 w 5282519"/>
              <a:gd name="connsiteY121" fmla="*/ 981075 h 6858000"/>
              <a:gd name="connsiteX122" fmla="*/ 55427 w 5282519"/>
              <a:gd name="connsiteY122" fmla="*/ 942975 h 6858000"/>
              <a:gd name="connsiteX123" fmla="*/ 38632 w 5282519"/>
              <a:gd name="connsiteY123" fmla="*/ 901700 h 6858000"/>
              <a:gd name="connsiteX124" fmla="*/ 23515 w 5282519"/>
              <a:gd name="connsiteY124" fmla="*/ 854075 h 6858000"/>
              <a:gd name="connsiteX125" fmla="*/ 11758 w 5282519"/>
              <a:gd name="connsiteY125" fmla="*/ 801687 h 6858000"/>
              <a:gd name="connsiteX126" fmla="*/ 3359 w 5282519"/>
              <a:gd name="connsiteY126" fmla="*/ 744537 h 6858000"/>
              <a:gd name="connsiteX127" fmla="*/ 0 w 5282519"/>
              <a:gd name="connsiteY127" fmla="*/ 673100 h 6858000"/>
              <a:gd name="connsiteX128" fmla="*/ 3359 w 5282519"/>
              <a:gd name="connsiteY128" fmla="*/ 606425 h 6858000"/>
              <a:gd name="connsiteX129" fmla="*/ 11758 w 5282519"/>
              <a:gd name="connsiteY129" fmla="*/ 546100 h 6858000"/>
              <a:gd name="connsiteX130" fmla="*/ 23515 w 5282519"/>
              <a:gd name="connsiteY130" fmla="*/ 496887 h 6858000"/>
              <a:gd name="connsiteX131" fmla="*/ 38632 w 5282519"/>
              <a:gd name="connsiteY131" fmla="*/ 450850 h 6858000"/>
              <a:gd name="connsiteX132" fmla="*/ 55427 w 5282519"/>
              <a:gd name="connsiteY132" fmla="*/ 409575 h 6858000"/>
              <a:gd name="connsiteX133" fmla="*/ 73903 w 5282519"/>
              <a:gd name="connsiteY133" fmla="*/ 369887 h 6858000"/>
              <a:gd name="connsiteX134" fmla="*/ 92379 w 5282519"/>
              <a:gd name="connsiteY134" fmla="*/ 334962 h 6858000"/>
              <a:gd name="connsiteX135" fmla="*/ 112534 w 5282519"/>
              <a:gd name="connsiteY135" fmla="*/ 296862 h 6858000"/>
              <a:gd name="connsiteX136" fmla="*/ 132689 w 5282519"/>
              <a:gd name="connsiteY136" fmla="*/ 260350 h 6858000"/>
              <a:gd name="connsiteX137" fmla="*/ 149485 w 5282519"/>
              <a:gd name="connsiteY137" fmla="*/ 217487 h 6858000"/>
              <a:gd name="connsiteX138" fmla="*/ 166281 w 5282519"/>
              <a:gd name="connsiteY138" fmla="*/ 174625 h 6858000"/>
              <a:gd name="connsiteX139" fmla="*/ 176358 w 5282519"/>
              <a:gd name="connsiteY139" fmla="*/ 122237 h 6858000"/>
              <a:gd name="connsiteX140" fmla="*/ 184756 w 528251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832C9BB-51BA-4CCA-8BB1-37E1D217F6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13" r="25713"/>
          <a:stretch/>
        </p:blipFill>
        <p:spPr>
          <a:xfrm>
            <a:off x="6909481" y="10"/>
            <a:ext cx="5282519" cy="6857990"/>
          </a:xfrm>
          <a:custGeom>
            <a:avLst/>
            <a:gdLst/>
            <a:ahLst/>
            <a:cxnLst/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6045811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15DEDD7-7B31-4EF1-B7C7-5AEE3208C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2AAA9A8-C6B0-46C7-9C7F-AC6655C0B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849" y="954923"/>
            <a:ext cx="5875694" cy="45046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100" dirty="0"/>
              <a:t> </a:t>
            </a:r>
            <a:r>
              <a:rPr lang="en-US" sz="6000" dirty="0">
                <a:solidFill>
                  <a:schemeClr val="bg1"/>
                </a:solidFill>
              </a:rPr>
              <a:t>polski</a:t>
            </a:r>
            <a:br>
              <a:rPr lang="pl-PL" sz="6000" dirty="0">
                <a:solidFill>
                  <a:schemeClr val="bg1"/>
                </a:solidFill>
              </a:rPr>
            </a:br>
            <a:r>
              <a:rPr lang="en-US" sz="6000" dirty="0">
                <a:solidFill>
                  <a:schemeClr val="bg1"/>
                </a:solidFill>
              </a:rPr>
              <a:t> kompozytor </a:t>
            </a:r>
            <a:br>
              <a:rPr lang="en-US" sz="6000" dirty="0">
                <a:solidFill>
                  <a:schemeClr val="bg1"/>
                </a:solidFill>
              </a:rPr>
            </a:br>
            <a:endParaRPr lang="en-US" sz="3100" dirty="0">
              <a:solidFill>
                <a:schemeClr val="bg1"/>
              </a:solidFill>
            </a:endParaRP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3242CC7A-3D6E-47A4-B9D1-860978459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6174" y="0"/>
            <a:ext cx="5282519" cy="6858000"/>
          </a:xfrm>
          <a:custGeom>
            <a:avLst/>
            <a:gdLst>
              <a:gd name="connsiteX0" fmla="*/ 189795 w 5282519"/>
              <a:gd name="connsiteY0" fmla="*/ 0 h 6858000"/>
              <a:gd name="connsiteX1" fmla="*/ 5282519 w 5282519"/>
              <a:gd name="connsiteY1" fmla="*/ 0 h 6858000"/>
              <a:gd name="connsiteX2" fmla="*/ 5282519 w 5282519"/>
              <a:gd name="connsiteY2" fmla="*/ 6858000 h 6858000"/>
              <a:gd name="connsiteX3" fmla="*/ 189795 w 5282519"/>
              <a:gd name="connsiteY3" fmla="*/ 6858000 h 6858000"/>
              <a:gd name="connsiteX4" fmla="*/ 184756 w 5282519"/>
              <a:gd name="connsiteY4" fmla="*/ 6791325 h 6858000"/>
              <a:gd name="connsiteX5" fmla="*/ 176358 w 5282519"/>
              <a:gd name="connsiteY5" fmla="*/ 6735762 h 6858000"/>
              <a:gd name="connsiteX6" fmla="*/ 166281 w 5282519"/>
              <a:gd name="connsiteY6" fmla="*/ 6683375 h 6858000"/>
              <a:gd name="connsiteX7" fmla="*/ 149485 w 5282519"/>
              <a:gd name="connsiteY7" fmla="*/ 6640512 h 6858000"/>
              <a:gd name="connsiteX8" fmla="*/ 132689 w 5282519"/>
              <a:gd name="connsiteY8" fmla="*/ 6597650 h 6858000"/>
              <a:gd name="connsiteX9" fmla="*/ 112534 w 5282519"/>
              <a:gd name="connsiteY9" fmla="*/ 6561137 h 6858000"/>
              <a:gd name="connsiteX10" fmla="*/ 92379 w 5282519"/>
              <a:gd name="connsiteY10" fmla="*/ 6523037 h 6858000"/>
              <a:gd name="connsiteX11" fmla="*/ 73903 w 5282519"/>
              <a:gd name="connsiteY11" fmla="*/ 6488112 h 6858000"/>
              <a:gd name="connsiteX12" fmla="*/ 55427 w 5282519"/>
              <a:gd name="connsiteY12" fmla="*/ 6448425 h 6858000"/>
              <a:gd name="connsiteX13" fmla="*/ 38632 w 5282519"/>
              <a:gd name="connsiteY13" fmla="*/ 6407150 h 6858000"/>
              <a:gd name="connsiteX14" fmla="*/ 23515 w 5282519"/>
              <a:gd name="connsiteY14" fmla="*/ 6361112 h 6858000"/>
              <a:gd name="connsiteX15" fmla="*/ 11758 w 5282519"/>
              <a:gd name="connsiteY15" fmla="*/ 6311900 h 6858000"/>
              <a:gd name="connsiteX16" fmla="*/ 3359 w 5282519"/>
              <a:gd name="connsiteY16" fmla="*/ 6251575 h 6858000"/>
              <a:gd name="connsiteX17" fmla="*/ 0 w 5282519"/>
              <a:gd name="connsiteY17" fmla="*/ 6183312 h 6858000"/>
              <a:gd name="connsiteX18" fmla="*/ 3359 w 5282519"/>
              <a:gd name="connsiteY18" fmla="*/ 6113462 h 6858000"/>
              <a:gd name="connsiteX19" fmla="*/ 11758 w 5282519"/>
              <a:gd name="connsiteY19" fmla="*/ 6056312 h 6858000"/>
              <a:gd name="connsiteX20" fmla="*/ 23515 w 5282519"/>
              <a:gd name="connsiteY20" fmla="*/ 6003925 h 6858000"/>
              <a:gd name="connsiteX21" fmla="*/ 38632 w 5282519"/>
              <a:gd name="connsiteY21" fmla="*/ 5956300 h 6858000"/>
              <a:gd name="connsiteX22" fmla="*/ 55427 w 5282519"/>
              <a:gd name="connsiteY22" fmla="*/ 5915025 h 6858000"/>
              <a:gd name="connsiteX23" fmla="*/ 75583 w 5282519"/>
              <a:gd name="connsiteY23" fmla="*/ 5876925 h 6858000"/>
              <a:gd name="connsiteX24" fmla="*/ 95738 w 5282519"/>
              <a:gd name="connsiteY24" fmla="*/ 5840412 h 6858000"/>
              <a:gd name="connsiteX25" fmla="*/ 115893 w 5282519"/>
              <a:gd name="connsiteY25" fmla="*/ 5802312 h 6858000"/>
              <a:gd name="connsiteX26" fmla="*/ 134368 w 5282519"/>
              <a:gd name="connsiteY26" fmla="*/ 5762625 h 6858000"/>
              <a:gd name="connsiteX27" fmla="*/ 152844 w 5282519"/>
              <a:gd name="connsiteY27" fmla="*/ 5721350 h 6858000"/>
              <a:gd name="connsiteX28" fmla="*/ 167960 w 5282519"/>
              <a:gd name="connsiteY28" fmla="*/ 5675312 h 6858000"/>
              <a:gd name="connsiteX29" fmla="*/ 178038 w 5282519"/>
              <a:gd name="connsiteY29" fmla="*/ 5622925 h 6858000"/>
              <a:gd name="connsiteX30" fmla="*/ 188115 w 5282519"/>
              <a:gd name="connsiteY30" fmla="*/ 5562600 h 6858000"/>
              <a:gd name="connsiteX31" fmla="*/ 189795 w 5282519"/>
              <a:gd name="connsiteY31" fmla="*/ 5494337 h 6858000"/>
              <a:gd name="connsiteX32" fmla="*/ 188115 w 5282519"/>
              <a:gd name="connsiteY32" fmla="*/ 5426075 h 6858000"/>
              <a:gd name="connsiteX33" fmla="*/ 178038 w 5282519"/>
              <a:gd name="connsiteY33" fmla="*/ 5365750 h 6858000"/>
              <a:gd name="connsiteX34" fmla="*/ 167960 w 5282519"/>
              <a:gd name="connsiteY34" fmla="*/ 5313362 h 6858000"/>
              <a:gd name="connsiteX35" fmla="*/ 152844 w 5282519"/>
              <a:gd name="connsiteY35" fmla="*/ 5268912 h 6858000"/>
              <a:gd name="connsiteX36" fmla="*/ 134368 w 5282519"/>
              <a:gd name="connsiteY36" fmla="*/ 5226050 h 6858000"/>
              <a:gd name="connsiteX37" fmla="*/ 115893 w 5282519"/>
              <a:gd name="connsiteY37" fmla="*/ 5186362 h 6858000"/>
              <a:gd name="connsiteX38" fmla="*/ 95738 w 5282519"/>
              <a:gd name="connsiteY38" fmla="*/ 5149850 h 6858000"/>
              <a:gd name="connsiteX39" fmla="*/ 75583 w 5282519"/>
              <a:gd name="connsiteY39" fmla="*/ 5114925 h 6858000"/>
              <a:gd name="connsiteX40" fmla="*/ 55427 w 5282519"/>
              <a:gd name="connsiteY40" fmla="*/ 5075237 h 6858000"/>
              <a:gd name="connsiteX41" fmla="*/ 38632 w 5282519"/>
              <a:gd name="connsiteY41" fmla="*/ 5033962 h 6858000"/>
              <a:gd name="connsiteX42" fmla="*/ 23515 w 5282519"/>
              <a:gd name="connsiteY42" fmla="*/ 4987925 h 6858000"/>
              <a:gd name="connsiteX43" fmla="*/ 11758 w 5282519"/>
              <a:gd name="connsiteY43" fmla="*/ 4935537 h 6858000"/>
              <a:gd name="connsiteX44" fmla="*/ 3359 w 5282519"/>
              <a:gd name="connsiteY44" fmla="*/ 4875212 h 6858000"/>
              <a:gd name="connsiteX45" fmla="*/ 0 w 5282519"/>
              <a:gd name="connsiteY45" fmla="*/ 4806950 h 6858000"/>
              <a:gd name="connsiteX46" fmla="*/ 3359 w 5282519"/>
              <a:gd name="connsiteY46" fmla="*/ 4738687 h 6858000"/>
              <a:gd name="connsiteX47" fmla="*/ 11758 w 5282519"/>
              <a:gd name="connsiteY47" fmla="*/ 4678362 h 6858000"/>
              <a:gd name="connsiteX48" fmla="*/ 23515 w 5282519"/>
              <a:gd name="connsiteY48" fmla="*/ 4625975 h 6858000"/>
              <a:gd name="connsiteX49" fmla="*/ 38632 w 5282519"/>
              <a:gd name="connsiteY49" fmla="*/ 4579937 h 6858000"/>
              <a:gd name="connsiteX50" fmla="*/ 55427 w 5282519"/>
              <a:gd name="connsiteY50" fmla="*/ 4537075 h 6858000"/>
              <a:gd name="connsiteX51" fmla="*/ 75583 w 5282519"/>
              <a:gd name="connsiteY51" fmla="*/ 4498975 h 6858000"/>
              <a:gd name="connsiteX52" fmla="*/ 115893 w 5282519"/>
              <a:gd name="connsiteY52" fmla="*/ 4424362 h 6858000"/>
              <a:gd name="connsiteX53" fmla="*/ 134368 w 5282519"/>
              <a:gd name="connsiteY53" fmla="*/ 4386262 h 6858000"/>
              <a:gd name="connsiteX54" fmla="*/ 152844 w 5282519"/>
              <a:gd name="connsiteY54" fmla="*/ 4343400 h 6858000"/>
              <a:gd name="connsiteX55" fmla="*/ 167960 w 5282519"/>
              <a:gd name="connsiteY55" fmla="*/ 4297362 h 6858000"/>
              <a:gd name="connsiteX56" fmla="*/ 178038 w 5282519"/>
              <a:gd name="connsiteY56" fmla="*/ 4244975 h 6858000"/>
              <a:gd name="connsiteX57" fmla="*/ 188115 w 5282519"/>
              <a:gd name="connsiteY57" fmla="*/ 4186237 h 6858000"/>
              <a:gd name="connsiteX58" fmla="*/ 189795 w 5282519"/>
              <a:gd name="connsiteY58" fmla="*/ 4116387 h 6858000"/>
              <a:gd name="connsiteX59" fmla="*/ 188115 w 5282519"/>
              <a:gd name="connsiteY59" fmla="*/ 4048125 h 6858000"/>
              <a:gd name="connsiteX60" fmla="*/ 178038 w 5282519"/>
              <a:gd name="connsiteY60" fmla="*/ 3987800 h 6858000"/>
              <a:gd name="connsiteX61" fmla="*/ 167960 w 5282519"/>
              <a:gd name="connsiteY61" fmla="*/ 3935412 h 6858000"/>
              <a:gd name="connsiteX62" fmla="*/ 152844 w 5282519"/>
              <a:gd name="connsiteY62" fmla="*/ 3890962 h 6858000"/>
              <a:gd name="connsiteX63" fmla="*/ 134368 w 5282519"/>
              <a:gd name="connsiteY63" fmla="*/ 3848100 h 6858000"/>
              <a:gd name="connsiteX64" fmla="*/ 115893 w 5282519"/>
              <a:gd name="connsiteY64" fmla="*/ 3811587 h 6858000"/>
              <a:gd name="connsiteX65" fmla="*/ 75583 w 5282519"/>
              <a:gd name="connsiteY65" fmla="*/ 3736975 h 6858000"/>
              <a:gd name="connsiteX66" fmla="*/ 55427 w 5282519"/>
              <a:gd name="connsiteY66" fmla="*/ 3697287 h 6858000"/>
              <a:gd name="connsiteX67" fmla="*/ 38632 w 5282519"/>
              <a:gd name="connsiteY67" fmla="*/ 3656012 h 6858000"/>
              <a:gd name="connsiteX68" fmla="*/ 23515 w 5282519"/>
              <a:gd name="connsiteY68" fmla="*/ 3609975 h 6858000"/>
              <a:gd name="connsiteX69" fmla="*/ 11758 w 5282519"/>
              <a:gd name="connsiteY69" fmla="*/ 3557587 h 6858000"/>
              <a:gd name="connsiteX70" fmla="*/ 3359 w 5282519"/>
              <a:gd name="connsiteY70" fmla="*/ 3497262 h 6858000"/>
              <a:gd name="connsiteX71" fmla="*/ 0 w 5282519"/>
              <a:gd name="connsiteY71" fmla="*/ 3427412 h 6858000"/>
              <a:gd name="connsiteX72" fmla="*/ 3359 w 5282519"/>
              <a:gd name="connsiteY72" fmla="*/ 3360737 h 6858000"/>
              <a:gd name="connsiteX73" fmla="*/ 11758 w 5282519"/>
              <a:gd name="connsiteY73" fmla="*/ 3300412 h 6858000"/>
              <a:gd name="connsiteX74" fmla="*/ 23515 w 5282519"/>
              <a:gd name="connsiteY74" fmla="*/ 3248025 h 6858000"/>
              <a:gd name="connsiteX75" fmla="*/ 38632 w 5282519"/>
              <a:gd name="connsiteY75" fmla="*/ 3201987 h 6858000"/>
              <a:gd name="connsiteX76" fmla="*/ 55427 w 5282519"/>
              <a:gd name="connsiteY76" fmla="*/ 3160712 h 6858000"/>
              <a:gd name="connsiteX77" fmla="*/ 75583 w 5282519"/>
              <a:gd name="connsiteY77" fmla="*/ 3121025 h 6858000"/>
              <a:gd name="connsiteX78" fmla="*/ 95738 w 5282519"/>
              <a:gd name="connsiteY78" fmla="*/ 3084512 h 6858000"/>
              <a:gd name="connsiteX79" fmla="*/ 115893 w 5282519"/>
              <a:gd name="connsiteY79" fmla="*/ 3046412 h 6858000"/>
              <a:gd name="connsiteX80" fmla="*/ 134368 w 5282519"/>
              <a:gd name="connsiteY80" fmla="*/ 3009900 h 6858000"/>
              <a:gd name="connsiteX81" fmla="*/ 152844 w 5282519"/>
              <a:gd name="connsiteY81" fmla="*/ 2967037 h 6858000"/>
              <a:gd name="connsiteX82" fmla="*/ 167960 w 5282519"/>
              <a:gd name="connsiteY82" fmla="*/ 2922587 h 6858000"/>
              <a:gd name="connsiteX83" fmla="*/ 178038 w 5282519"/>
              <a:gd name="connsiteY83" fmla="*/ 2868612 h 6858000"/>
              <a:gd name="connsiteX84" fmla="*/ 188115 w 5282519"/>
              <a:gd name="connsiteY84" fmla="*/ 2809875 h 6858000"/>
              <a:gd name="connsiteX85" fmla="*/ 189795 w 5282519"/>
              <a:gd name="connsiteY85" fmla="*/ 2741612 h 6858000"/>
              <a:gd name="connsiteX86" fmla="*/ 188115 w 5282519"/>
              <a:gd name="connsiteY86" fmla="*/ 2671762 h 6858000"/>
              <a:gd name="connsiteX87" fmla="*/ 178038 w 5282519"/>
              <a:gd name="connsiteY87" fmla="*/ 2613025 h 6858000"/>
              <a:gd name="connsiteX88" fmla="*/ 167960 w 5282519"/>
              <a:gd name="connsiteY88" fmla="*/ 2560637 h 6858000"/>
              <a:gd name="connsiteX89" fmla="*/ 152844 w 5282519"/>
              <a:gd name="connsiteY89" fmla="*/ 2513012 h 6858000"/>
              <a:gd name="connsiteX90" fmla="*/ 134368 w 5282519"/>
              <a:gd name="connsiteY90" fmla="*/ 2471737 h 6858000"/>
              <a:gd name="connsiteX91" fmla="*/ 115893 w 5282519"/>
              <a:gd name="connsiteY91" fmla="*/ 2433637 h 6858000"/>
              <a:gd name="connsiteX92" fmla="*/ 95738 w 5282519"/>
              <a:gd name="connsiteY92" fmla="*/ 2395537 h 6858000"/>
              <a:gd name="connsiteX93" fmla="*/ 75583 w 5282519"/>
              <a:gd name="connsiteY93" fmla="*/ 2359025 h 6858000"/>
              <a:gd name="connsiteX94" fmla="*/ 55427 w 5282519"/>
              <a:gd name="connsiteY94" fmla="*/ 2319337 h 6858000"/>
              <a:gd name="connsiteX95" fmla="*/ 38632 w 5282519"/>
              <a:gd name="connsiteY95" fmla="*/ 2278062 h 6858000"/>
              <a:gd name="connsiteX96" fmla="*/ 23515 w 5282519"/>
              <a:gd name="connsiteY96" fmla="*/ 2232025 h 6858000"/>
              <a:gd name="connsiteX97" fmla="*/ 11758 w 5282519"/>
              <a:gd name="connsiteY97" fmla="*/ 2179637 h 6858000"/>
              <a:gd name="connsiteX98" fmla="*/ 3359 w 5282519"/>
              <a:gd name="connsiteY98" fmla="*/ 2119312 h 6858000"/>
              <a:gd name="connsiteX99" fmla="*/ 0 w 5282519"/>
              <a:gd name="connsiteY99" fmla="*/ 2051050 h 6858000"/>
              <a:gd name="connsiteX100" fmla="*/ 3359 w 5282519"/>
              <a:gd name="connsiteY100" fmla="*/ 1982787 h 6858000"/>
              <a:gd name="connsiteX101" fmla="*/ 11758 w 5282519"/>
              <a:gd name="connsiteY101" fmla="*/ 1922462 h 6858000"/>
              <a:gd name="connsiteX102" fmla="*/ 23515 w 5282519"/>
              <a:gd name="connsiteY102" fmla="*/ 1870075 h 6858000"/>
              <a:gd name="connsiteX103" fmla="*/ 38632 w 5282519"/>
              <a:gd name="connsiteY103" fmla="*/ 1824037 h 6858000"/>
              <a:gd name="connsiteX104" fmla="*/ 55427 w 5282519"/>
              <a:gd name="connsiteY104" fmla="*/ 1782762 h 6858000"/>
              <a:gd name="connsiteX105" fmla="*/ 75583 w 5282519"/>
              <a:gd name="connsiteY105" fmla="*/ 1743075 h 6858000"/>
              <a:gd name="connsiteX106" fmla="*/ 95738 w 5282519"/>
              <a:gd name="connsiteY106" fmla="*/ 1708150 h 6858000"/>
              <a:gd name="connsiteX107" fmla="*/ 115893 w 5282519"/>
              <a:gd name="connsiteY107" fmla="*/ 1671637 h 6858000"/>
              <a:gd name="connsiteX108" fmla="*/ 134368 w 5282519"/>
              <a:gd name="connsiteY108" fmla="*/ 1631950 h 6858000"/>
              <a:gd name="connsiteX109" fmla="*/ 152844 w 5282519"/>
              <a:gd name="connsiteY109" fmla="*/ 1589087 h 6858000"/>
              <a:gd name="connsiteX110" fmla="*/ 167960 w 5282519"/>
              <a:gd name="connsiteY110" fmla="*/ 1544637 h 6858000"/>
              <a:gd name="connsiteX111" fmla="*/ 178038 w 5282519"/>
              <a:gd name="connsiteY111" fmla="*/ 1492250 h 6858000"/>
              <a:gd name="connsiteX112" fmla="*/ 188115 w 5282519"/>
              <a:gd name="connsiteY112" fmla="*/ 1431925 h 6858000"/>
              <a:gd name="connsiteX113" fmla="*/ 189795 w 5282519"/>
              <a:gd name="connsiteY113" fmla="*/ 1363662 h 6858000"/>
              <a:gd name="connsiteX114" fmla="*/ 188115 w 5282519"/>
              <a:gd name="connsiteY114" fmla="*/ 1295400 h 6858000"/>
              <a:gd name="connsiteX115" fmla="*/ 178038 w 5282519"/>
              <a:gd name="connsiteY115" fmla="*/ 1235075 h 6858000"/>
              <a:gd name="connsiteX116" fmla="*/ 167960 w 5282519"/>
              <a:gd name="connsiteY116" fmla="*/ 1182687 h 6858000"/>
              <a:gd name="connsiteX117" fmla="*/ 152844 w 5282519"/>
              <a:gd name="connsiteY117" fmla="*/ 1136650 h 6858000"/>
              <a:gd name="connsiteX118" fmla="*/ 134368 w 5282519"/>
              <a:gd name="connsiteY118" fmla="*/ 1095375 h 6858000"/>
              <a:gd name="connsiteX119" fmla="*/ 115893 w 5282519"/>
              <a:gd name="connsiteY119" fmla="*/ 1055687 h 6858000"/>
              <a:gd name="connsiteX120" fmla="*/ 95738 w 5282519"/>
              <a:gd name="connsiteY120" fmla="*/ 1017587 h 6858000"/>
              <a:gd name="connsiteX121" fmla="*/ 75583 w 5282519"/>
              <a:gd name="connsiteY121" fmla="*/ 981075 h 6858000"/>
              <a:gd name="connsiteX122" fmla="*/ 55427 w 5282519"/>
              <a:gd name="connsiteY122" fmla="*/ 942975 h 6858000"/>
              <a:gd name="connsiteX123" fmla="*/ 38632 w 5282519"/>
              <a:gd name="connsiteY123" fmla="*/ 901700 h 6858000"/>
              <a:gd name="connsiteX124" fmla="*/ 23515 w 5282519"/>
              <a:gd name="connsiteY124" fmla="*/ 854075 h 6858000"/>
              <a:gd name="connsiteX125" fmla="*/ 11758 w 5282519"/>
              <a:gd name="connsiteY125" fmla="*/ 801687 h 6858000"/>
              <a:gd name="connsiteX126" fmla="*/ 3359 w 5282519"/>
              <a:gd name="connsiteY126" fmla="*/ 744537 h 6858000"/>
              <a:gd name="connsiteX127" fmla="*/ 0 w 5282519"/>
              <a:gd name="connsiteY127" fmla="*/ 673100 h 6858000"/>
              <a:gd name="connsiteX128" fmla="*/ 3359 w 5282519"/>
              <a:gd name="connsiteY128" fmla="*/ 606425 h 6858000"/>
              <a:gd name="connsiteX129" fmla="*/ 11758 w 5282519"/>
              <a:gd name="connsiteY129" fmla="*/ 546100 h 6858000"/>
              <a:gd name="connsiteX130" fmla="*/ 23515 w 5282519"/>
              <a:gd name="connsiteY130" fmla="*/ 496887 h 6858000"/>
              <a:gd name="connsiteX131" fmla="*/ 38632 w 5282519"/>
              <a:gd name="connsiteY131" fmla="*/ 450850 h 6858000"/>
              <a:gd name="connsiteX132" fmla="*/ 55427 w 5282519"/>
              <a:gd name="connsiteY132" fmla="*/ 409575 h 6858000"/>
              <a:gd name="connsiteX133" fmla="*/ 73903 w 5282519"/>
              <a:gd name="connsiteY133" fmla="*/ 369887 h 6858000"/>
              <a:gd name="connsiteX134" fmla="*/ 92379 w 5282519"/>
              <a:gd name="connsiteY134" fmla="*/ 334962 h 6858000"/>
              <a:gd name="connsiteX135" fmla="*/ 112534 w 5282519"/>
              <a:gd name="connsiteY135" fmla="*/ 296862 h 6858000"/>
              <a:gd name="connsiteX136" fmla="*/ 132689 w 5282519"/>
              <a:gd name="connsiteY136" fmla="*/ 260350 h 6858000"/>
              <a:gd name="connsiteX137" fmla="*/ 149485 w 5282519"/>
              <a:gd name="connsiteY137" fmla="*/ 217487 h 6858000"/>
              <a:gd name="connsiteX138" fmla="*/ 166281 w 5282519"/>
              <a:gd name="connsiteY138" fmla="*/ 174625 h 6858000"/>
              <a:gd name="connsiteX139" fmla="*/ 176358 w 5282519"/>
              <a:gd name="connsiteY139" fmla="*/ 122237 h 6858000"/>
              <a:gd name="connsiteX140" fmla="*/ 184756 w 528251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Obraz 5" descr="Obraz zawierający budynek&#10;&#10;Opis wygenerowany automatycznie">
            <a:extLst>
              <a:ext uri="{FF2B5EF4-FFF2-40B4-BE49-F238E27FC236}">
                <a16:creationId xmlns:a16="http://schemas.microsoft.com/office/drawing/2014/main" id="{5D33505F-1C82-4FC5-9046-6C8F9D5FC5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88" r="21689"/>
          <a:stretch/>
        </p:blipFill>
        <p:spPr>
          <a:xfrm>
            <a:off x="6909481" y="10"/>
            <a:ext cx="5282519" cy="6857990"/>
          </a:xfrm>
          <a:custGeom>
            <a:avLst/>
            <a:gdLst/>
            <a:ahLst/>
            <a:cxnLst/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82317065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6">
            <a:extLst>
              <a:ext uri="{FF2B5EF4-FFF2-40B4-BE49-F238E27FC236}">
                <a16:creationId xmlns:a16="http://schemas.microsoft.com/office/drawing/2014/main" id="{BA15FC70-5D44-4EDC-917B-7183FDE6E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0FDFFBE-5ED1-4C3A-BECC-06257E024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2352F61-0C8B-4FCD-B42D-472327608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2AAA9A8-C6B0-46C7-9C7F-AC6655C0B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288" y="954923"/>
            <a:ext cx="6150409" cy="465655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100" dirty="0"/>
              <a:t> 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dyrygent</a:t>
            </a:r>
            <a:br>
              <a:rPr lang="pl-PL" sz="3600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 i pedagog muzyczny.</a:t>
            </a:r>
            <a:endParaRPr lang="en-US" sz="3100" dirty="0">
              <a:solidFill>
                <a:schemeClr val="bg1"/>
              </a:solidFill>
            </a:endParaRPr>
          </a:p>
        </p:txBody>
      </p:sp>
      <p:sp>
        <p:nvSpPr>
          <p:cNvPr id="39" name="Freeform 22">
            <a:extLst>
              <a:ext uri="{FF2B5EF4-FFF2-40B4-BE49-F238E27FC236}">
                <a16:creationId xmlns:a16="http://schemas.microsoft.com/office/drawing/2014/main" id="{F28B6E25-9A48-4CF7-BF86-3D7DD1C783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 flipH="1">
            <a:off x="6909478" y="0"/>
            <a:ext cx="5282519" cy="6858000"/>
          </a:xfrm>
          <a:custGeom>
            <a:avLst/>
            <a:gdLst>
              <a:gd name="connsiteX0" fmla="*/ 0 w 4992864"/>
              <a:gd name="connsiteY0" fmla="*/ 0 h 6858000"/>
              <a:gd name="connsiteX1" fmla="*/ 4813476 w 4992864"/>
              <a:gd name="connsiteY1" fmla="*/ 0 h 6858000"/>
              <a:gd name="connsiteX2" fmla="*/ 4818239 w 4992864"/>
              <a:gd name="connsiteY2" fmla="*/ 66675 h 6858000"/>
              <a:gd name="connsiteX3" fmla="*/ 4826176 w 4992864"/>
              <a:gd name="connsiteY3" fmla="*/ 122237 h 6858000"/>
              <a:gd name="connsiteX4" fmla="*/ 4835701 w 4992864"/>
              <a:gd name="connsiteY4" fmla="*/ 174625 h 6858000"/>
              <a:gd name="connsiteX5" fmla="*/ 4851576 w 4992864"/>
              <a:gd name="connsiteY5" fmla="*/ 217487 h 6858000"/>
              <a:gd name="connsiteX6" fmla="*/ 4867451 w 4992864"/>
              <a:gd name="connsiteY6" fmla="*/ 260350 h 6858000"/>
              <a:gd name="connsiteX7" fmla="*/ 4886501 w 4992864"/>
              <a:gd name="connsiteY7" fmla="*/ 296862 h 6858000"/>
              <a:gd name="connsiteX8" fmla="*/ 4905551 w 4992864"/>
              <a:gd name="connsiteY8" fmla="*/ 334962 h 6858000"/>
              <a:gd name="connsiteX9" fmla="*/ 4923014 w 4992864"/>
              <a:gd name="connsiteY9" fmla="*/ 369887 h 6858000"/>
              <a:gd name="connsiteX10" fmla="*/ 4940476 w 4992864"/>
              <a:gd name="connsiteY10" fmla="*/ 409575 h 6858000"/>
              <a:gd name="connsiteX11" fmla="*/ 4956351 w 4992864"/>
              <a:gd name="connsiteY11" fmla="*/ 450850 h 6858000"/>
              <a:gd name="connsiteX12" fmla="*/ 4970639 w 4992864"/>
              <a:gd name="connsiteY12" fmla="*/ 496887 h 6858000"/>
              <a:gd name="connsiteX13" fmla="*/ 4981751 w 4992864"/>
              <a:gd name="connsiteY13" fmla="*/ 546100 h 6858000"/>
              <a:gd name="connsiteX14" fmla="*/ 4989689 w 4992864"/>
              <a:gd name="connsiteY14" fmla="*/ 606425 h 6858000"/>
              <a:gd name="connsiteX15" fmla="*/ 4992864 w 4992864"/>
              <a:gd name="connsiteY15" fmla="*/ 673100 h 6858000"/>
              <a:gd name="connsiteX16" fmla="*/ 4989689 w 4992864"/>
              <a:gd name="connsiteY16" fmla="*/ 744537 h 6858000"/>
              <a:gd name="connsiteX17" fmla="*/ 4981751 w 4992864"/>
              <a:gd name="connsiteY17" fmla="*/ 801687 h 6858000"/>
              <a:gd name="connsiteX18" fmla="*/ 4970639 w 4992864"/>
              <a:gd name="connsiteY18" fmla="*/ 854075 h 6858000"/>
              <a:gd name="connsiteX19" fmla="*/ 4956351 w 4992864"/>
              <a:gd name="connsiteY19" fmla="*/ 901700 h 6858000"/>
              <a:gd name="connsiteX20" fmla="*/ 4940476 w 4992864"/>
              <a:gd name="connsiteY20" fmla="*/ 942975 h 6858000"/>
              <a:gd name="connsiteX21" fmla="*/ 4921426 w 4992864"/>
              <a:gd name="connsiteY21" fmla="*/ 981075 h 6858000"/>
              <a:gd name="connsiteX22" fmla="*/ 4902376 w 4992864"/>
              <a:gd name="connsiteY22" fmla="*/ 1017587 h 6858000"/>
              <a:gd name="connsiteX23" fmla="*/ 4883326 w 4992864"/>
              <a:gd name="connsiteY23" fmla="*/ 1055687 h 6858000"/>
              <a:gd name="connsiteX24" fmla="*/ 4865864 w 4992864"/>
              <a:gd name="connsiteY24" fmla="*/ 1095375 h 6858000"/>
              <a:gd name="connsiteX25" fmla="*/ 4848401 w 4992864"/>
              <a:gd name="connsiteY25" fmla="*/ 1136650 h 6858000"/>
              <a:gd name="connsiteX26" fmla="*/ 4834114 w 4992864"/>
              <a:gd name="connsiteY26" fmla="*/ 1182687 h 6858000"/>
              <a:gd name="connsiteX27" fmla="*/ 4824589 w 4992864"/>
              <a:gd name="connsiteY27" fmla="*/ 1235075 h 6858000"/>
              <a:gd name="connsiteX28" fmla="*/ 4815064 w 4992864"/>
              <a:gd name="connsiteY28" fmla="*/ 1295400 h 6858000"/>
              <a:gd name="connsiteX29" fmla="*/ 4813476 w 4992864"/>
              <a:gd name="connsiteY29" fmla="*/ 1363662 h 6858000"/>
              <a:gd name="connsiteX30" fmla="*/ 4815064 w 4992864"/>
              <a:gd name="connsiteY30" fmla="*/ 1431925 h 6858000"/>
              <a:gd name="connsiteX31" fmla="*/ 4824589 w 4992864"/>
              <a:gd name="connsiteY31" fmla="*/ 1492250 h 6858000"/>
              <a:gd name="connsiteX32" fmla="*/ 4834114 w 4992864"/>
              <a:gd name="connsiteY32" fmla="*/ 1544637 h 6858000"/>
              <a:gd name="connsiteX33" fmla="*/ 4848401 w 4992864"/>
              <a:gd name="connsiteY33" fmla="*/ 1589087 h 6858000"/>
              <a:gd name="connsiteX34" fmla="*/ 4865864 w 4992864"/>
              <a:gd name="connsiteY34" fmla="*/ 1631950 h 6858000"/>
              <a:gd name="connsiteX35" fmla="*/ 4883326 w 4992864"/>
              <a:gd name="connsiteY35" fmla="*/ 1671637 h 6858000"/>
              <a:gd name="connsiteX36" fmla="*/ 4902376 w 4992864"/>
              <a:gd name="connsiteY36" fmla="*/ 1708150 h 6858000"/>
              <a:gd name="connsiteX37" fmla="*/ 4921426 w 4992864"/>
              <a:gd name="connsiteY37" fmla="*/ 1743075 h 6858000"/>
              <a:gd name="connsiteX38" fmla="*/ 4940476 w 4992864"/>
              <a:gd name="connsiteY38" fmla="*/ 1782762 h 6858000"/>
              <a:gd name="connsiteX39" fmla="*/ 4956351 w 4992864"/>
              <a:gd name="connsiteY39" fmla="*/ 1824037 h 6858000"/>
              <a:gd name="connsiteX40" fmla="*/ 4970639 w 4992864"/>
              <a:gd name="connsiteY40" fmla="*/ 1870075 h 6858000"/>
              <a:gd name="connsiteX41" fmla="*/ 4981751 w 4992864"/>
              <a:gd name="connsiteY41" fmla="*/ 1922462 h 6858000"/>
              <a:gd name="connsiteX42" fmla="*/ 4989689 w 4992864"/>
              <a:gd name="connsiteY42" fmla="*/ 1982787 h 6858000"/>
              <a:gd name="connsiteX43" fmla="*/ 4992864 w 4992864"/>
              <a:gd name="connsiteY43" fmla="*/ 2051050 h 6858000"/>
              <a:gd name="connsiteX44" fmla="*/ 4989689 w 4992864"/>
              <a:gd name="connsiteY44" fmla="*/ 2119312 h 6858000"/>
              <a:gd name="connsiteX45" fmla="*/ 4981751 w 4992864"/>
              <a:gd name="connsiteY45" fmla="*/ 2179637 h 6858000"/>
              <a:gd name="connsiteX46" fmla="*/ 4970639 w 4992864"/>
              <a:gd name="connsiteY46" fmla="*/ 2232025 h 6858000"/>
              <a:gd name="connsiteX47" fmla="*/ 4956351 w 4992864"/>
              <a:gd name="connsiteY47" fmla="*/ 2278062 h 6858000"/>
              <a:gd name="connsiteX48" fmla="*/ 4940476 w 4992864"/>
              <a:gd name="connsiteY48" fmla="*/ 2319337 h 6858000"/>
              <a:gd name="connsiteX49" fmla="*/ 4921426 w 4992864"/>
              <a:gd name="connsiteY49" fmla="*/ 2359025 h 6858000"/>
              <a:gd name="connsiteX50" fmla="*/ 4902376 w 4992864"/>
              <a:gd name="connsiteY50" fmla="*/ 2395537 h 6858000"/>
              <a:gd name="connsiteX51" fmla="*/ 4883326 w 4992864"/>
              <a:gd name="connsiteY51" fmla="*/ 2433637 h 6858000"/>
              <a:gd name="connsiteX52" fmla="*/ 4865864 w 4992864"/>
              <a:gd name="connsiteY52" fmla="*/ 2471737 h 6858000"/>
              <a:gd name="connsiteX53" fmla="*/ 4848401 w 4992864"/>
              <a:gd name="connsiteY53" fmla="*/ 2513012 h 6858000"/>
              <a:gd name="connsiteX54" fmla="*/ 4834114 w 4992864"/>
              <a:gd name="connsiteY54" fmla="*/ 2560637 h 6858000"/>
              <a:gd name="connsiteX55" fmla="*/ 4824589 w 4992864"/>
              <a:gd name="connsiteY55" fmla="*/ 2613025 h 6858000"/>
              <a:gd name="connsiteX56" fmla="*/ 4815064 w 4992864"/>
              <a:gd name="connsiteY56" fmla="*/ 2671762 h 6858000"/>
              <a:gd name="connsiteX57" fmla="*/ 4813476 w 4992864"/>
              <a:gd name="connsiteY57" fmla="*/ 2741612 h 6858000"/>
              <a:gd name="connsiteX58" fmla="*/ 4815064 w 4992864"/>
              <a:gd name="connsiteY58" fmla="*/ 2809875 h 6858000"/>
              <a:gd name="connsiteX59" fmla="*/ 4824589 w 4992864"/>
              <a:gd name="connsiteY59" fmla="*/ 2868612 h 6858000"/>
              <a:gd name="connsiteX60" fmla="*/ 4834114 w 4992864"/>
              <a:gd name="connsiteY60" fmla="*/ 2922587 h 6858000"/>
              <a:gd name="connsiteX61" fmla="*/ 4848401 w 4992864"/>
              <a:gd name="connsiteY61" fmla="*/ 2967037 h 6858000"/>
              <a:gd name="connsiteX62" fmla="*/ 4865864 w 4992864"/>
              <a:gd name="connsiteY62" fmla="*/ 3009900 h 6858000"/>
              <a:gd name="connsiteX63" fmla="*/ 4883326 w 4992864"/>
              <a:gd name="connsiteY63" fmla="*/ 3046412 h 6858000"/>
              <a:gd name="connsiteX64" fmla="*/ 4902376 w 4992864"/>
              <a:gd name="connsiteY64" fmla="*/ 3084512 h 6858000"/>
              <a:gd name="connsiteX65" fmla="*/ 4921426 w 4992864"/>
              <a:gd name="connsiteY65" fmla="*/ 3121025 h 6858000"/>
              <a:gd name="connsiteX66" fmla="*/ 4940476 w 4992864"/>
              <a:gd name="connsiteY66" fmla="*/ 3160712 h 6858000"/>
              <a:gd name="connsiteX67" fmla="*/ 4956351 w 4992864"/>
              <a:gd name="connsiteY67" fmla="*/ 3201987 h 6858000"/>
              <a:gd name="connsiteX68" fmla="*/ 4970639 w 4992864"/>
              <a:gd name="connsiteY68" fmla="*/ 3248025 h 6858000"/>
              <a:gd name="connsiteX69" fmla="*/ 4981751 w 4992864"/>
              <a:gd name="connsiteY69" fmla="*/ 3300412 h 6858000"/>
              <a:gd name="connsiteX70" fmla="*/ 4989689 w 4992864"/>
              <a:gd name="connsiteY70" fmla="*/ 3360737 h 6858000"/>
              <a:gd name="connsiteX71" fmla="*/ 4992864 w 4992864"/>
              <a:gd name="connsiteY71" fmla="*/ 3427412 h 6858000"/>
              <a:gd name="connsiteX72" fmla="*/ 4989689 w 4992864"/>
              <a:gd name="connsiteY72" fmla="*/ 3497262 h 6858000"/>
              <a:gd name="connsiteX73" fmla="*/ 4981751 w 4992864"/>
              <a:gd name="connsiteY73" fmla="*/ 3557587 h 6858000"/>
              <a:gd name="connsiteX74" fmla="*/ 4970639 w 4992864"/>
              <a:gd name="connsiteY74" fmla="*/ 3609975 h 6858000"/>
              <a:gd name="connsiteX75" fmla="*/ 4956351 w 4992864"/>
              <a:gd name="connsiteY75" fmla="*/ 3656012 h 6858000"/>
              <a:gd name="connsiteX76" fmla="*/ 4940476 w 4992864"/>
              <a:gd name="connsiteY76" fmla="*/ 3697287 h 6858000"/>
              <a:gd name="connsiteX77" fmla="*/ 4921426 w 4992864"/>
              <a:gd name="connsiteY77" fmla="*/ 3736975 h 6858000"/>
              <a:gd name="connsiteX78" fmla="*/ 4883326 w 4992864"/>
              <a:gd name="connsiteY78" fmla="*/ 3811587 h 6858000"/>
              <a:gd name="connsiteX79" fmla="*/ 4865864 w 4992864"/>
              <a:gd name="connsiteY79" fmla="*/ 3848100 h 6858000"/>
              <a:gd name="connsiteX80" fmla="*/ 4848401 w 4992864"/>
              <a:gd name="connsiteY80" fmla="*/ 3890962 h 6858000"/>
              <a:gd name="connsiteX81" fmla="*/ 4834114 w 4992864"/>
              <a:gd name="connsiteY81" fmla="*/ 3935412 h 6858000"/>
              <a:gd name="connsiteX82" fmla="*/ 4824589 w 4992864"/>
              <a:gd name="connsiteY82" fmla="*/ 3987800 h 6858000"/>
              <a:gd name="connsiteX83" fmla="*/ 4815064 w 4992864"/>
              <a:gd name="connsiteY83" fmla="*/ 4048125 h 6858000"/>
              <a:gd name="connsiteX84" fmla="*/ 4813476 w 4992864"/>
              <a:gd name="connsiteY84" fmla="*/ 4116387 h 6858000"/>
              <a:gd name="connsiteX85" fmla="*/ 4815064 w 4992864"/>
              <a:gd name="connsiteY85" fmla="*/ 4186237 h 6858000"/>
              <a:gd name="connsiteX86" fmla="*/ 4824589 w 4992864"/>
              <a:gd name="connsiteY86" fmla="*/ 4244975 h 6858000"/>
              <a:gd name="connsiteX87" fmla="*/ 4834114 w 4992864"/>
              <a:gd name="connsiteY87" fmla="*/ 4297362 h 6858000"/>
              <a:gd name="connsiteX88" fmla="*/ 4848401 w 4992864"/>
              <a:gd name="connsiteY88" fmla="*/ 4343400 h 6858000"/>
              <a:gd name="connsiteX89" fmla="*/ 4865864 w 4992864"/>
              <a:gd name="connsiteY89" fmla="*/ 4386262 h 6858000"/>
              <a:gd name="connsiteX90" fmla="*/ 4883326 w 4992864"/>
              <a:gd name="connsiteY90" fmla="*/ 4424362 h 6858000"/>
              <a:gd name="connsiteX91" fmla="*/ 4921426 w 4992864"/>
              <a:gd name="connsiteY91" fmla="*/ 4498975 h 6858000"/>
              <a:gd name="connsiteX92" fmla="*/ 4940476 w 4992864"/>
              <a:gd name="connsiteY92" fmla="*/ 4537075 h 6858000"/>
              <a:gd name="connsiteX93" fmla="*/ 4956351 w 4992864"/>
              <a:gd name="connsiteY93" fmla="*/ 4579937 h 6858000"/>
              <a:gd name="connsiteX94" fmla="*/ 4970639 w 4992864"/>
              <a:gd name="connsiteY94" fmla="*/ 4625975 h 6858000"/>
              <a:gd name="connsiteX95" fmla="*/ 4981751 w 4992864"/>
              <a:gd name="connsiteY95" fmla="*/ 4678362 h 6858000"/>
              <a:gd name="connsiteX96" fmla="*/ 4989689 w 4992864"/>
              <a:gd name="connsiteY96" fmla="*/ 4738687 h 6858000"/>
              <a:gd name="connsiteX97" fmla="*/ 4992864 w 4992864"/>
              <a:gd name="connsiteY97" fmla="*/ 4806950 h 6858000"/>
              <a:gd name="connsiteX98" fmla="*/ 4989689 w 4992864"/>
              <a:gd name="connsiteY98" fmla="*/ 4875212 h 6858000"/>
              <a:gd name="connsiteX99" fmla="*/ 4981751 w 4992864"/>
              <a:gd name="connsiteY99" fmla="*/ 4935537 h 6858000"/>
              <a:gd name="connsiteX100" fmla="*/ 4970639 w 4992864"/>
              <a:gd name="connsiteY100" fmla="*/ 4987925 h 6858000"/>
              <a:gd name="connsiteX101" fmla="*/ 4956351 w 4992864"/>
              <a:gd name="connsiteY101" fmla="*/ 5033962 h 6858000"/>
              <a:gd name="connsiteX102" fmla="*/ 4940476 w 4992864"/>
              <a:gd name="connsiteY102" fmla="*/ 5075237 h 6858000"/>
              <a:gd name="connsiteX103" fmla="*/ 4921426 w 4992864"/>
              <a:gd name="connsiteY103" fmla="*/ 5114925 h 6858000"/>
              <a:gd name="connsiteX104" fmla="*/ 4902376 w 4992864"/>
              <a:gd name="connsiteY104" fmla="*/ 5149850 h 6858000"/>
              <a:gd name="connsiteX105" fmla="*/ 4883326 w 4992864"/>
              <a:gd name="connsiteY105" fmla="*/ 5186362 h 6858000"/>
              <a:gd name="connsiteX106" fmla="*/ 4865864 w 4992864"/>
              <a:gd name="connsiteY106" fmla="*/ 5226050 h 6858000"/>
              <a:gd name="connsiteX107" fmla="*/ 4848401 w 4992864"/>
              <a:gd name="connsiteY107" fmla="*/ 5268912 h 6858000"/>
              <a:gd name="connsiteX108" fmla="*/ 4834114 w 4992864"/>
              <a:gd name="connsiteY108" fmla="*/ 5313362 h 6858000"/>
              <a:gd name="connsiteX109" fmla="*/ 4824589 w 4992864"/>
              <a:gd name="connsiteY109" fmla="*/ 5365750 h 6858000"/>
              <a:gd name="connsiteX110" fmla="*/ 4815064 w 4992864"/>
              <a:gd name="connsiteY110" fmla="*/ 5426075 h 6858000"/>
              <a:gd name="connsiteX111" fmla="*/ 4813476 w 4992864"/>
              <a:gd name="connsiteY111" fmla="*/ 5494337 h 6858000"/>
              <a:gd name="connsiteX112" fmla="*/ 4815064 w 4992864"/>
              <a:gd name="connsiteY112" fmla="*/ 5562600 h 6858000"/>
              <a:gd name="connsiteX113" fmla="*/ 4824589 w 4992864"/>
              <a:gd name="connsiteY113" fmla="*/ 5622925 h 6858000"/>
              <a:gd name="connsiteX114" fmla="*/ 4834114 w 4992864"/>
              <a:gd name="connsiteY114" fmla="*/ 5675312 h 6858000"/>
              <a:gd name="connsiteX115" fmla="*/ 4848401 w 4992864"/>
              <a:gd name="connsiteY115" fmla="*/ 5721350 h 6858000"/>
              <a:gd name="connsiteX116" fmla="*/ 4865864 w 4992864"/>
              <a:gd name="connsiteY116" fmla="*/ 5762625 h 6858000"/>
              <a:gd name="connsiteX117" fmla="*/ 4883326 w 4992864"/>
              <a:gd name="connsiteY117" fmla="*/ 5802312 h 6858000"/>
              <a:gd name="connsiteX118" fmla="*/ 4902376 w 4992864"/>
              <a:gd name="connsiteY118" fmla="*/ 5840412 h 6858000"/>
              <a:gd name="connsiteX119" fmla="*/ 4921426 w 4992864"/>
              <a:gd name="connsiteY119" fmla="*/ 5876925 h 6858000"/>
              <a:gd name="connsiteX120" fmla="*/ 4940476 w 4992864"/>
              <a:gd name="connsiteY120" fmla="*/ 5915025 h 6858000"/>
              <a:gd name="connsiteX121" fmla="*/ 4956351 w 4992864"/>
              <a:gd name="connsiteY121" fmla="*/ 5956300 h 6858000"/>
              <a:gd name="connsiteX122" fmla="*/ 4970639 w 4992864"/>
              <a:gd name="connsiteY122" fmla="*/ 6003925 h 6858000"/>
              <a:gd name="connsiteX123" fmla="*/ 4981751 w 4992864"/>
              <a:gd name="connsiteY123" fmla="*/ 6056312 h 6858000"/>
              <a:gd name="connsiteX124" fmla="*/ 4989689 w 4992864"/>
              <a:gd name="connsiteY124" fmla="*/ 6113462 h 6858000"/>
              <a:gd name="connsiteX125" fmla="*/ 4992864 w 4992864"/>
              <a:gd name="connsiteY125" fmla="*/ 6183312 h 6858000"/>
              <a:gd name="connsiteX126" fmla="*/ 4989689 w 4992864"/>
              <a:gd name="connsiteY126" fmla="*/ 6251575 h 6858000"/>
              <a:gd name="connsiteX127" fmla="*/ 4981751 w 4992864"/>
              <a:gd name="connsiteY127" fmla="*/ 6311900 h 6858000"/>
              <a:gd name="connsiteX128" fmla="*/ 4970639 w 4992864"/>
              <a:gd name="connsiteY128" fmla="*/ 6361112 h 6858000"/>
              <a:gd name="connsiteX129" fmla="*/ 4956351 w 4992864"/>
              <a:gd name="connsiteY129" fmla="*/ 6407150 h 6858000"/>
              <a:gd name="connsiteX130" fmla="*/ 4940476 w 4992864"/>
              <a:gd name="connsiteY130" fmla="*/ 6448425 h 6858000"/>
              <a:gd name="connsiteX131" fmla="*/ 4923014 w 4992864"/>
              <a:gd name="connsiteY131" fmla="*/ 6488112 h 6858000"/>
              <a:gd name="connsiteX132" fmla="*/ 4905551 w 4992864"/>
              <a:gd name="connsiteY132" fmla="*/ 6523037 h 6858000"/>
              <a:gd name="connsiteX133" fmla="*/ 4886501 w 4992864"/>
              <a:gd name="connsiteY133" fmla="*/ 6561137 h 6858000"/>
              <a:gd name="connsiteX134" fmla="*/ 4867451 w 4992864"/>
              <a:gd name="connsiteY134" fmla="*/ 6597650 h 6858000"/>
              <a:gd name="connsiteX135" fmla="*/ 4851576 w 4992864"/>
              <a:gd name="connsiteY135" fmla="*/ 6640512 h 6858000"/>
              <a:gd name="connsiteX136" fmla="*/ 4835701 w 4992864"/>
              <a:gd name="connsiteY136" fmla="*/ 6683375 h 6858000"/>
              <a:gd name="connsiteX137" fmla="*/ 4826176 w 4992864"/>
              <a:gd name="connsiteY137" fmla="*/ 6735762 h 6858000"/>
              <a:gd name="connsiteX138" fmla="*/ 4818239 w 4992864"/>
              <a:gd name="connsiteY138" fmla="*/ 6791325 h 6858000"/>
              <a:gd name="connsiteX139" fmla="*/ 4813476 w 4992864"/>
              <a:gd name="connsiteY139" fmla="*/ 6858000 h 6858000"/>
              <a:gd name="connsiteX140" fmla="*/ 0 w 499286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992864" h="6858000">
                <a:moveTo>
                  <a:pt x="0" y="0"/>
                </a:moveTo>
                <a:lnTo>
                  <a:pt x="4813476" y="0"/>
                </a:lnTo>
                <a:lnTo>
                  <a:pt x="4818239" y="66675"/>
                </a:lnTo>
                <a:lnTo>
                  <a:pt x="4826176" y="122237"/>
                </a:lnTo>
                <a:lnTo>
                  <a:pt x="4835701" y="174625"/>
                </a:lnTo>
                <a:lnTo>
                  <a:pt x="4851576" y="217487"/>
                </a:lnTo>
                <a:lnTo>
                  <a:pt x="4867451" y="260350"/>
                </a:lnTo>
                <a:lnTo>
                  <a:pt x="4886501" y="296862"/>
                </a:lnTo>
                <a:lnTo>
                  <a:pt x="4905551" y="334962"/>
                </a:lnTo>
                <a:lnTo>
                  <a:pt x="4923014" y="369887"/>
                </a:lnTo>
                <a:lnTo>
                  <a:pt x="4940476" y="409575"/>
                </a:lnTo>
                <a:lnTo>
                  <a:pt x="4956351" y="450850"/>
                </a:lnTo>
                <a:lnTo>
                  <a:pt x="4970639" y="496887"/>
                </a:lnTo>
                <a:lnTo>
                  <a:pt x="4981751" y="546100"/>
                </a:lnTo>
                <a:lnTo>
                  <a:pt x="4989689" y="606425"/>
                </a:lnTo>
                <a:lnTo>
                  <a:pt x="4992864" y="673100"/>
                </a:lnTo>
                <a:lnTo>
                  <a:pt x="4989689" y="744537"/>
                </a:lnTo>
                <a:lnTo>
                  <a:pt x="4981751" y="801687"/>
                </a:lnTo>
                <a:lnTo>
                  <a:pt x="4970639" y="854075"/>
                </a:lnTo>
                <a:lnTo>
                  <a:pt x="4956351" y="901700"/>
                </a:lnTo>
                <a:lnTo>
                  <a:pt x="4940476" y="942975"/>
                </a:lnTo>
                <a:lnTo>
                  <a:pt x="4921426" y="981075"/>
                </a:lnTo>
                <a:lnTo>
                  <a:pt x="4902376" y="1017587"/>
                </a:lnTo>
                <a:lnTo>
                  <a:pt x="4883326" y="1055687"/>
                </a:lnTo>
                <a:lnTo>
                  <a:pt x="4865864" y="1095375"/>
                </a:lnTo>
                <a:lnTo>
                  <a:pt x="4848401" y="1136650"/>
                </a:lnTo>
                <a:lnTo>
                  <a:pt x="4834114" y="1182687"/>
                </a:lnTo>
                <a:lnTo>
                  <a:pt x="4824589" y="1235075"/>
                </a:lnTo>
                <a:lnTo>
                  <a:pt x="4815064" y="1295400"/>
                </a:lnTo>
                <a:lnTo>
                  <a:pt x="4813476" y="1363662"/>
                </a:lnTo>
                <a:lnTo>
                  <a:pt x="4815064" y="1431925"/>
                </a:lnTo>
                <a:lnTo>
                  <a:pt x="4824589" y="1492250"/>
                </a:lnTo>
                <a:lnTo>
                  <a:pt x="4834114" y="1544637"/>
                </a:lnTo>
                <a:lnTo>
                  <a:pt x="4848401" y="1589087"/>
                </a:lnTo>
                <a:lnTo>
                  <a:pt x="4865864" y="1631950"/>
                </a:lnTo>
                <a:lnTo>
                  <a:pt x="4883326" y="1671637"/>
                </a:lnTo>
                <a:lnTo>
                  <a:pt x="4902376" y="1708150"/>
                </a:lnTo>
                <a:lnTo>
                  <a:pt x="4921426" y="1743075"/>
                </a:lnTo>
                <a:lnTo>
                  <a:pt x="4940476" y="1782762"/>
                </a:lnTo>
                <a:lnTo>
                  <a:pt x="4956351" y="1824037"/>
                </a:lnTo>
                <a:lnTo>
                  <a:pt x="4970639" y="1870075"/>
                </a:lnTo>
                <a:lnTo>
                  <a:pt x="4981751" y="1922462"/>
                </a:lnTo>
                <a:lnTo>
                  <a:pt x="4989689" y="1982787"/>
                </a:lnTo>
                <a:lnTo>
                  <a:pt x="4992864" y="2051050"/>
                </a:lnTo>
                <a:lnTo>
                  <a:pt x="4989689" y="2119312"/>
                </a:lnTo>
                <a:lnTo>
                  <a:pt x="4981751" y="2179637"/>
                </a:lnTo>
                <a:lnTo>
                  <a:pt x="4970639" y="2232025"/>
                </a:lnTo>
                <a:lnTo>
                  <a:pt x="4956351" y="2278062"/>
                </a:lnTo>
                <a:lnTo>
                  <a:pt x="4940476" y="2319337"/>
                </a:lnTo>
                <a:lnTo>
                  <a:pt x="4921426" y="2359025"/>
                </a:lnTo>
                <a:lnTo>
                  <a:pt x="4902376" y="2395537"/>
                </a:lnTo>
                <a:lnTo>
                  <a:pt x="4883326" y="2433637"/>
                </a:lnTo>
                <a:lnTo>
                  <a:pt x="4865864" y="2471737"/>
                </a:lnTo>
                <a:lnTo>
                  <a:pt x="4848401" y="2513012"/>
                </a:lnTo>
                <a:lnTo>
                  <a:pt x="4834114" y="2560637"/>
                </a:lnTo>
                <a:lnTo>
                  <a:pt x="4824589" y="2613025"/>
                </a:lnTo>
                <a:lnTo>
                  <a:pt x="4815064" y="2671762"/>
                </a:lnTo>
                <a:lnTo>
                  <a:pt x="4813476" y="2741612"/>
                </a:lnTo>
                <a:lnTo>
                  <a:pt x="4815064" y="2809875"/>
                </a:lnTo>
                <a:lnTo>
                  <a:pt x="4824589" y="2868612"/>
                </a:lnTo>
                <a:lnTo>
                  <a:pt x="4834114" y="2922587"/>
                </a:lnTo>
                <a:lnTo>
                  <a:pt x="4848401" y="2967037"/>
                </a:lnTo>
                <a:lnTo>
                  <a:pt x="4865864" y="3009900"/>
                </a:lnTo>
                <a:lnTo>
                  <a:pt x="4883326" y="3046412"/>
                </a:lnTo>
                <a:lnTo>
                  <a:pt x="4902376" y="3084512"/>
                </a:lnTo>
                <a:lnTo>
                  <a:pt x="4921426" y="3121025"/>
                </a:lnTo>
                <a:lnTo>
                  <a:pt x="4940476" y="3160712"/>
                </a:lnTo>
                <a:lnTo>
                  <a:pt x="4956351" y="3201987"/>
                </a:lnTo>
                <a:lnTo>
                  <a:pt x="4970639" y="3248025"/>
                </a:lnTo>
                <a:lnTo>
                  <a:pt x="4981751" y="3300412"/>
                </a:lnTo>
                <a:lnTo>
                  <a:pt x="4989689" y="3360737"/>
                </a:lnTo>
                <a:lnTo>
                  <a:pt x="4992864" y="3427412"/>
                </a:lnTo>
                <a:lnTo>
                  <a:pt x="4989689" y="3497262"/>
                </a:lnTo>
                <a:lnTo>
                  <a:pt x="4981751" y="3557587"/>
                </a:lnTo>
                <a:lnTo>
                  <a:pt x="4970639" y="3609975"/>
                </a:lnTo>
                <a:lnTo>
                  <a:pt x="4956351" y="3656012"/>
                </a:lnTo>
                <a:lnTo>
                  <a:pt x="4940476" y="3697287"/>
                </a:lnTo>
                <a:lnTo>
                  <a:pt x="4921426" y="3736975"/>
                </a:lnTo>
                <a:lnTo>
                  <a:pt x="4883326" y="3811587"/>
                </a:lnTo>
                <a:lnTo>
                  <a:pt x="4865864" y="3848100"/>
                </a:lnTo>
                <a:lnTo>
                  <a:pt x="4848401" y="3890962"/>
                </a:lnTo>
                <a:lnTo>
                  <a:pt x="4834114" y="3935412"/>
                </a:lnTo>
                <a:lnTo>
                  <a:pt x="4824589" y="3987800"/>
                </a:lnTo>
                <a:lnTo>
                  <a:pt x="4815064" y="4048125"/>
                </a:lnTo>
                <a:lnTo>
                  <a:pt x="4813476" y="4116387"/>
                </a:lnTo>
                <a:lnTo>
                  <a:pt x="4815064" y="4186237"/>
                </a:lnTo>
                <a:lnTo>
                  <a:pt x="4824589" y="4244975"/>
                </a:lnTo>
                <a:lnTo>
                  <a:pt x="4834114" y="4297362"/>
                </a:lnTo>
                <a:lnTo>
                  <a:pt x="4848401" y="4343400"/>
                </a:lnTo>
                <a:lnTo>
                  <a:pt x="4865864" y="4386262"/>
                </a:lnTo>
                <a:lnTo>
                  <a:pt x="4883326" y="4424362"/>
                </a:lnTo>
                <a:lnTo>
                  <a:pt x="4921426" y="4498975"/>
                </a:lnTo>
                <a:lnTo>
                  <a:pt x="4940476" y="4537075"/>
                </a:lnTo>
                <a:lnTo>
                  <a:pt x="4956351" y="4579937"/>
                </a:lnTo>
                <a:lnTo>
                  <a:pt x="4970639" y="4625975"/>
                </a:lnTo>
                <a:lnTo>
                  <a:pt x="4981751" y="4678362"/>
                </a:lnTo>
                <a:lnTo>
                  <a:pt x="4989689" y="4738687"/>
                </a:lnTo>
                <a:lnTo>
                  <a:pt x="4992864" y="4806950"/>
                </a:lnTo>
                <a:lnTo>
                  <a:pt x="4989689" y="4875212"/>
                </a:lnTo>
                <a:lnTo>
                  <a:pt x="4981751" y="4935537"/>
                </a:lnTo>
                <a:lnTo>
                  <a:pt x="4970639" y="4987925"/>
                </a:lnTo>
                <a:lnTo>
                  <a:pt x="4956351" y="5033962"/>
                </a:lnTo>
                <a:lnTo>
                  <a:pt x="4940476" y="5075237"/>
                </a:lnTo>
                <a:lnTo>
                  <a:pt x="4921426" y="5114925"/>
                </a:lnTo>
                <a:lnTo>
                  <a:pt x="4902376" y="5149850"/>
                </a:lnTo>
                <a:lnTo>
                  <a:pt x="4883326" y="5186362"/>
                </a:lnTo>
                <a:lnTo>
                  <a:pt x="4865864" y="5226050"/>
                </a:lnTo>
                <a:lnTo>
                  <a:pt x="4848401" y="5268912"/>
                </a:lnTo>
                <a:lnTo>
                  <a:pt x="4834114" y="5313362"/>
                </a:lnTo>
                <a:lnTo>
                  <a:pt x="4824589" y="5365750"/>
                </a:lnTo>
                <a:lnTo>
                  <a:pt x="4815064" y="5426075"/>
                </a:lnTo>
                <a:lnTo>
                  <a:pt x="4813476" y="5494337"/>
                </a:lnTo>
                <a:lnTo>
                  <a:pt x="4815064" y="5562600"/>
                </a:lnTo>
                <a:lnTo>
                  <a:pt x="4824589" y="5622925"/>
                </a:lnTo>
                <a:lnTo>
                  <a:pt x="4834114" y="5675312"/>
                </a:lnTo>
                <a:lnTo>
                  <a:pt x="4848401" y="5721350"/>
                </a:lnTo>
                <a:lnTo>
                  <a:pt x="4865864" y="5762625"/>
                </a:lnTo>
                <a:lnTo>
                  <a:pt x="4883326" y="5802312"/>
                </a:lnTo>
                <a:lnTo>
                  <a:pt x="4902376" y="5840412"/>
                </a:lnTo>
                <a:lnTo>
                  <a:pt x="4921426" y="5876925"/>
                </a:lnTo>
                <a:lnTo>
                  <a:pt x="4940476" y="5915025"/>
                </a:lnTo>
                <a:lnTo>
                  <a:pt x="4956351" y="5956300"/>
                </a:lnTo>
                <a:lnTo>
                  <a:pt x="4970639" y="6003925"/>
                </a:lnTo>
                <a:lnTo>
                  <a:pt x="4981751" y="6056312"/>
                </a:lnTo>
                <a:lnTo>
                  <a:pt x="4989689" y="6113462"/>
                </a:lnTo>
                <a:lnTo>
                  <a:pt x="4992864" y="6183312"/>
                </a:lnTo>
                <a:lnTo>
                  <a:pt x="4989689" y="6251575"/>
                </a:lnTo>
                <a:lnTo>
                  <a:pt x="4981751" y="6311900"/>
                </a:lnTo>
                <a:lnTo>
                  <a:pt x="4970639" y="6361112"/>
                </a:lnTo>
                <a:lnTo>
                  <a:pt x="4956351" y="6407150"/>
                </a:lnTo>
                <a:lnTo>
                  <a:pt x="4940476" y="6448425"/>
                </a:lnTo>
                <a:lnTo>
                  <a:pt x="4923014" y="6488112"/>
                </a:lnTo>
                <a:lnTo>
                  <a:pt x="4905551" y="6523037"/>
                </a:lnTo>
                <a:lnTo>
                  <a:pt x="4886501" y="6561137"/>
                </a:lnTo>
                <a:lnTo>
                  <a:pt x="4867451" y="6597650"/>
                </a:lnTo>
                <a:lnTo>
                  <a:pt x="4851576" y="6640512"/>
                </a:lnTo>
                <a:lnTo>
                  <a:pt x="4835701" y="6683375"/>
                </a:lnTo>
                <a:lnTo>
                  <a:pt x="4826176" y="6735762"/>
                </a:lnTo>
                <a:lnTo>
                  <a:pt x="4818239" y="6791325"/>
                </a:lnTo>
                <a:lnTo>
                  <a:pt x="481347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4" name="Obraz 3" descr="Obraz zawierający osoba, mężczyzna, stojące, kostium&#10;&#10;Opis wygenerowany automatycznie">
            <a:extLst>
              <a:ext uri="{FF2B5EF4-FFF2-40B4-BE49-F238E27FC236}">
                <a16:creationId xmlns:a16="http://schemas.microsoft.com/office/drawing/2014/main" id="{043BFE7B-7C20-4A5A-A376-86987E66B0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33" r="-2" b="37930"/>
          <a:stretch/>
        </p:blipFill>
        <p:spPr>
          <a:xfrm>
            <a:off x="6995302" y="0"/>
            <a:ext cx="5149751" cy="3402351"/>
          </a:xfrm>
          <a:custGeom>
            <a:avLst/>
            <a:gdLst/>
            <a:ahLst/>
            <a:cxnLst/>
            <a:rect l="l" t="t" r="r" b="b"/>
            <a:pathLst>
              <a:path w="5149751" h="3402351">
                <a:moveTo>
                  <a:pt x="189795" y="0"/>
                </a:moveTo>
                <a:lnTo>
                  <a:pt x="5149751" y="0"/>
                </a:lnTo>
                <a:lnTo>
                  <a:pt x="5149751" y="3402351"/>
                </a:lnTo>
                <a:lnTo>
                  <a:pt x="1262" y="3402351"/>
                </a:lnTo>
                <a:lnTo>
                  <a:pt x="3359" y="3360737"/>
                </a:lnTo>
                <a:lnTo>
                  <a:pt x="11757" y="3300412"/>
                </a:lnTo>
                <a:lnTo>
                  <a:pt x="23514" y="3248025"/>
                </a:lnTo>
                <a:lnTo>
                  <a:pt x="38631" y="3201987"/>
                </a:lnTo>
                <a:lnTo>
                  <a:pt x="55427" y="3160712"/>
                </a:lnTo>
                <a:lnTo>
                  <a:pt x="75582" y="3121025"/>
                </a:lnTo>
                <a:lnTo>
                  <a:pt x="95737" y="3084512"/>
                </a:lnTo>
                <a:lnTo>
                  <a:pt x="115892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59" y="2922587"/>
                </a:lnTo>
                <a:lnTo>
                  <a:pt x="178037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7" y="2613025"/>
                </a:lnTo>
                <a:lnTo>
                  <a:pt x="167959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2" y="2433637"/>
                </a:lnTo>
                <a:lnTo>
                  <a:pt x="95737" y="2395537"/>
                </a:lnTo>
                <a:lnTo>
                  <a:pt x="75582" y="2359025"/>
                </a:lnTo>
                <a:lnTo>
                  <a:pt x="55427" y="2319337"/>
                </a:lnTo>
                <a:lnTo>
                  <a:pt x="38631" y="2278062"/>
                </a:lnTo>
                <a:lnTo>
                  <a:pt x="23514" y="2232025"/>
                </a:lnTo>
                <a:lnTo>
                  <a:pt x="11757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7" y="1922462"/>
                </a:lnTo>
                <a:lnTo>
                  <a:pt x="23514" y="1870075"/>
                </a:lnTo>
                <a:lnTo>
                  <a:pt x="38631" y="1824037"/>
                </a:lnTo>
                <a:lnTo>
                  <a:pt x="55427" y="1782762"/>
                </a:lnTo>
                <a:lnTo>
                  <a:pt x="75582" y="1743075"/>
                </a:lnTo>
                <a:lnTo>
                  <a:pt x="95737" y="1708150"/>
                </a:lnTo>
                <a:lnTo>
                  <a:pt x="115892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59" y="1544637"/>
                </a:lnTo>
                <a:lnTo>
                  <a:pt x="178037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7" y="1235075"/>
                </a:lnTo>
                <a:lnTo>
                  <a:pt x="167959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2" y="1055687"/>
                </a:lnTo>
                <a:lnTo>
                  <a:pt x="95737" y="1017587"/>
                </a:lnTo>
                <a:lnTo>
                  <a:pt x="75582" y="981075"/>
                </a:lnTo>
                <a:lnTo>
                  <a:pt x="55427" y="942975"/>
                </a:lnTo>
                <a:lnTo>
                  <a:pt x="38631" y="901700"/>
                </a:lnTo>
                <a:lnTo>
                  <a:pt x="23514" y="854075"/>
                </a:lnTo>
                <a:lnTo>
                  <a:pt x="11757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7" y="546100"/>
                </a:lnTo>
                <a:lnTo>
                  <a:pt x="23514" y="496887"/>
                </a:lnTo>
                <a:lnTo>
                  <a:pt x="38631" y="450850"/>
                </a:lnTo>
                <a:lnTo>
                  <a:pt x="55427" y="409575"/>
                </a:lnTo>
                <a:lnTo>
                  <a:pt x="73902" y="369887"/>
                </a:lnTo>
                <a:lnTo>
                  <a:pt x="92378" y="334962"/>
                </a:lnTo>
                <a:lnTo>
                  <a:pt x="112533" y="296862"/>
                </a:lnTo>
                <a:lnTo>
                  <a:pt x="132688" y="260350"/>
                </a:lnTo>
                <a:lnTo>
                  <a:pt x="149484" y="217487"/>
                </a:lnTo>
                <a:lnTo>
                  <a:pt x="166280" y="174625"/>
                </a:lnTo>
                <a:lnTo>
                  <a:pt x="176358" y="122237"/>
                </a:lnTo>
                <a:lnTo>
                  <a:pt x="184755" y="66675"/>
                </a:lnTo>
                <a:close/>
              </a:path>
            </a:pathLst>
          </a:cu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59823404-DCDA-483B-A078-EF7F2A8113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3" b="5827"/>
          <a:stretch/>
        </p:blipFill>
        <p:spPr>
          <a:xfrm>
            <a:off x="7046364" y="3511830"/>
            <a:ext cx="5149751" cy="3346171"/>
          </a:xfrm>
          <a:custGeom>
            <a:avLst/>
            <a:gdLst/>
            <a:ahLst/>
            <a:cxnLst/>
            <a:rect l="l" t="t" r="r" b="b"/>
            <a:pathLst>
              <a:path w="5149751" h="3346171">
                <a:moveTo>
                  <a:pt x="5387" y="0"/>
                </a:moveTo>
                <a:lnTo>
                  <a:pt x="5149751" y="0"/>
                </a:lnTo>
                <a:lnTo>
                  <a:pt x="5149751" y="3346171"/>
                </a:lnTo>
                <a:lnTo>
                  <a:pt x="189795" y="3346171"/>
                </a:lnTo>
                <a:lnTo>
                  <a:pt x="184755" y="3279496"/>
                </a:lnTo>
                <a:lnTo>
                  <a:pt x="176358" y="3223933"/>
                </a:lnTo>
                <a:lnTo>
                  <a:pt x="166280" y="3171546"/>
                </a:lnTo>
                <a:lnTo>
                  <a:pt x="149484" y="3128683"/>
                </a:lnTo>
                <a:lnTo>
                  <a:pt x="132688" y="3085821"/>
                </a:lnTo>
                <a:lnTo>
                  <a:pt x="112533" y="3049308"/>
                </a:lnTo>
                <a:lnTo>
                  <a:pt x="92378" y="3011208"/>
                </a:lnTo>
                <a:lnTo>
                  <a:pt x="73902" y="2976283"/>
                </a:lnTo>
                <a:lnTo>
                  <a:pt x="55427" y="2936596"/>
                </a:lnTo>
                <a:lnTo>
                  <a:pt x="38631" y="2895321"/>
                </a:lnTo>
                <a:lnTo>
                  <a:pt x="23514" y="2849283"/>
                </a:lnTo>
                <a:lnTo>
                  <a:pt x="11757" y="2800071"/>
                </a:lnTo>
                <a:lnTo>
                  <a:pt x="3359" y="2739746"/>
                </a:lnTo>
                <a:lnTo>
                  <a:pt x="0" y="2671483"/>
                </a:lnTo>
                <a:lnTo>
                  <a:pt x="3359" y="2601633"/>
                </a:lnTo>
                <a:lnTo>
                  <a:pt x="11757" y="2544483"/>
                </a:lnTo>
                <a:lnTo>
                  <a:pt x="23514" y="2492096"/>
                </a:lnTo>
                <a:lnTo>
                  <a:pt x="38631" y="2444471"/>
                </a:lnTo>
                <a:lnTo>
                  <a:pt x="55427" y="2403196"/>
                </a:lnTo>
                <a:lnTo>
                  <a:pt x="75582" y="2365096"/>
                </a:lnTo>
                <a:lnTo>
                  <a:pt x="95737" y="2328583"/>
                </a:lnTo>
                <a:lnTo>
                  <a:pt x="115892" y="2290483"/>
                </a:lnTo>
                <a:lnTo>
                  <a:pt x="134368" y="2250796"/>
                </a:lnTo>
                <a:lnTo>
                  <a:pt x="152844" y="2209521"/>
                </a:lnTo>
                <a:lnTo>
                  <a:pt x="167959" y="2163483"/>
                </a:lnTo>
                <a:lnTo>
                  <a:pt x="178037" y="2111096"/>
                </a:lnTo>
                <a:lnTo>
                  <a:pt x="188115" y="2050771"/>
                </a:lnTo>
                <a:lnTo>
                  <a:pt x="189795" y="1982508"/>
                </a:lnTo>
                <a:lnTo>
                  <a:pt x="188115" y="1914246"/>
                </a:lnTo>
                <a:lnTo>
                  <a:pt x="178037" y="1853921"/>
                </a:lnTo>
                <a:lnTo>
                  <a:pt x="167959" y="1801533"/>
                </a:lnTo>
                <a:lnTo>
                  <a:pt x="152844" y="1757083"/>
                </a:lnTo>
                <a:lnTo>
                  <a:pt x="134368" y="1714221"/>
                </a:lnTo>
                <a:lnTo>
                  <a:pt x="115892" y="1674533"/>
                </a:lnTo>
                <a:lnTo>
                  <a:pt x="95737" y="1638021"/>
                </a:lnTo>
                <a:lnTo>
                  <a:pt x="75582" y="1603096"/>
                </a:lnTo>
                <a:lnTo>
                  <a:pt x="55427" y="1563408"/>
                </a:lnTo>
                <a:lnTo>
                  <a:pt x="38631" y="1522133"/>
                </a:lnTo>
                <a:lnTo>
                  <a:pt x="23514" y="1476096"/>
                </a:lnTo>
                <a:lnTo>
                  <a:pt x="11757" y="1423708"/>
                </a:lnTo>
                <a:lnTo>
                  <a:pt x="3359" y="1363383"/>
                </a:lnTo>
                <a:lnTo>
                  <a:pt x="0" y="1295121"/>
                </a:lnTo>
                <a:lnTo>
                  <a:pt x="3359" y="1226858"/>
                </a:lnTo>
                <a:lnTo>
                  <a:pt x="11757" y="1166533"/>
                </a:lnTo>
                <a:lnTo>
                  <a:pt x="23514" y="1114146"/>
                </a:lnTo>
                <a:lnTo>
                  <a:pt x="38631" y="1068108"/>
                </a:lnTo>
                <a:lnTo>
                  <a:pt x="55427" y="1025246"/>
                </a:lnTo>
                <a:lnTo>
                  <a:pt x="75582" y="987146"/>
                </a:lnTo>
                <a:lnTo>
                  <a:pt x="115892" y="912533"/>
                </a:lnTo>
                <a:lnTo>
                  <a:pt x="134368" y="874433"/>
                </a:lnTo>
                <a:lnTo>
                  <a:pt x="152844" y="831571"/>
                </a:lnTo>
                <a:lnTo>
                  <a:pt x="167959" y="785533"/>
                </a:lnTo>
                <a:lnTo>
                  <a:pt x="178037" y="733146"/>
                </a:lnTo>
                <a:lnTo>
                  <a:pt x="188115" y="674408"/>
                </a:lnTo>
                <a:lnTo>
                  <a:pt x="189795" y="604558"/>
                </a:lnTo>
                <a:lnTo>
                  <a:pt x="188115" y="536296"/>
                </a:lnTo>
                <a:lnTo>
                  <a:pt x="178037" y="475971"/>
                </a:lnTo>
                <a:lnTo>
                  <a:pt x="167959" y="423583"/>
                </a:lnTo>
                <a:lnTo>
                  <a:pt x="152844" y="379133"/>
                </a:lnTo>
                <a:lnTo>
                  <a:pt x="134368" y="336271"/>
                </a:lnTo>
                <a:lnTo>
                  <a:pt x="115892" y="299758"/>
                </a:lnTo>
                <a:lnTo>
                  <a:pt x="75582" y="225146"/>
                </a:lnTo>
                <a:lnTo>
                  <a:pt x="55427" y="185458"/>
                </a:lnTo>
                <a:lnTo>
                  <a:pt x="38631" y="144183"/>
                </a:lnTo>
                <a:lnTo>
                  <a:pt x="23514" y="98146"/>
                </a:lnTo>
                <a:lnTo>
                  <a:pt x="11757" y="4575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60625627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>
            <a:extLst>
              <a:ext uri="{FF2B5EF4-FFF2-40B4-BE49-F238E27FC236}">
                <a16:creationId xmlns:a16="http://schemas.microsoft.com/office/drawing/2014/main" id="{BB8C1D0E-0B06-46C9-A8BD-A8E13FF99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1ADC4A-8537-4084-99C7-F8D378A64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15DEDD7-7B31-4EF1-B7C7-5AEE3208C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1" y="0"/>
            <a:ext cx="121919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B040C09-5E95-41DF-A8C0-F1577BFA0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849" y="954923"/>
            <a:ext cx="5875694" cy="45046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Jako dyrygent Krzysztof Penderecki</a:t>
            </a:r>
            <a:br>
              <a:rPr lang="pl-PL" sz="2800" dirty="0">
                <a:solidFill>
                  <a:schemeClr val="bg1"/>
                </a:solidFill>
              </a:rPr>
            </a:br>
            <a:br>
              <a:rPr lang="pl-PL" sz="28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 zadebiutował w 1971 </a:t>
            </a:r>
            <a:br>
              <a:rPr lang="pl-PL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w Donaueschingen</a:t>
            </a:r>
            <a:r>
              <a:rPr lang="en-US" sz="2400" dirty="0">
                <a:solidFill>
                  <a:schemeClr val="bg2"/>
                </a:solidFill>
              </a:rPr>
              <a:t>,</a:t>
            </a:r>
            <a:r>
              <a:rPr lang="en-US" sz="2400" dirty="0"/>
              <a:t> </a:t>
            </a:r>
            <a:r>
              <a:rPr lang="en-US" sz="2400" dirty="0">
                <a:solidFill>
                  <a:schemeClr val="bg1"/>
                </a:solidFill>
              </a:rPr>
              <a:t>wykonując swój utwór "Actions" na zespół free-</a:t>
            </a:r>
            <a:r>
              <a:rPr lang="en-US" sz="2400" dirty="0" err="1">
                <a:solidFill>
                  <a:schemeClr val="bg1"/>
                </a:solidFill>
              </a:rPr>
              <a:t>jazzowy</a:t>
            </a:r>
            <a:r>
              <a:rPr lang="en-US" sz="2400" dirty="0">
                <a:solidFill>
                  <a:schemeClr val="bg1"/>
                </a:solidFill>
              </a:rPr>
              <a:t> (1971) </a:t>
            </a:r>
            <a:br>
              <a:rPr lang="pl-PL" sz="2400" dirty="0">
                <a:solidFill>
                  <a:schemeClr val="bg1"/>
                </a:solidFill>
              </a:rPr>
            </a:br>
            <a:br>
              <a:rPr lang="pl-PL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i od tego czasu prowadził intensywną działalność dyrygencką.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3242CC7A-3D6E-47A4-B9D1-860978459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66174" y="0"/>
            <a:ext cx="5282519" cy="6858000"/>
          </a:xfrm>
          <a:custGeom>
            <a:avLst/>
            <a:gdLst>
              <a:gd name="connsiteX0" fmla="*/ 189795 w 5282519"/>
              <a:gd name="connsiteY0" fmla="*/ 0 h 6858000"/>
              <a:gd name="connsiteX1" fmla="*/ 5282519 w 5282519"/>
              <a:gd name="connsiteY1" fmla="*/ 0 h 6858000"/>
              <a:gd name="connsiteX2" fmla="*/ 5282519 w 5282519"/>
              <a:gd name="connsiteY2" fmla="*/ 6858000 h 6858000"/>
              <a:gd name="connsiteX3" fmla="*/ 189795 w 5282519"/>
              <a:gd name="connsiteY3" fmla="*/ 6858000 h 6858000"/>
              <a:gd name="connsiteX4" fmla="*/ 184756 w 5282519"/>
              <a:gd name="connsiteY4" fmla="*/ 6791325 h 6858000"/>
              <a:gd name="connsiteX5" fmla="*/ 176358 w 5282519"/>
              <a:gd name="connsiteY5" fmla="*/ 6735762 h 6858000"/>
              <a:gd name="connsiteX6" fmla="*/ 166281 w 5282519"/>
              <a:gd name="connsiteY6" fmla="*/ 6683375 h 6858000"/>
              <a:gd name="connsiteX7" fmla="*/ 149485 w 5282519"/>
              <a:gd name="connsiteY7" fmla="*/ 6640512 h 6858000"/>
              <a:gd name="connsiteX8" fmla="*/ 132689 w 5282519"/>
              <a:gd name="connsiteY8" fmla="*/ 6597650 h 6858000"/>
              <a:gd name="connsiteX9" fmla="*/ 112534 w 5282519"/>
              <a:gd name="connsiteY9" fmla="*/ 6561137 h 6858000"/>
              <a:gd name="connsiteX10" fmla="*/ 92379 w 5282519"/>
              <a:gd name="connsiteY10" fmla="*/ 6523037 h 6858000"/>
              <a:gd name="connsiteX11" fmla="*/ 73903 w 5282519"/>
              <a:gd name="connsiteY11" fmla="*/ 6488112 h 6858000"/>
              <a:gd name="connsiteX12" fmla="*/ 55427 w 5282519"/>
              <a:gd name="connsiteY12" fmla="*/ 6448425 h 6858000"/>
              <a:gd name="connsiteX13" fmla="*/ 38632 w 5282519"/>
              <a:gd name="connsiteY13" fmla="*/ 6407150 h 6858000"/>
              <a:gd name="connsiteX14" fmla="*/ 23515 w 5282519"/>
              <a:gd name="connsiteY14" fmla="*/ 6361112 h 6858000"/>
              <a:gd name="connsiteX15" fmla="*/ 11758 w 5282519"/>
              <a:gd name="connsiteY15" fmla="*/ 6311900 h 6858000"/>
              <a:gd name="connsiteX16" fmla="*/ 3359 w 5282519"/>
              <a:gd name="connsiteY16" fmla="*/ 6251575 h 6858000"/>
              <a:gd name="connsiteX17" fmla="*/ 0 w 5282519"/>
              <a:gd name="connsiteY17" fmla="*/ 6183312 h 6858000"/>
              <a:gd name="connsiteX18" fmla="*/ 3359 w 5282519"/>
              <a:gd name="connsiteY18" fmla="*/ 6113462 h 6858000"/>
              <a:gd name="connsiteX19" fmla="*/ 11758 w 5282519"/>
              <a:gd name="connsiteY19" fmla="*/ 6056312 h 6858000"/>
              <a:gd name="connsiteX20" fmla="*/ 23515 w 5282519"/>
              <a:gd name="connsiteY20" fmla="*/ 6003925 h 6858000"/>
              <a:gd name="connsiteX21" fmla="*/ 38632 w 5282519"/>
              <a:gd name="connsiteY21" fmla="*/ 5956300 h 6858000"/>
              <a:gd name="connsiteX22" fmla="*/ 55427 w 5282519"/>
              <a:gd name="connsiteY22" fmla="*/ 5915025 h 6858000"/>
              <a:gd name="connsiteX23" fmla="*/ 75583 w 5282519"/>
              <a:gd name="connsiteY23" fmla="*/ 5876925 h 6858000"/>
              <a:gd name="connsiteX24" fmla="*/ 95738 w 5282519"/>
              <a:gd name="connsiteY24" fmla="*/ 5840412 h 6858000"/>
              <a:gd name="connsiteX25" fmla="*/ 115893 w 5282519"/>
              <a:gd name="connsiteY25" fmla="*/ 5802312 h 6858000"/>
              <a:gd name="connsiteX26" fmla="*/ 134368 w 5282519"/>
              <a:gd name="connsiteY26" fmla="*/ 5762625 h 6858000"/>
              <a:gd name="connsiteX27" fmla="*/ 152844 w 5282519"/>
              <a:gd name="connsiteY27" fmla="*/ 5721350 h 6858000"/>
              <a:gd name="connsiteX28" fmla="*/ 167960 w 5282519"/>
              <a:gd name="connsiteY28" fmla="*/ 5675312 h 6858000"/>
              <a:gd name="connsiteX29" fmla="*/ 178038 w 5282519"/>
              <a:gd name="connsiteY29" fmla="*/ 5622925 h 6858000"/>
              <a:gd name="connsiteX30" fmla="*/ 188115 w 5282519"/>
              <a:gd name="connsiteY30" fmla="*/ 5562600 h 6858000"/>
              <a:gd name="connsiteX31" fmla="*/ 189795 w 5282519"/>
              <a:gd name="connsiteY31" fmla="*/ 5494337 h 6858000"/>
              <a:gd name="connsiteX32" fmla="*/ 188115 w 5282519"/>
              <a:gd name="connsiteY32" fmla="*/ 5426075 h 6858000"/>
              <a:gd name="connsiteX33" fmla="*/ 178038 w 5282519"/>
              <a:gd name="connsiteY33" fmla="*/ 5365750 h 6858000"/>
              <a:gd name="connsiteX34" fmla="*/ 167960 w 5282519"/>
              <a:gd name="connsiteY34" fmla="*/ 5313362 h 6858000"/>
              <a:gd name="connsiteX35" fmla="*/ 152844 w 5282519"/>
              <a:gd name="connsiteY35" fmla="*/ 5268912 h 6858000"/>
              <a:gd name="connsiteX36" fmla="*/ 134368 w 5282519"/>
              <a:gd name="connsiteY36" fmla="*/ 5226050 h 6858000"/>
              <a:gd name="connsiteX37" fmla="*/ 115893 w 5282519"/>
              <a:gd name="connsiteY37" fmla="*/ 5186362 h 6858000"/>
              <a:gd name="connsiteX38" fmla="*/ 95738 w 5282519"/>
              <a:gd name="connsiteY38" fmla="*/ 5149850 h 6858000"/>
              <a:gd name="connsiteX39" fmla="*/ 75583 w 5282519"/>
              <a:gd name="connsiteY39" fmla="*/ 5114925 h 6858000"/>
              <a:gd name="connsiteX40" fmla="*/ 55427 w 5282519"/>
              <a:gd name="connsiteY40" fmla="*/ 5075237 h 6858000"/>
              <a:gd name="connsiteX41" fmla="*/ 38632 w 5282519"/>
              <a:gd name="connsiteY41" fmla="*/ 5033962 h 6858000"/>
              <a:gd name="connsiteX42" fmla="*/ 23515 w 5282519"/>
              <a:gd name="connsiteY42" fmla="*/ 4987925 h 6858000"/>
              <a:gd name="connsiteX43" fmla="*/ 11758 w 5282519"/>
              <a:gd name="connsiteY43" fmla="*/ 4935537 h 6858000"/>
              <a:gd name="connsiteX44" fmla="*/ 3359 w 5282519"/>
              <a:gd name="connsiteY44" fmla="*/ 4875212 h 6858000"/>
              <a:gd name="connsiteX45" fmla="*/ 0 w 5282519"/>
              <a:gd name="connsiteY45" fmla="*/ 4806950 h 6858000"/>
              <a:gd name="connsiteX46" fmla="*/ 3359 w 5282519"/>
              <a:gd name="connsiteY46" fmla="*/ 4738687 h 6858000"/>
              <a:gd name="connsiteX47" fmla="*/ 11758 w 5282519"/>
              <a:gd name="connsiteY47" fmla="*/ 4678362 h 6858000"/>
              <a:gd name="connsiteX48" fmla="*/ 23515 w 5282519"/>
              <a:gd name="connsiteY48" fmla="*/ 4625975 h 6858000"/>
              <a:gd name="connsiteX49" fmla="*/ 38632 w 5282519"/>
              <a:gd name="connsiteY49" fmla="*/ 4579937 h 6858000"/>
              <a:gd name="connsiteX50" fmla="*/ 55427 w 5282519"/>
              <a:gd name="connsiteY50" fmla="*/ 4537075 h 6858000"/>
              <a:gd name="connsiteX51" fmla="*/ 75583 w 5282519"/>
              <a:gd name="connsiteY51" fmla="*/ 4498975 h 6858000"/>
              <a:gd name="connsiteX52" fmla="*/ 115893 w 5282519"/>
              <a:gd name="connsiteY52" fmla="*/ 4424362 h 6858000"/>
              <a:gd name="connsiteX53" fmla="*/ 134368 w 5282519"/>
              <a:gd name="connsiteY53" fmla="*/ 4386262 h 6858000"/>
              <a:gd name="connsiteX54" fmla="*/ 152844 w 5282519"/>
              <a:gd name="connsiteY54" fmla="*/ 4343400 h 6858000"/>
              <a:gd name="connsiteX55" fmla="*/ 167960 w 5282519"/>
              <a:gd name="connsiteY55" fmla="*/ 4297362 h 6858000"/>
              <a:gd name="connsiteX56" fmla="*/ 178038 w 5282519"/>
              <a:gd name="connsiteY56" fmla="*/ 4244975 h 6858000"/>
              <a:gd name="connsiteX57" fmla="*/ 188115 w 5282519"/>
              <a:gd name="connsiteY57" fmla="*/ 4186237 h 6858000"/>
              <a:gd name="connsiteX58" fmla="*/ 189795 w 5282519"/>
              <a:gd name="connsiteY58" fmla="*/ 4116387 h 6858000"/>
              <a:gd name="connsiteX59" fmla="*/ 188115 w 5282519"/>
              <a:gd name="connsiteY59" fmla="*/ 4048125 h 6858000"/>
              <a:gd name="connsiteX60" fmla="*/ 178038 w 5282519"/>
              <a:gd name="connsiteY60" fmla="*/ 3987800 h 6858000"/>
              <a:gd name="connsiteX61" fmla="*/ 167960 w 5282519"/>
              <a:gd name="connsiteY61" fmla="*/ 3935412 h 6858000"/>
              <a:gd name="connsiteX62" fmla="*/ 152844 w 5282519"/>
              <a:gd name="connsiteY62" fmla="*/ 3890962 h 6858000"/>
              <a:gd name="connsiteX63" fmla="*/ 134368 w 5282519"/>
              <a:gd name="connsiteY63" fmla="*/ 3848100 h 6858000"/>
              <a:gd name="connsiteX64" fmla="*/ 115893 w 5282519"/>
              <a:gd name="connsiteY64" fmla="*/ 3811587 h 6858000"/>
              <a:gd name="connsiteX65" fmla="*/ 75583 w 5282519"/>
              <a:gd name="connsiteY65" fmla="*/ 3736975 h 6858000"/>
              <a:gd name="connsiteX66" fmla="*/ 55427 w 5282519"/>
              <a:gd name="connsiteY66" fmla="*/ 3697287 h 6858000"/>
              <a:gd name="connsiteX67" fmla="*/ 38632 w 5282519"/>
              <a:gd name="connsiteY67" fmla="*/ 3656012 h 6858000"/>
              <a:gd name="connsiteX68" fmla="*/ 23515 w 5282519"/>
              <a:gd name="connsiteY68" fmla="*/ 3609975 h 6858000"/>
              <a:gd name="connsiteX69" fmla="*/ 11758 w 5282519"/>
              <a:gd name="connsiteY69" fmla="*/ 3557587 h 6858000"/>
              <a:gd name="connsiteX70" fmla="*/ 3359 w 5282519"/>
              <a:gd name="connsiteY70" fmla="*/ 3497262 h 6858000"/>
              <a:gd name="connsiteX71" fmla="*/ 0 w 5282519"/>
              <a:gd name="connsiteY71" fmla="*/ 3427412 h 6858000"/>
              <a:gd name="connsiteX72" fmla="*/ 3359 w 5282519"/>
              <a:gd name="connsiteY72" fmla="*/ 3360737 h 6858000"/>
              <a:gd name="connsiteX73" fmla="*/ 11758 w 5282519"/>
              <a:gd name="connsiteY73" fmla="*/ 3300412 h 6858000"/>
              <a:gd name="connsiteX74" fmla="*/ 23515 w 5282519"/>
              <a:gd name="connsiteY74" fmla="*/ 3248025 h 6858000"/>
              <a:gd name="connsiteX75" fmla="*/ 38632 w 5282519"/>
              <a:gd name="connsiteY75" fmla="*/ 3201987 h 6858000"/>
              <a:gd name="connsiteX76" fmla="*/ 55427 w 5282519"/>
              <a:gd name="connsiteY76" fmla="*/ 3160712 h 6858000"/>
              <a:gd name="connsiteX77" fmla="*/ 75583 w 5282519"/>
              <a:gd name="connsiteY77" fmla="*/ 3121025 h 6858000"/>
              <a:gd name="connsiteX78" fmla="*/ 95738 w 5282519"/>
              <a:gd name="connsiteY78" fmla="*/ 3084512 h 6858000"/>
              <a:gd name="connsiteX79" fmla="*/ 115893 w 5282519"/>
              <a:gd name="connsiteY79" fmla="*/ 3046412 h 6858000"/>
              <a:gd name="connsiteX80" fmla="*/ 134368 w 5282519"/>
              <a:gd name="connsiteY80" fmla="*/ 3009900 h 6858000"/>
              <a:gd name="connsiteX81" fmla="*/ 152844 w 5282519"/>
              <a:gd name="connsiteY81" fmla="*/ 2967037 h 6858000"/>
              <a:gd name="connsiteX82" fmla="*/ 167960 w 5282519"/>
              <a:gd name="connsiteY82" fmla="*/ 2922587 h 6858000"/>
              <a:gd name="connsiteX83" fmla="*/ 178038 w 5282519"/>
              <a:gd name="connsiteY83" fmla="*/ 2868612 h 6858000"/>
              <a:gd name="connsiteX84" fmla="*/ 188115 w 5282519"/>
              <a:gd name="connsiteY84" fmla="*/ 2809875 h 6858000"/>
              <a:gd name="connsiteX85" fmla="*/ 189795 w 5282519"/>
              <a:gd name="connsiteY85" fmla="*/ 2741612 h 6858000"/>
              <a:gd name="connsiteX86" fmla="*/ 188115 w 5282519"/>
              <a:gd name="connsiteY86" fmla="*/ 2671762 h 6858000"/>
              <a:gd name="connsiteX87" fmla="*/ 178038 w 5282519"/>
              <a:gd name="connsiteY87" fmla="*/ 2613025 h 6858000"/>
              <a:gd name="connsiteX88" fmla="*/ 167960 w 5282519"/>
              <a:gd name="connsiteY88" fmla="*/ 2560637 h 6858000"/>
              <a:gd name="connsiteX89" fmla="*/ 152844 w 5282519"/>
              <a:gd name="connsiteY89" fmla="*/ 2513012 h 6858000"/>
              <a:gd name="connsiteX90" fmla="*/ 134368 w 5282519"/>
              <a:gd name="connsiteY90" fmla="*/ 2471737 h 6858000"/>
              <a:gd name="connsiteX91" fmla="*/ 115893 w 5282519"/>
              <a:gd name="connsiteY91" fmla="*/ 2433637 h 6858000"/>
              <a:gd name="connsiteX92" fmla="*/ 95738 w 5282519"/>
              <a:gd name="connsiteY92" fmla="*/ 2395537 h 6858000"/>
              <a:gd name="connsiteX93" fmla="*/ 75583 w 5282519"/>
              <a:gd name="connsiteY93" fmla="*/ 2359025 h 6858000"/>
              <a:gd name="connsiteX94" fmla="*/ 55427 w 5282519"/>
              <a:gd name="connsiteY94" fmla="*/ 2319337 h 6858000"/>
              <a:gd name="connsiteX95" fmla="*/ 38632 w 5282519"/>
              <a:gd name="connsiteY95" fmla="*/ 2278062 h 6858000"/>
              <a:gd name="connsiteX96" fmla="*/ 23515 w 5282519"/>
              <a:gd name="connsiteY96" fmla="*/ 2232025 h 6858000"/>
              <a:gd name="connsiteX97" fmla="*/ 11758 w 5282519"/>
              <a:gd name="connsiteY97" fmla="*/ 2179637 h 6858000"/>
              <a:gd name="connsiteX98" fmla="*/ 3359 w 5282519"/>
              <a:gd name="connsiteY98" fmla="*/ 2119312 h 6858000"/>
              <a:gd name="connsiteX99" fmla="*/ 0 w 5282519"/>
              <a:gd name="connsiteY99" fmla="*/ 2051050 h 6858000"/>
              <a:gd name="connsiteX100" fmla="*/ 3359 w 5282519"/>
              <a:gd name="connsiteY100" fmla="*/ 1982787 h 6858000"/>
              <a:gd name="connsiteX101" fmla="*/ 11758 w 5282519"/>
              <a:gd name="connsiteY101" fmla="*/ 1922462 h 6858000"/>
              <a:gd name="connsiteX102" fmla="*/ 23515 w 5282519"/>
              <a:gd name="connsiteY102" fmla="*/ 1870075 h 6858000"/>
              <a:gd name="connsiteX103" fmla="*/ 38632 w 5282519"/>
              <a:gd name="connsiteY103" fmla="*/ 1824037 h 6858000"/>
              <a:gd name="connsiteX104" fmla="*/ 55427 w 5282519"/>
              <a:gd name="connsiteY104" fmla="*/ 1782762 h 6858000"/>
              <a:gd name="connsiteX105" fmla="*/ 75583 w 5282519"/>
              <a:gd name="connsiteY105" fmla="*/ 1743075 h 6858000"/>
              <a:gd name="connsiteX106" fmla="*/ 95738 w 5282519"/>
              <a:gd name="connsiteY106" fmla="*/ 1708150 h 6858000"/>
              <a:gd name="connsiteX107" fmla="*/ 115893 w 5282519"/>
              <a:gd name="connsiteY107" fmla="*/ 1671637 h 6858000"/>
              <a:gd name="connsiteX108" fmla="*/ 134368 w 5282519"/>
              <a:gd name="connsiteY108" fmla="*/ 1631950 h 6858000"/>
              <a:gd name="connsiteX109" fmla="*/ 152844 w 5282519"/>
              <a:gd name="connsiteY109" fmla="*/ 1589087 h 6858000"/>
              <a:gd name="connsiteX110" fmla="*/ 167960 w 5282519"/>
              <a:gd name="connsiteY110" fmla="*/ 1544637 h 6858000"/>
              <a:gd name="connsiteX111" fmla="*/ 178038 w 5282519"/>
              <a:gd name="connsiteY111" fmla="*/ 1492250 h 6858000"/>
              <a:gd name="connsiteX112" fmla="*/ 188115 w 5282519"/>
              <a:gd name="connsiteY112" fmla="*/ 1431925 h 6858000"/>
              <a:gd name="connsiteX113" fmla="*/ 189795 w 5282519"/>
              <a:gd name="connsiteY113" fmla="*/ 1363662 h 6858000"/>
              <a:gd name="connsiteX114" fmla="*/ 188115 w 5282519"/>
              <a:gd name="connsiteY114" fmla="*/ 1295400 h 6858000"/>
              <a:gd name="connsiteX115" fmla="*/ 178038 w 5282519"/>
              <a:gd name="connsiteY115" fmla="*/ 1235075 h 6858000"/>
              <a:gd name="connsiteX116" fmla="*/ 167960 w 5282519"/>
              <a:gd name="connsiteY116" fmla="*/ 1182687 h 6858000"/>
              <a:gd name="connsiteX117" fmla="*/ 152844 w 5282519"/>
              <a:gd name="connsiteY117" fmla="*/ 1136650 h 6858000"/>
              <a:gd name="connsiteX118" fmla="*/ 134368 w 5282519"/>
              <a:gd name="connsiteY118" fmla="*/ 1095375 h 6858000"/>
              <a:gd name="connsiteX119" fmla="*/ 115893 w 5282519"/>
              <a:gd name="connsiteY119" fmla="*/ 1055687 h 6858000"/>
              <a:gd name="connsiteX120" fmla="*/ 95738 w 5282519"/>
              <a:gd name="connsiteY120" fmla="*/ 1017587 h 6858000"/>
              <a:gd name="connsiteX121" fmla="*/ 75583 w 5282519"/>
              <a:gd name="connsiteY121" fmla="*/ 981075 h 6858000"/>
              <a:gd name="connsiteX122" fmla="*/ 55427 w 5282519"/>
              <a:gd name="connsiteY122" fmla="*/ 942975 h 6858000"/>
              <a:gd name="connsiteX123" fmla="*/ 38632 w 5282519"/>
              <a:gd name="connsiteY123" fmla="*/ 901700 h 6858000"/>
              <a:gd name="connsiteX124" fmla="*/ 23515 w 5282519"/>
              <a:gd name="connsiteY124" fmla="*/ 854075 h 6858000"/>
              <a:gd name="connsiteX125" fmla="*/ 11758 w 5282519"/>
              <a:gd name="connsiteY125" fmla="*/ 801687 h 6858000"/>
              <a:gd name="connsiteX126" fmla="*/ 3359 w 5282519"/>
              <a:gd name="connsiteY126" fmla="*/ 744537 h 6858000"/>
              <a:gd name="connsiteX127" fmla="*/ 0 w 5282519"/>
              <a:gd name="connsiteY127" fmla="*/ 673100 h 6858000"/>
              <a:gd name="connsiteX128" fmla="*/ 3359 w 5282519"/>
              <a:gd name="connsiteY128" fmla="*/ 606425 h 6858000"/>
              <a:gd name="connsiteX129" fmla="*/ 11758 w 5282519"/>
              <a:gd name="connsiteY129" fmla="*/ 546100 h 6858000"/>
              <a:gd name="connsiteX130" fmla="*/ 23515 w 5282519"/>
              <a:gd name="connsiteY130" fmla="*/ 496887 h 6858000"/>
              <a:gd name="connsiteX131" fmla="*/ 38632 w 5282519"/>
              <a:gd name="connsiteY131" fmla="*/ 450850 h 6858000"/>
              <a:gd name="connsiteX132" fmla="*/ 55427 w 5282519"/>
              <a:gd name="connsiteY132" fmla="*/ 409575 h 6858000"/>
              <a:gd name="connsiteX133" fmla="*/ 73903 w 5282519"/>
              <a:gd name="connsiteY133" fmla="*/ 369887 h 6858000"/>
              <a:gd name="connsiteX134" fmla="*/ 92379 w 5282519"/>
              <a:gd name="connsiteY134" fmla="*/ 334962 h 6858000"/>
              <a:gd name="connsiteX135" fmla="*/ 112534 w 5282519"/>
              <a:gd name="connsiteY135" fmla="*/ 296862 h 6858000"/>
              <a:gd name="connsiteX136" fmla="*/ 132689 w 5282519"/>
              <a:gd name="connsiteY136" fmla="*/ 260350 h 6858000"/>
              <a:gd name="connsiteX137" fmla="*/ 149485 w 5282519"/>
              <a:gd name="connsiteY137" fmla="*/ 217487 h 6858000"/>
              <a:gd name="connsiteX138" fmla="*/ 166281 w 5282519"/>
              <a:gd name="connsiteY138" fmla="*/ 174625 h 6858000"/>
              <a:gd name="connsiteX139" fmla="*/ 176358 w 5282519"/>
              <a:gd name="connsiteY139" fmla="*/ 122237 h 6858000"/>
              <a:gd name="connsiteX140" fmla="*/ 184756 w 528251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DE5A06D-1801-4FD9-BDAC-51C03C4D3D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2955"/>
          <a:stretch/>
        </p:blipFill>
        <p:spPr>
          <a:xfrm>
            <a:off x="6909481" y="10"/>
            <a:ext cx="5282519" cy="6857990"/>
          </a:xfrm>
          <a:custGeom>
            <a:avLst/>
            <a:gdLst/>
            <a:ahLst/>
            <a:cxnLst/>
            <a:rect l="l" t="t" r="r" b="b"/>
            <a:pathLst>
              <a:path w="5282519" h="6858000">
                <a:moveTo>
                  <a:pt x="189795" y="0"/>
                </a:moveTo>
                <a:lnTo>
                  <a:pt x="5282519" y="0"/>
                </a:lnTo>
                <a:lnTo>
                  <a:pt x="5282519" y="6858000"/>
                </a:lnTo>
                <a:lnTo>
                  <a:pt x="189795" y="6858000"/>
                </a:lnTo>
                <a:lnTo>
                  <a:pt x="184756" y="6791325"/>
                </a:lnTo>
                <a:lnTo>
                  <a:pt x="176358" y="6735762"/>
                </a:lnTo>
                <a:lnTo>
                  <a:pt x="166281" y="6683375"/>
                </a:lnTo>
                <a:lnTo>
                  <a:pt x="149485" y="6640512"/>
                </a:lnTo>
                <a:lnTo>
                  <a:pt x="132689" y="6597650"/>
                </a:lnTo>
                <a:lnTo>
                  <a:pt x="112534" y="6561137"/>
                </a:lnTo>
                <a:lnTo>
                  <a:pt x="92379" y="6523037"/>
                </a:lnTo>
                <a:lnTo>
                  <a:pt x="73903" y="6488112"/>
                </a:lnTo>
                <a:lnTo>
                  <a:pt x="55427" y="6448425"/>
                </a:lnTo>
                <a:lnTo>
                  <a:pt x="38632" y="6407150"/>
                </a:lnTo>
                <a:lnTo>
                  <a:pt x="23515" y="6361112"/>
                </a:lnTo>
                <a:lnTo>
                  <a:pt x="11758" y="6311900"/>
                </a:lnTo>
                <a:lnTo>
                  <a:pt x="3359" y="6251575"/>
                </a:lnTo>
                <a:lnTo>
                  <a:pt x="0" y="6183312"/>
                </a:lnTo>
                <a:lnTo>
                  <a:pt x="3359" y="6113462"/>
                </a:lnTo>
                <a:lnTo>
                  <a:pt x="11758" y="6056312"/>
                </a:lnTo>
                <a:lnTo>
                  <a:pt x="23515" y="6003925"/>
                </a:lnTo>
                <a:lnTo>
                  <a:pt x="38632" y="5956300"/>
                </a:lnTo>
                <a:lnTo>
                  <a:pt x="55427" y="5915025"/>
                </a:lnTo>
                <a:lnTo>
                  <a:pt x="75583" y="5876925"/>
                </a:lnTo>
                <a:lnTo>
                  <a:pt x="95738" y="5840412"/>
                </a:lnTo>
                <a:lnTo>
                  <a:pt x="115893" y="5802312"/>
                </a:lnTo>
                <a:lnTo>
                  <a:pt x="134368" y="5762625"/>
                </a:lnTo>
                <a:lnTo>
                  <a:pt x="152844" y="5721350"/>
                </a:lnTo>
                <a:lnTo>
                  <a:pt x="167960" y="5675312"/>
                </a:lnTo>
                <a:lnTo>
                  <a:pt x="178038" y="5622925"/>
                </a:lnTo>
                <a:lnTo>
                  <a:pt x="188115" y="5562600"/>
                </a:lnTo>
                <a:lnTo>
                  <a:pt x="189795" y="5494337"/>
                </a:lnTo>
                <a:lnTo>
                  <a:pt x="188115" y="5426075"/>
                </a:lnTo>
                <a:lnTo>
                  <a:pt x="178038" y="5365750"/>
                </a:lnTo>
                <a:lnTo>
                  <a:pt x="167960" y="5313362"/>
                </a:lnTo>
                <a:lnTo>
                  <a:pt x="152844" y="5268912"/>
                </a:lnTo>
                <a:lnTo>
                  <a:pt x="134368" y="5226050"/>
                </a:lnTo>
                <a:lnTo>
                  <a:pt x="115893" y="5186362"/>
                </a:lnTo>
                <a:lnTo>
                  <a:pt x="95738" y="5149850"/>
                </a:lnTo>
                <a:lnTo>
                  <a:pt x="75583" y="5114925"/>
                </a:lnTo>
                <a:lnTo>
                  <a:pt x="55427" y="5075237"/>
                </a:lnTo>
                <a:lnTo>
                  <a:pt x="38632" y="5033962"/>
                </a:lnTo>
                <a:lnTo>
                  <a:pt x="23515" y="4987925"/>
                </a:lnTo>
                <a:lnTo>
                  <a:pt x="11758" y="4935537"/>
                </a:lnTo>
                <a:lnTo>
                  <a:pt x="3359" y="4875212"/>
                </a:lnTo>
                <a:lnTo>
                  <a:pt x="0" y="4806950"/>
                </a:lnTo>
                <a:lnTo>
                  <a:pt x="3359" y="4738687"/>
                </a:lnTo>
                <a:lnTo>
                  <a:pt x="11758" y="4678362"/>
                </a:lnTo>
                <a:lnTo>
                  <a:pt x="23515" y="4625975"/>
                </a:lnTo>
                <a:lnTo>
                  <a:pt x="38632" y="4579937"/>
                </a:lnTo>
                <a:lnTo>
                  <a:pt x="55427" y="4537075"/>
                </a:lnTo>
                <a:lnTo>
                  <a:pt x="75583" y="4498975"/>
                </a:lnTo>
                <a:lnTo>
                  <a:pt x="115893" y="4424362"/>
                </a:lnTo>
                <a:lnTo>
                  <a:pt x="134368" y="4386262"/>
                </a:lnTo>
                <a:lnTo>
                  <a:pt x="152844" y="4343400"/>
                </a:lnTo>
                <a:lnTo>
                  <a:pt x="167960" y="4297362"/>
                </a:lnTo>
                <a:lnTo>
                  <a:pt x="178038" y="4244975"/>
                </a:lnTo>
                <a:lnTo>
                  <a:pt x="188115" y="4186237"/>
                </a:lnTo>
                <a:lnTo>
                  <a:pt x="189795" y="4116387"/>
                </a:lnTo>
                <a:lnTo>
                  <a:pt x="188115" y="4048125"/>
                </a:lnTo>
                <a:lnTo>
                  <a:pt x="178038" y="3987800"/>
                </a:lnTo>
                <a:lnTo>
                  <a:pt x="167960" y="3935412"/>
                </a:lnTo>
                <a:lnTo>
                  <a:pt x="152844" y="3890962"/>
                </a:lnTo>
                <a:lnTo>
                  <a:pt x="134368" y="3848100"/>
                </a:lnTo>
                <a:lnTo>
                  <a:pt x="115893" y="3811587"/>
                </a:lnTo>
                <a:lnTo>
                  <a:pt x="75583" y="3736975"/>
                </a:lnTo>
                <a:lnTo>
                  <a:pt x="55427" y="3697287"/>
                </a:lnTo>
                <a:lnTo>
                  <a:pt x="38632" y="3656012"/>
                </a:lnTo>
                <a:lnTo>
                  <a:pt x="23515" y="3609975"/>
                </a:lnTo>
                <a:lnTo>
                  <a:pt x="11758" y="3557587"/>
                </a:lnTo>
                <a:lnTo>
                  <a:pt x="3359" y="3497262"/>
                </a:lnTo>
                <a:lnTo>
                  <a:pt x="0" y="3427412"/>
                </a:lnTo>
                <a:lnTo>
                  <a:pt x="3359" y="3360737"/>
                </a:lnTo>
                <a:lnTo>
                  <a:pt x="11758" y="3300412"/>
                </a:lnTo>
                <a:lnTo>
                  <a:pt x="23515" y="3248025"/>
                </a:lnTo>
                <a:lnTo>
                  <a:pt x="38632" y="3201987"/>
                </a:lnTo>
                <a:lnTo>
                  <a:pt x="55427" y="3160712"/>
                </a:lnTo>
                <a:lnTo>
                  <a:pt x="75583" y="3121025"/>
                </a:lnTo>
                <a:lnTo>
                  <a:pt x="95738" y="3084512"/>
                </a:lnTo>
                <a:lnTo>
                  <a:pt x="115893" y="3046412"/>
                </a:lnTo>
                <a:lnTo>
                  <a:pt x="134368" y="3009900"/>
                </a:lnTo>
                <a:lnTo>
                  <a:pt x="152844" y="2967037"/>
                </a:lnTo>
                <a:lnTo>
                  <a:pt x="167960" y="2922587"/>
                </a:lnTo>
                <a:lnTo>
                  <a:pt x="178038" y="2868612"/>
                </a:lnTo>
                <a:lnTo>
                  <a:pt x="188115" y="2809875"/>
                </a:lnTo>
                <a:lnTo>
                  <a:pt x="189795" y="2741612"/>
                </a:lnTo>
                <a:lnTo>
                  <a:pt x="188115" y="2671762"/>
                </a:lnTo>
                <a:lnTo>
                  <a:pt x="178038" y="2613025"/>
                </a:lnTo>
                <a:lnTo>
                  <a:pt x="167960" y="2560637"/>
                </a:lnTo>
                <a:lnTo>
                  <a:pt x="152844" y="2513012"/>
                </a:lnTo>
                <a:lnTo>
                  <a:pt x="134368" y="2471737"/>
                </a:lnTo>
                <a:lnTo>
                  <a:pt x="115893" y="2433637"/>
                </a:lnTo>
                <a:lnTo>
                  <a:pt x="95738" y="2395537"/>
                </a:lnTo>
                <a:lnTo>
                  <a:pt x="75583" y="2359025"/>
                </a:lnTo>
                <a:lnTo>
                  <a:pt x="55427" y="2319337"/>
                </a:lnTo>
                <a:lnTo>
                  <a:pt x="38632" y="2278062"/>
                </a:lnTo>
                <a:lnTo>
                  <a:pt x="23515" y="2232025"/>
                </a:lnTo>
                <a:lnTo>
                  <a:pt x="11758" y="2179637"/>
                </a:lnTo>
                <a:lnTo>
                  <a:pt x="3359" y="2119312"/>
                </a:lnTo>
                <a:lnTo>
                  <a:pt x="0" y="2051050"/>
                </a:lnTo>
                <a:lnTo>
                  <a:pt x="3359" y="1982787"/>
                </a:lnTo>
                <a:lnTo>
                  <a:pt x="11758" y="1922462"/>
                </a:lnTo>
                <a:lnTo>
                  <a:pt x="23515" y="1870075"/>
                </a:lnTo>
                <a:lnTo>
                  <a:pt x="38632" y="1824037"/>
                </a:lnTo>
                <a:lnTo>
                  <a:pt x="55427" y="1782762"/>
                </a:lnTo>
                <a:lnTo>
                  <a:pt x="75583" y="1743075"/>
                </a:lnTo>
                <a:lnTo>
                  <a:pt x="95738" y="1708150"/>
                </a:lnTo>
                <a:lnTo>
                  <a:pt x="115893" y="1671637"/>
                </a:lnTo>
                <a:lnTo>
                  <a:pt x="134368" y="1631950"/>
                </a:lnTo>
                <a:lnTo>
                  <a:pt x="152844" y="1589087"/>
                </a:lnTo>
                <a:lnTo>
                  <a:pt x="167960" y="1544637"/>
                </a:lnTo>
                <a:lnTo>
                  <a:pt x="178038" y="1492250"/>
                </a:lnTo>
                <a:lnTo>
                  <a:pt x="188115" y="1431925"/>
                </a:lnTo>
                <a:lnTo>
                  <a:pt x="189795" y="1363662"/>
                </a:lnTo>
                <a:lnTo>
                  <a:pt x="188115" y="1295400"/>
                </a:lnTo>
                <a:lnTo>
                  <a:pt x="178038" y="1235075"/>
                </a:lnTo>
                <a:lnTo>
                  <a:pt x="167960" y="1182687"/>
                </a:lnTo>
                <a:lnTo>
                  <a:pt x="152844" y="1136650"/>
                </a:lnTo>
                <a:lnTo>
                  <a:pt x="134368" y="1095375"/>
                </a:lnTo>
                <a:lnTo>
                  <a:pt x="115893" y="1055687"/>
                </a:lnTo>
                <a:lnTo>
                  <a:pt x="95738" y="1017587"/>
                </a:lnTo>
                <a:lnTo>
                  <a:pt x="75583" y="981075"/>
                </a:lnTo>
                <a:lnTo>
                  <a:pt x="55427" y="942975"/>
                </a:lnTo>
                <a:lnTo>
                  <a:pt x="38632" y="901700"/>
                </a:lnTo>
                <a:lnTo>
                  <a:pt x="23515" y="854075"/>
                </a:lnTo>
                <a:lnTo>
                  <a:pt x="11758" y="801687"/>
                </a:lnTo>
                <a:lnTo>
                  <a:pt x="3359" y="744537"/>
                </a:lnTo>
                <a:lnTo>
                  <a:pt x="0" y="673100"/>
                </a:lnTo>
                <a:lnTo>
                  <a:pt x="3359" y="606425"/>
                </a:lnTo>
                <a:lnTo>
                  <a:pt x="11758" y="546100"/>
                </a:lnTo>
                <a:lnTo>
                  <a:pt x="23515" y="496887"/>
                </a:lnTo>
                <a:lnTo>
                  <a:pt x="38632" y="450850"/>
                </a:lnTo>
                <a:lnTo>
                  <a:pt x="55427" y="409575"/>
                </a:lnTo>
                <a:lnTo>
                  <a:pt x="73903" y="369887"/>
                </a:lnTo>
                <a:lnTo>
                  <a:pt x="92379" y="334962"/>
                </a:lnTo>
                <a:lnTo>
                  <a:pt x="112534" y="296862"/>
                </a:lnTo>
                <a:lnTo>
                  <a:pt x="132689" y="260350"/>
                </a:lnTo>
                <a:lnTo>
                  <a:pt x="149485" y="217487"/>
                </a:lnTo>
                <a:lnTo>
                  <a:pt x="166281" y="174625"/>
                </a:lnTo>
                <a:lnTo>
                  <a:pt x="176358" y="122237"/>
                </a:lnTo>
                <a:lnTo>
                  <a:pt x="184756" y="666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98403142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6">
            <a:extLst>
              <a:ext uri="{FF2B5EF4-FFF2-40B4-BE49-F238E27FC236}">
                <a16:creationId xmlns:a16="http://schemas.microsoft.com/office/drawing/2014/main" id="{BA15FC70-5D44-4EDC-917B-7183FDE6E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0FDFFBE-5ED1-4C3A-BECC-06257E024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CE03ACFB-F845-47DD-B1F4-DB5B221BBC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9B5B499-96F6-4349-9E70-E96C9BA26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900" y="4064760"/>
            <a:ext cx="6455833" cy="1728876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pl-PL" sz="3200" dirty="0">
                <a:solidFill>
                  <a:schemeClr val="bg2"/>
                </a:solidFill>
              </a:rPr>
              <a:t>dyrygował największymi orkiestrami świata. </a:t>
            </a:r>
            <a:br>
              <a:rPr lang="pl-PL" sz="3200" dirty="0">
                <a:solidFill>
                  <a:schemeClr val="bg2"/>
                </a:solidFill>
              </a:rPr>
            </a:br>
            <a:br>
              <a:rPr lang="pl-PL" sz="3200" dirty="0">
                <a:solidFill>
                  <a:schemeClr val="bg2"/>
                </a:solidFill>
              </a:rPr>
            </a:br>
            <a:endParaRPr lang="pl-PL" sz="3200" dirty="0">
              <a:solidFill>
                <a:schemeClr val="bg2"/>
              </a:solidFill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A0144B8D-ABC9-4F44-8451-5B06A9C80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09036" y="1286055"/>
            <a:ext cx="4482957" cy="5571944"/>
          </a:xfrm>
          <a:custGeom>
            <a:avLst/>
            <a:gdLst>
              <a:gd name="connsiteX0" fmla="*/ 3095991 w 4482957"/>
              <a:gd name="connsiteY0" fmla="*/ 0 h 5571944"/>
              <a:gd name="connsiteX1" fmla="*/ 3156069 w 4482957"/>
              <a:gd name="connsiteY1" fmla="*/ 5631 h 5571944"/>
              <a:gd name="connsiteX2" fmla="*/ 3214272 w 4482957"/>
              <a:gd name="connsiteY2" fmla="*/ 20652 h 5571944"/>
              <a:gd name="connsiteX3" fmla="*/ 3270598 w 4482957"/>
              <a:gd name="connsiteY3" fmla="*/ 43182 h 5571944"/>
              <a:gd name="connsiteX4" fmla="*/ 3328798 w 4482957"/>
              <a:gd name="connsiteY4" fmla="*/ 71344 h 5571944"/>
              <a:gd name="connsiteX5" fmla="*/ 3383247 w 4482957"/>
              <a:gd name="connsiteY5" fmla="*/ 103262 h 5571944"/>
              <a:gd name="connsiteX6" fmla="*/ 3439573 w 4482957"/>
              <a:gd name="connsiteY6" fmla="*/ 137057 h 5571944"/>
              <a:gd name="connsiteX7" fmla="*/ 3495897 w 4482957"/>
              <a:gd name="connsiteY7" fmla="*/ 167096 h 5571944"/>
              <a:gd name="connsiteX8" fmla="*/ 3552221 w 4482957"/>
              <a:gd name="connsiteY8" fmla="*/ 197137 h 5571944"/>
              <a:gd name="connsiteX9" fmla="*/ 3606669 w 4482957"/>
              <a:gd name="connsiteY9" fmla="*/ 219666 h 5571944"/>
              <a:gd name="connsiteX10" fmla="*/ 3666749 w 4482957"/>
              <a:gd name="connsiteY10" fmla="*/ 234686 h 5571944"/>
              <a:gd name="connsiteX11" fmla="*/ 3724950 w 4482957"/>
              <a:gd name="connsiteY11" fmla="*/ 242197 h 5571944"/>
              <a:gd name="connsiteX12" fmla="*/ 3786907 w 4482957"/>
              <a:gd name="connsiteY12" fmla="*/ 242197 h 5571944"/>
              <a:gd name="connsiteX13" fmla="*/ 3850743 w 4482957"/>
              <a:gd name="connsiteY13" fmla="*/ 238443 h 5571944"/>
              <a:gd name="connsiteX14" fmla="*/ 3914577 w 4482957"/>
              <a:gd name="connsiteY14" fmla="*/ 230932 h 5571944"/>
              <a:gd name="connsiteX15" fmla="*/ 3978413 w 4482957"/>
              <a:gd name="connsiteY15" fmla="*/ 221545 h 5571944"/>
              <a:gd name="connsiteX16" fmla="*/ 4042247 w 4482957"/>
              <a:gd name="connsiteY16" fmla="*/ 214035 h 5571944"/>
              <a:gd name="connsiteX17" fmla="*/ 4106083 w 4482957"/>
              <a:gd name="connsiteY17" fmla="*/ 208401 h 5571944"/>
              <a:gd name="connsiteX18" fmla="*/ 4166161 w 4482957"/>
              <a:gd name="connsiteY18" fmla="*/ 210279 h 5571944"/>
              <a:gd name="connsiteX19" fmla="*/ 4224364 w 4482957"/>
              <a:gd name="connsiteY19" fmla="*/ 217789 h 5571944"/>
              <a:gd name="connsiteX20" fmla="*/ 4280690 w 4482957"/>
              <a:gd name="connsiteY20" fmla="*/ 234686 h 5571944"/>
              <a:gd name="connsiteX21" fmla="*/ 4327628 w 4482957"/>
              <a:gd name="connsiteY21" fmla="*/ 259094 h 5571944"/>
              <a:gd name="connsiteX22" fmla="*/ 4372686 w 4482957"/>
              <a:gd name="connsiteY22" fmla="*/ 291012 h 5571944"/>
              <a:gd name="connsiteX23" fmla="*/ 4412114 w 4482957"/>
              <a:gd name="connsiteY23" fmla="*/ 328561 h 5571944"/>
              <a:gd name="connsiteX24" fmla="*/ 4451542 w 4482957"/>
              <a:gd name="connsiteY24" fmla="*/ 371743 h 5571944"/>
              <a:gd name="connsiteX25" fmla="*/ 4482957 w 4482957"/>
              <a:gd name="connsiteY25" fmla="*/ 411426 h 5571944"/>
              <a:gd name="connsiteX26" fmla="*/ 4482957 w 4482957"/>
              <a:gd name="connsiteY26" fmla="*/ 5571944 h 5571944"/>
              <a:gd name="connsiteX27" fmla="*/ 1544560 w 4482957"/>
              <a:gd name="connsiteY27" fmla="*/ 5571944 h 5571944"/>
              <a:gd name="connsiteX28" fmla="*/ 1517016 w 4482957"/>
              <a:gd name="connsiteY28" fmla="*/ 5547992 h 5571944"/>
              <a:gd name="connsiteX29" fmla="*/ 1475711 w 4482957"/>
              <a:gd name="connsiteY29" fmla="*/ 5514197 h 5571944"/>
              <a:gd name="connsiteX30" fmla="*/ 1428774 w 4482957"/>
              <a:gd name="connsiteY30" fmla="*/ 5487914 h 5571944"/>
              <a:gd name="connsiteX31" fmla="*/ 1378082 w 4482957"/>
              <a:gd name="connsiteY31" fmla="*/ 5465383 h 5571944"/>
              <a:gd name="connsiteX32" fmla="*/ 1323635 w 4482957"/>
              <a:gd name="connsiteY32" fmla="*/ 5446609 h 5571944"/>
              <a:gd name="connsiteX33" fmla="*/ 1267309 w 4482957"/>
              <a:gd name="connsiteY33" fmla="*/ 5429711 h 5571944"/>
              <a:gd name="connsiteX34" fmla="*/ 1210986 w 4482957"/>
              <a:gd name="connsiteY34" fmla="*/ 5414691 h 5571944"/>
              <a:gd name="connsiteX35" fmla="*/ 1152783 w 4482957"/>
              <a:gd name="connsiteY35" fmla="*/ 5399670 h 5571944"/>
              <a:gd name="connsiteX36" fmla="*/ 1098336 w 4482957"/>
              <a:gd name="connsiteY36" fmla="*/ 5382773 h 5571944"/>
              <a:gd name="connsiteX37" fmla="*/ 1043887 w 4482957"/>
              <a:gd name="connsiteY37" fmla="*/ 5363998 h 5571944"/>
              <a:gd name="connsiteX38" fmla="*/ 993197 w 4482957"/>
              <a:gd name="connsiteY38" fmla="*/ 5341467 h 5571944"/>
              <a:gd name="connsiteX39" fmla="*/ 948135 w 4482957"/>
              <a:gd name="connsiteY39" fmla="*/ 5313305 h 5571944"/>
              <a:gd name="connsiteX40" fmla="*/ 906830 w 4482957"/>
              <a:gd name="connsiteY40" fmla="*/ 5279510 h 5571944"/>
              <a:gd name="connsiteX41" fmla="*/ 873037 w 4482957"/>
              <a:gd name="connsiteY41" fmla="*/ 5238207 h 5571944"/>
              <a:gd name="connsiteX42" fmla="*/ 844875 w 4482957"/>
              <a:gd name="connsiteY42" fmla="*/ 5193146 h 5571944"/>
              <a:gd name="connsiteX43" fmla="*/ 822344 w 4482957"/>
              <a:gd name="connsiteY43" fmla="*/ 5142453 h 5571944"/>
              <a:gd name="connsiteX44" fmla="*/ 803570 w 4482957"/>
              <a:gd name="connsiteY44" fmla="*/ 5088007 h 5571944"/>
              <a:gd name="connsiteX45" fmla="*/ 786672 w 4482957"/>
              <a:gd name="connsiteY45" fmla="*/ 5033560 h 5571944"/>
              <a:gd name="connsiteX46" fmla="*/ 771652 w 4482957"/>
              <a:gd name="connsiteY46" fmla="*/ 4975357 h 5571944"/>
              <a:gd name="connsiteX47" fmla="*/ 756631 w 4482957"/>
              <a:gd name="connsiteY47" fmla="*/ 4919033 h 5571944"/>
              <a:gd name="connsiteX48" fmla="*/ 739734 w 4482957"/>
              <a:gd name="connsiteY48" fmla="*/ 4862708 h 5571944"/>
              <a:gd name="connsiteX49" fmla="*/ 720959 w 4482957"/>
              <a:gd name="connsiteY49" fmla="*/ 4808259 h 5571944"/>
              <a:gd name="connsiteX50" fmla="*/ 698428 w 4482957"/>
              <a:gd name="connsiteY50" fmla="*/ 4757566 h 5571944"/>
              <a:gd name="connsiteX51" fmla="*/ 672143 w 4482957"/>
              <a:gd name="connsiteY51" fmla="*/ 4710630 h 5571944"/>
              <a:gd name="connsiteX52" fmla="*/ 638351 w 4482957"/>
              <a:gd name="connsiteY52" fmla="*/ 4669325 h 5571944"/>
              <a:gd name="connsiteX53" fmla="*/ 600799 w 4482957"/>
              <a:gd name="connsiteY53" fmla="*/ 4626142 h 5571944"/>
              <a:gd name="connsiteX54" fmla="*/ 557617 w 4482957"/>
              <a:gd name="connsiteY54" fmla="*/ 4588593 h 5571944"/>
              <a:gd name="connsiteX55" fmla="*/ 510678 w 4482957"/>
              <a:gd name="connsiteY55" fmla="*/ 4552921 h 5571944"/>
              <a:gd name="connsiteX56" fmla="*/ 463742 w 4482957"/>
              <a:gd name="connsiteY56" fmla="*/ 4517249 h 5571944"/>
              <a:gd name="connsiteX57" fmla="*/ 416805 w 4482957"/>
              <a:gd name="connsiteY57" fmla="*/ 4481577 h 5571944"/>
              <a:gd name="connsiteX58" fmla="*/ 371744 w 4482957"/>
              <a:gd name="connsiteY58" fmla="*/ 4445903 h 5571944"/>
              <a:gd name="connsiteX59" fmla="*/ 328562 w 4482957"/>
              <a:gd name="connsiteY59" fmla="*/ 4406477 h 5571944"/>
              <a:gd name="connsiteX60" fmla="*/ 291012 w 4482957"/>
              <a:gd name="connsiteY60" fmla="*/ 4367050 h 5571944"/>
              <a:gd name="connsiteX61" fmla="*/ 259096 w 4482957"/>
              <a:gd name="connsiteY61" fmla="*/ 4321989 h 5571944"/>
              <a:gd name="connsiteX62" fmla="*/ 234689 w 4482957"/>
              <a:gd name="connsiteY62" fmla="*/ 4275053 h 5571944"/>
              <a:gd name="connsiteX63" fmla="*/ 217791 w 4482957"/>
              <a:gd name="connsiteY63" fmla="*/ 4218729 h 5571944"/>
              <a:gd name="connsiteX64" fmla="*/ 210281 w 4482957"/>
              <a:gd name="connsiteY64" fmla="*/ 4160526 h 5571944"/>
              <a:gd name="connsiteX65" fmla="*/ 208402 w 4482957"/>
              <a:gd name="connsiteY65" fmla="*/ 4100444 h 5571944"/>
              <a:gd name="connsiteX66" fmla="*/ 214035 w 4482957"/>
              <a:gd name="connsiteY66" fmla="*/ 4036610 h 5571944"/>
              <a:gd name="connsiteX67" fmla="*/ 221545 w 4482957"/>
              <a:gd name="connsiteY67" fmla="*/ 3972776 h 5571944"/>
              <a:gd name="connsiteX68" fmla="*/ 230932 w 4482957"/>
              <a:gd name="connsiteY68" fmla="*/ 3908940 h 5571944"/>
              <a:gd name="connsiteX69" fmla="*/ 238443 w 4482957"/>
              <a:gd name="connsiteY69" fmla="*/ 3845106 h 5571944"/>
              <a:gd name="connsiteX70" fmla="*/ 242199 w 4482957"/>
              <a:gd name="connsiteY70" fmla="*/ 3781272 h 5571944"/>
              <a:gd name="connsiteX71" fmla="*/ 242199 w 4482957"/>
              <a:gd name="connsiteY71" fmla="*/ 3719313 h 5571944"/>
              <a:gd name="connsiteX72" fmla="*/ 234689 w 4482957"/>
              <a:gd name="connsiteY72" fmla="*/ 3661113 h 5571944"/>
              <a:gd name="connsiteX73" fmla="*/ 219668 w 4482957"/>
              <a:gd name="connsiteY73" fmla="*/ 3602910 h 5571944"/>
              <a:gd name="connsiteX74" fmla="*/ 197138 w 4482957"/>
              <a:gd name="connsiteY74" fmla="*/ 3548461 h 5571944"/>
              <a:gd name="connsiteX75" fmla="*/ 168976 w 4482957"/>
              <a:gd name="connsiteY75" fmla="*/ 3492137 h 5571944"/>
              <a:gd name="connsiteX76" fmla="*/ 137057 w 4482957"/>
              <a:gd name="connsiteY76" fmla="*/ 3435814 h 5571944"/>
              <a:gd name="connsiteX77" fmla="*/ 103264 w 4482957"/>
              <a:gd name="connsiteY77" fmla="*/ 3379488 h 5571944"/>
              <a:gd name="connsiteX78" fmla="*/ 71346 w 4482957"/>
              <a:gd name="connsiteY78" fmla="*/ 3325039 h 5571944"/>
              <a:gd name="connsiteX79" fmla="*/ 43182 w 4482957"/>
              <a:gd name="connsiteY79" fmla="*/ 3266839 h 5571944"/>
              <a:gd name="connsiteX80" fmla="*/ 20654 w 4482957"/>
              <a:gd name="connsiteY80" fmla="*/ 3210513 h 5571944"/>
              <a:gd name="connsiteX81" fmla="*/ 5634 w 4482957"/>
              <a:gd name="connsiteY81" fmla="*/ 3152310 h 5571944"/>
              <a:gd name="connsiteX82" fmla="*/ 0 w 4482957"/>
              <a:gd name="connsiteY82" fmla="*/ 3092230 h 5571944"/>
              <a:gd name="connsiteX83" fmla="*/ 5634 w 4482957"/>
              <a:gd name="connsiteY83" fmla="*/ 3032152 h 5571944"/>
              <a:gd name="connsiteX84" fmla="*/ 20654 w 4482957"/>
              <a:gd name="connsiteY84" fmla="*/ 2973950 h 5571944"/>
              <a:gd name="connsiteX85" fmla="*/ 43182 w 4482957"/>
              <a:gd name="connsiteY85" fmla="*/ 2917624 h 5571944"/>
              <a:gd name="connsiteX86" fmla="*/ 71346 w 4482957"/>
              <a:gd name="connsiteY86" fmla="*/ 2859423 h 5571944"/>
              <a:gd name="connsiteX87" fmla="*/ 103264 w 4482957"/>
              <a:gd name="connsiteY87" fmla="*/ 2804974 h 5571944"/>
              <a:gd name="connsiteX88" fmla="*/ 137057 w 4482957"/>
              <a:gd name="connsiteY88" fmla="*/ 2748651 h 5571944"/>
              <a:gd name="connsiteX89" fmla="*/ 168976 w 4482957"/>
              <a:gd name="connsiteY89" fmla="*/ 2692325 h 5571944"/>
              <a:gd name="connsiteX90" fmla="*/ 197138 w 4482957"/>
              <a:gd name="connsiteY90" fmla="*/ 2636001 h 5571944"/>
              <a:gd name="connsiteX91" fmla="*/ 219668 w 4482957"/>
              <a:gd name="connsiteY91" fmla="*/ 2581552 h 5571944"/>
              <a:gd name="connsiteX92" fmla="*/ 234689 w 4482957"/>
              <a:gd name="connsiteY92" fmla="*/ 2523350 h 5571944"/>
              <a:gd name="connsiteX93" fmla="*/ 242199 w 4482957"/>
              <a:gd name="connsiteY93" fmla="*/ 2465149 h 5571944"/>
              <a:gd name="connsiteX94" fmla="*/ 242199 w 4482957"/>
              <a:gd name="connsiteY94" fmla="*/ 2403192 h 5571944"/>
              <a:gd name="connsiteX95" fmla="*/ 238443 w 4482957"/>
              <a:gd name="connsiteY95" fmla="*/ 2339356 h 5571944"/>
              <a:gd name="connsiteX96" fmla="*/ 230932 w 4482957"/>
              <a:gd name="connsiteY96" fmla="*/ 2275522 h 5571944"/>
              <a:gd name="connsiteX97" fmla="*/ 221545 w 4482957"/>
              <a:gd name="connsiteY97" fmla="*/ 2211686 h 5571944"/>
              <a:gd name="connsiteX98" fmla="*/ 214035 w 4482957"/>
              <a:gd name="connsiteY98" fmla="*/ 2147852 h 5571944"/>
              <a:gd name="connsiteX99" fmla="*/ 208402 w 4482957"/>
              <a:gd name="connsiteY99" fmla="*/ 2084018 h 5571944"/>
              <a:gd name="connsiteX100" fmla="*/ 210281 w 4482957"/>
              <a:gd name="connsiteY100" fmla="*/ 2023938 h 5571944"/>
              <a:gd name="connsiteX101" fmla="*/ 217791 w 4482957"/>
              <a:gd name="connsiteY101" fmla="*/ 1965736 h 5571944"/>
              <a:gd name="connsiteX102" fmla="*/ 234689 w 4482957"/>
              <a:gd name="connsiteY102" fmla="*/ 1909410 h 5571944"/>
              <a:gd name="connsiteX103" fmla="*/ 259096 w 4482957"/>
              <a:gd name="connsiteY103" fmla="*/ 1862474 h 5571944"/>
              <a:gd name="connsiteX104" fmla="*/ 291012 w 4482957"/>
              <a:gd name="connsiteY104" fmla="*/ 1817414 h 5571944"/>
              <a:gd name="connsiteX105" fmla="*/ 328562 w 4482957"/>
              <a:gd name="connsiteY105" fmla="*/ 1777986 h 5571944"/>
              <a:gd name="connsiteX106" fmla="*/ 371744 w 4482957"/>
              <a:gd name="connsiteY106" fmla="*/ 1738560 h 5571944"/>
              <a:gd name="connsiteX107" fmla="*/ 416805 w 4482957"/>
              <a:gd name="connsiteY107" fmla="*/ 1702885 h 5571944"/>
              <a:gd name="connsiteX108" fmla="*/ 463742 w 4482957"/>
              <a:gd name="connsiteY108" fmla="*/ 1667213 h 5571944"/>
              <a:gd name="connsiteX109" fmla="*/ 510678 w 4482957"/>
              <a:gd name="connsiteY109" fmla="*/ 1631541 h 5571944"/>
              <a:gd name="connsiteX110" fmla="*/ 557617 w 4482957"/>
              <a:gd name="connsiteY110" fmla="*/ 1595869 h 5571944"/>
              <a:gd name="connsiteX111" fmla="*/ 600799 w 4482957"/>
              <a:gd name="connsiteY111" fmla="*/ 1558320 h 5571944"/>
              <a:gd name="connsiteX112" fmla="*/ 638351 w 4482957"/>
              <a:gd name="connsiteY112" fmla="*/ 1515138 h 5571944"/>
              <a:gd name="connsiteX113" fmla="*/ 672143 w 4482957"/>
              <a:gd name="connsiteY113" fmla="*/ 1473832 h 5571944"/>
              <a:gd name="connsiteX114" fmla="*/ 698428 w 4482957"/>
              <a:gd name="connsiteY114" fmla="*/ 1426896 h 5571944"/>
              <a:gd name="connsiteX115" fmla="*/ 720959 w 4482957"/>
              <a:gd name="connsiteY115" fmla="*/ 1376203 h 5571944"/>
              <a:gd name="connsiteX116" fmla="*/ 739734 w 4482957"/>
              <a:gd name="connsiteY116" fmla="*/ 1321755 h 5571944"/>
              <a:gd name="connsiteX117" fmla="*/ 756631 w 4482957"/>
              <a:gd name="connsiteY117" fmla="*/ 1265429 h 5571944"/>
              <a:gd name="connsiteX118" fmla="*/ 771652 w 4482957"/>
              <a:gd name="connsiteY118" fmla="*/ 1209105 h 5571944"/>
              <a:gd name="connsiteX119" fmla="*/ 786672 w 4482957"/>
              <a:gd name="connsiteY119" fmla="*/ 1150903 h 5571944"/>
              <a:gd name="connsiteX120" fmla="*/ 803570 w 4482957"/>
              <a:gd name="connsiteY120" fmla="*/ 1096456 h 5571944"/>
              <a:gd name="connsiteX121" fmla="*/ 822344 w 4482957"/>
              <a:gd name="connsiteY121" fmla="*/ 1042007 h 5571944"/>
              <a:gd name="connsiteX122" fmla="*/ 844875 w 4482957"/>
              <a:gd name="connsiteY122" fmla="*/ 991317 h 5571944"/>
              <a:gd name="connsiteX123" fmla="*/ 873037 w 4482957"/>
              <a:gd name="connsiteY123" fmla="*/ 946257 h 5571944"/>
              <a:gd name="connsiteX124" fmla="*/ 906830 w 4482957"/>
              <a:gd name="connsiteY124" fmla="*/ 904952 h 5571944"/>
              <a:gd name="connsiteX125" fmla="*/ 948135 w 4482957"/>
              <a:gd name="connsiteY125" fmla="*/ 871157 h 5571944"/>
              <a:gd name="connsiteX126" fmla="*/ 993197 w 4482957"/>
              <a:gd name="connsiteY126" fmla="*/ 842995 h 5571944"/>
              <a:gd name="connsiteX127" fmla="*/ 1043887 w 4482957"/>
              <a:gd name="connsiteY127" fmla="*/ 820464 h 5571944"/>
              <a:gd name="connsiteX128" fmla="*/ 1098336 w 4482957"/>
              <a:gd name="connsiteY128" fmla="*/ 801690 h 5571944"/>
              <a:gd name="connsiteX129" fmla="*/ 1152783 w 4482957"/>
              <a:gd name="connsiteY129" fmla="*/ 784792 h 5571944"/>
              <a:gd name="connsiteX130" fmla="*/ 1210986 w 4482957"/>
              <a:gd name="connsiteY130" fmla="*/ 769772 h 5571944"/>
              <a:gd name="connsiteX131" fmla="*/ 1267309 w 4482957"/>
              <a:gd name="connsiteY131" fmla="*/ 754751 h 5571944"/>
              <a:gd name="connsiteX132" fmla="*/ 1323635 w 4482957"/>
              <a:gd name="connsiteY132" fmla="*/ 737854 h 5571944"/>
              <a:gd name="connsiteX133" fmla="*/ 1378082 w 4482957"/>
              <a:gd name="connsiteY133" fmla="*/ 719079 h 5571944"/>
              <a:gd name="connsiteX134" fmla="*/ 1428774 w 4482957"/>
              <a:gd name="connsiteY134" fmla="*/ 696549 h 5571944"/>
              <a:gd name="connsiteX135" fmla="*/ 1475711 w 4482957"/>
              <a:gd name="connsiteY135" fmla="*/ 670266 h 5571944"/>
              <a:gd name="connsiteX136" fmla="*/ 1517016 w 4482957"/>
              <a:gd name="connsiteY136" fmla="*/ 636471 h 5571944"/>
              <a:gd name="connsiteX137" fmla="*/ 1560199 w 4482957"/>
              <a:gd name="connsiteY137" fmla="*/ 598919 h 5571944"/>
              <a:gd name="connsiteX138" fmla="*/ 1597750 w 4482957"/>
              <a:gd name="connsiteY138" fmla="*/ 555737 h 5571944"/>
              <a:gd name="connsiteX139" fmla="*/ 1633422 w 4482957"/>
              <a:gd name="connsiteY139" fmla="*/ 510678 h 5571944"/>
              <a:gd name="connsiteX140" fmla="*/ 1669094 w 4482957"/>
              <a:gd name="connsiteY140" fmla="*/ 463741 h 5571944"/>
              <a:gd name="connsiteX141" fmla="*/ 1704766 w 4482957"/>
              <a:gd name="connsiteY141" fmla="*/ 416803 h 5571944"/>
              <a:gd name="connsiteX142" fmla="*/ 1740438 w 4482957"/>
              <a:gd name="connsiteY142" fmla="*/ 371743 h 5571944"/>
              <a:gd name="connsiteX143" fmla="*/ 1779867 w 4482957"/>
              <a:gd name="connsiteY143" fmla="*/ 328561 h 5571944"/>
              <a:gd name="connsiteX144" fmla="*/ 1819293 w 4482957"/>
              <a:gd name="connsiteY144" fmla="*/ 291012 h 5571944"/>
              <a:gd name="connsiteX145" fmla="*/ 1864354 w 4482957"/>
              <a:gd name="connsiteY145" fmla="*/ 259094 h 5571944"/>
              <a:gd name="connsiteX146" fmla="*/ 1911291 w 4482957"/>
              <a:gd name="connsiteY146" fmla="*/ 234686 h 5571944"/>
              <a:gd name="connsiteX147" fmla="*/ 1967617 w 4482957"/>
              <a:gd name="connsiteY147" fmla="*/ 217789 h 5571944"/>
              <a:gd name="connsiteX148" fmla="*/ 2025819 w 4482957"/>
              <a:gd name="connsiteY148" fmla="*/ 210279 h 5571944"/>
              <a:gd name="connsiteX149" fmla="*/ 2085897 w 4482957"/>
              <a:gd name="connsiteY149" fmla="*/ 208401 h 5571944"/>
              <a:gd name="connsiteX150" fmla="*/ 2149731 w 4482957"/>
              <a:gd name="connsiteY150" fmla="*/ 214035 h 5571944"/>
              <a:gd name="connsiteX151" fmla="*/ 2213567 w 4482957"/>
              <a:gd name="connsiteY151" fmla="*/ 221545 h 5571944"/>
              <a:gd name="connsiteX152" fmla="*/ 2277403 w 4482957"/>
              <a:gd name="connsiteY152" fmla="*/ 230932 h 5571944"/>
              <a:gd name="connsiteX153" fmla="*/ 2341237 w 4482957"/>
              <a:gd name="connsiteY153" fmla="*/ 238443 h 5571944"/>
              <a:gd name="connsiteX154" fmla="*/ 2405071 w 4482957"/>
              <a:gd name="connsiteY154" fmla="*/ 242197 h 5571944"/>
              <a:gd name="connsiteX155" fmla="*/ 2467030 w 4482957"/>
              <a:gd name="connsiteY155" fmla="*/ 242197 h 5571944"/>
              <a:gd name="connsiteX156" fmla="*/ 2525233 w 4482957"/>
              <a:gd name="connsiteY156" fmla="*/ 234686 h 5571944"/>
              <a:gd name="connsiteX157" fmla="*/ 2583436 w 4482957"/>
              <a:gd name="connsiteY157" fmla="*/ 219666 h 5571944"/>
              <a:gd name="connsiteX158" fmla="*/ 2639760 w 4482957"/>
              <a:gd name="connsiteY158" fmla="*/ 197137 h 5571944"/>
              <a:gd name="connsiteX159" fmla="*/ 2696083 w 4482957"/>
              <a:gd name="connsiteY159" fmla="*/ 167096 h 5571944"/>
              <a:gd name="connsiteX160" fmla="*/ 2752409 w 4482957"/>
              <a:gd name="connsiteY160" fmla="*/ 137057 h 5571944"/>
              <a:gd name="connsiteX161" fmla="*/ 2808733 w 4482957"/>
              <a:gd name="connsiteY161" fmla="*/ 103262 h 5571944"/>
              <a:gd name="connsiteX162" fmla="*/ 2863182 w 4482957"/>
              <a:gd name="connsiteY162" fmla="*/ 71344 h 5571944"/>
              <a:gd name="connsiteX163" fmla="*/ 2921385 w 4482957"/>
              <a:gd name="connsiteY163" fmla="*/ 43182 h 5571944"/>
              <a:gd name="connsiteX164" fmla="*/ 2977708 w 4482957"/>
              <a:gd name="connsiteY164" fmla="*/ 20652 h 5571944"/>
              <a:gd name="connsiteX165" fmla="*/ 3035911 w 4482957"/>
              <a:gd name="connsiteY165" fmla="*/ 5631 h 557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4482957" h="5571944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2957" y="411426"/>
                </a:lnTo>
                <a:lnTo>
                  <a:pt x="4482957" y="5571944"/>
                </a:lnTo>
                <a:lnTo>
                  <a:pt x="1544560" y="5571944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9F17FB36-72B6-4110-A74A-A5F6BFEB6F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51" r="26700" b="-2"/>
          <a:stretch/>
        </p:blipFill>
        <p:spPr>
          <a:xfrm>
            <a:off x="7856472" y="1433267"/>
            <a:ext cx="4335537" cy="5424732"/>
          </a:xfrm>
          <a:custGeom>
            <a:avLst/>
            <a:gdLst/>
            <a:ahLst/>
            <a:cxnLst/>
            <a:rect l="l" t="t" r="r" b="b"/>
            <a:pathLst>
              <a:path w="4335537" h="5424732">
                <a:moveTo>
                  <a:pt x="2948563" y="0"/>
                </a:moveTo>
                <a:lnTo>
                  <a:pt x="3005780" y="5363"/>
                </a:lnTo>
                <a:lnTo>
                  <a:pt x="3061211" y="19669"/>
                </a:lnTo>
                <a:lnTo>
                  <a:pt x="3114855" y="41127"/>
                </a:lnTo>
                <a:lnTo>
                  <a:pt x="3170284" y="67948"/>
                </a:lnTo>
                <a:lnTo>
                  <a:pt x="3222140" y="98346"/>
                </a:lnTo>
                <a:lnTo>
                  <a:pt x="3275784" y="130533"/>
                </a:lnTo>
                <a:lnTo>
                  <a:pt x="3329425" y="159141"/>
                </a:lnTo>
                <a:lnTo>
                  <a:pt x="3383067" y="187752"/>
                </a:lnTo>
                <a:lnTo>
                  <a:pt x="3434923" y="209208"/>
                </a:lnTo>
                <a:lnTo>
                  <a:pt x="3492142" y="223514"/>
                </a:lnTo>
                <a:lnTo>
                  <a:pt x="3547571" y="230666"/>
                </a:lnTo>
                <a:lnTo>
                  <a:pt x="3606578" y="230666"/>
                </a:lnTo>
                <a:lnTo>
                  <a:pt x="3667374" y="227091"/>
                </a:lnTo>
                <a:lnTo>
                  <a:pt x="3728169" y="219938"/>
                </a:lnTo>
                <a:lnTo>
                  <a:pt x="3788965" y="210998"/>
                </a:lnTo>
                <a:lnTo>
                  <a:pt x="3849759" y="203845"/>
                </a:lnTo>
                <a:lnTo>
                  <a:pt x="3910555" y="198480"/>
                </a:lnTo>
                <a:lnTo>
                  <a:pt x="3967772" y="200268"/>
                </a:lnTo>
                <a:lnTo>
                  <a:pt x="4023204" y="207421"/>
                </a:lnTo>
                <a:lnTo>
                  <a:pt x="4076847" y="223514"/>
                </a:lnTo>
                <a:lnTo>
                  <a:pt x="4121551" y="246759"/>
                </a:lnTo>
                <a:lnTo>
                  <a:pt x="4164463" y="277158"/>
                </a:lnTo>
                <a:lnTo>
                  <a:pt x="4202013" y="312919"/>
                </a:lnTo>
                <a:lnTo>
                  <a:pt x="4239564" y="354046"/>
                </a:lnTo>
                <a:lnTo>
                  <a:pt x="4273537" y="396960"/>
                </a:lnTo>
                <a:lnTo>
                  <a:pt x="4307511" y="441664"/>
                </a:lnTo>
                <a:lnTo>
                  <a:pt x="4335537" y="478541"/>
                </a:lnTo>
                <a:lnTo>
                  <a:pt x="4335537" y="5411497"/>
                </a:lnTo>
                <a:lnTo>
                  <a:pt x="4325479" y="5424732"/>
                </a:lnTo>
                <a:lnTo>
                  <a:pt x="1571645" y="5424732"/>
                </a:lnTo>
                <a:lnTo>
                  <a:pt x="1555640" y="5403672"/>
                </a:lnTo>
                <a:lnTo>
                  <a:pt x="1521666" y="5360758"/>
                </a:lnTo>
                <a:lnTo>
                  <a:pt x="1485903" y="5319632"/>
                </a:lnTo>
                <a:lnTo>
                  <a:pt x="1444777" y="5283868"/>
                </a:lnTo>
                <a:lnTo>
                  <a:pt x="1405439" y="5251682"/>
                </a:lnTo>
                <a:lnTo>
                  <a:pt x="1360737" y="5226651"/>
                </a:lnTo>
                <a:lnTo>
                  <a:pt x="1312459" y="5205192"/>
                </a:lnTo>
                <a:lnTo>
                  <a:pt x="1260605" y="5187312"/>
                </a:lnTo>
                <a:lnTo>
                  <a:pt x="1206961" y="5171219"/>
                </a:lnTo>
                <a:lnTo>
                  <a:pt x="1153319" y="5156913"/>
                </a:lnTo>
                <a:lnTo>
                  <a:pt x="1097888" y="5142608"/>
                </a:lnTo>
                <a:lnTo>
                  <a:pt x="1046034" y="5126515"/>
                </a:lnTo>
                <a:lnTo>
                  <a:pt x="994178" y="5108634"/>
                </a:lnTo>
                <a:lnTo>
                  <a:pt x="945901" y="5087176"/>
                </a:lnTo>
                <a:lnTo>
                  <a:pt x="902986" y="5060355"/>
                </a:lnTo>
                <a:lnTo>
                  <a:pt x="863647" y="5028169"/>
                </a:lnTo>
                <a:lnTo>
                  <a:pt x="831463" y="4988832"/>
                </a:lnTo>
                <a:lnTo>
                  <a:pt x="804643" y="4945915"/>
                </a:lnTo>
                <a:lnTo>
                  <a:pt x="783185" y="4897636"/>
                </a:lnTo>
                <a:lnTo>
                  <a:pt x="765304" y="4845782"/>
                </a:lnTo>
                <a:lnTo>
                  <a:pt x="749211" y="4793927"/>
                </a:lnTo>
                <a:lnTo>
                  <a:pt x="734906" y="4738495"/>
                </a:lnTo>
                <a:lnTo>
                  <a:pt x="720601" y="4684853"/>
                </a:lnTo>
                <a:lnTo>
                  <a:pt x="704508" y="4631208"/>
                </a:lnTo>
                <a:lnTo>
                  <a:pt x="686627" y="4579352"/>
                </a:lnTo>
                <a:lnTo>
                  <a:pt x="665170" y="4531073"/>
                </a:lnTo>
                <a:lnTo>
                  <a:pt x="640137" y="4486371"/>
                </a:lnTo>
                <a:lnTo>
                  <a:pt x="607953" y="4447032"/>
                </a:lnTo>
                <a:lnTo>
                  <a:pt x="572190" y="4405905"/>
                </a:lnTo>
                <a:lnTo>
                  <a:pt x="531064" y="4370144"/>
                </a:lnTo>
                <a:lnTo>
                  <a:pt x="486360" y="4336170"/>
                </a:lnTo>
                <a:lnTo>
                  <a:pt x="441659" y="4302196"/>
                </a:lnTo>
                <a:lnTo>
                  <a:pt x="396958" y="4268222"/>
                </a:lnTo>
                <a:lnTo>
                  <a:pt x="354042" y="4234246"/>
                </a:lnTo>
                <a:lnTo>
                  <a:pt x="312916" y="4196697"/>
                </a:lnTo>
                <a:lnTo>
                  <a:pt x="277155" y="4159148"/>
                </a:lnTo>
                <a:lnTo>
                  <a:pt x="246759" y="4116232"/>
                </a:lnTo>
                <a:lnTo>
                  <a:pt x="223513" y="4071530"/>
                </a:lnTo>
                <a:lnTo>
                  <a:pt x="207420" y="4017888"/>
                </a:lnTo>
                <a:lnTo>
                  <a:pt x="200268" y="3962456"/>
                </a:lnTo>
                <a:lnTo>
                  <a:pt x="198478" y="3905234"/>
                </a:lnTo>
                <a:lnTo>
                  <a:pt x="203843" y="3844439"/>
                </a:lnTo>
                <a:lnTo>
                  <a:pt x="210996" y="3783644"/>
                </a:lnTo>
                <a:lnTo>
                  <a:pt x="219936" y="3722847"/>
                </a:lnTo>
                <a:lnTo>
                  <a:pt x="227088" y="3662052"/>
                </a:lnTo>
                <a:lnTo>
                  <a:pt x="230666" y="3601257"/>
                </a:lnTo>
                <a:lnTo>
                  <a:pt x="230666" y="3542248"/>
                </a:lnTo>
                <a:lnTo>
                  <a:pt x="223513" y="3486818"/>
                </a:lnTo>
                <a:lnTo>
                  <a:pt x="209208" y="3431386"/>
                </a:lnTo>
                <a:lnTo>
                  <a:pt x="187750" y="3379529"/>
                </a:lnTo>
                <a:lnTo>
                  <a:pt x="160929" y="3325887"/>
                </a:lnTo>
                <a:lnTo>
                  <a:pt x="130531" y="3272245"/>
                </a:lnTo>
                <a:lnTo>
                  <a:pt x="98347" y="3218601"/>
                </a:lnTo>
                <a:lnTo>
                  <a:pt x="67949" y="3166744"/>
                </a:lnTo>
                <a:lnTo>
                  <a:pt x="41126" y="3111314"/>
                </a:lnTo>
                <a:lnTo>
                  <a:pt x="19670" y="3057670"/>
                </a:lnTo>
                <a:lnTo>
                  <a:pt x="5365" y="3002238"/>
                </a:lnTo>
                <a:lnTo>
                  <a:pt x="0" y="2945018"/>
                </a:lnTo>
                <a:lnTo>
                  <a:pt x="5365" y="2887800"/>
                </a:lnTo>
                <a:lnTo>
                  <a:pt x="19670" y="2832369"/>
                </a:lnTo>
                <a:lnTo>
                  <a:pt x="41126" y="2778724"/>
                </a:lnTo>
                <a:lnTo>
                  <a:pt x="67949" y="2723294"/>
                </a:lnTo>
                <a:lnTo>
                  <a:pt x="98347" y="2671438"/>
                </a:lnTo>
                <a:lnTo>
                  <a:pt x="130531" y="2617795"/>
                </a:lnTo>
                <a:lnTo>
                  <a:pt x="160929" y="2564151"/>
                </a:lnTo>
                <a:lnTo>
                  <a:pt x="187750" y="2510509"/>
                </a:lnTo>
                <a:lnTo>
                  <a:pt x="209208" y="2458652"/>
                </a:lnTo>
                <a:lnTo>
                  <a:pt x="223513" y="2403220"/>
                </a:lnTo>
                <a:lnTo>
                  <a:pt x="230666" y="2347790"/>
                </a:lnTo>
                <a:lnTo>
                  <a:pt x="230666" y="2288783"/>
                </a:lnTo>
                <a:lnTo>
                  <a:pt x="227088" y="2227986"/>
                </a:lnTo>
                <a:lnTo>
                  <a:pt x="219936" y="2167191"/>
                </a:lnTo>
                <a:lnTo>
                  <a:pt x="210996" y="2106394"/>
                </a:lnTo>
                <a:lnTo>
                  <a:pt x="203843" y="2045599"/>
                </a:lnTo>
                <a:lnTo>
                  <a:pt x="198478" y="1984804"/>
                </a:lnTo>
                <a:lnTo>
                  <a:pt x="200268" y="1927585"/>
                </a:lnTo>
                <a:lnTo>
                  <a:pt x="207420" y="1872153"/>
                </a:lnTo>
                <a:lnTo>
                  <a:pt x="223513" y="1818508"/>
                </a:lnTo>
                <a:lnTo>
                  <a:pt x="246759" y="1773807"/>
                </a:lnTo>
                <a:lnTo>
                  <a:pt x="277155" y="1730892"/>
                </a:lnTo>
                <a:lnTo>
                  <a:pt x="312916" y="1693341"/>
                </a:lnTo>
                <a:lnTo>
                  <a:pt x="354042" y="1655792"/>
                </a:lnTo>
                <a:lnTo>
                  <a:pt x="396958" y="1621816"/>
                </a:lnTo>
                <a:lnTo>
                  <a:pt x="441659" y="1587842"/>
                </a:lnTo>
                <a:lnTo>
                  <a:pt x="486360" y="1553868"/>
                </a:lnTo>
                <a:lnTo>
                  <a:pt x="531064" y="1519895"/>
                </a:lnTo>
                <a:lnTo>
                  <a:pt x="572190" y="1484133"/>
                </a:lnTo>
                <a:lnTo>
                  <a:pt x="607953" y="1443007"/>
                </a:lnTo>
                <a:lnTo>
                  <a:pt x="640137" y="1403668"/>
                </a:lnTo>
                <a:lnTo>
                  <a:pt x="665170" y="1358966"/>
                </a:lnTo>
                <a:lnTo>
                  <a:pt x="686627" y="1310687"/>
                </a:lnTo>
                <a:lnTo>
                  <a:pt x="704508" y="1258830"/>
                </a:lnTo>
                <a:lnTo>
                  <a:pt x="720601" y="1205186"/>
                </a:lnTo>
                <a:lnTo>
                  <a:pt x="734906" y="1151543"/>
                </a:lnTo>
                <a:lnTo>
                  <a:pt x="749211" y="1096111"/>
                </a:lnTo>
                <a:lnTo>
                  <a:pt x="765304" y="1044257"/>
                </a:lnTo>
                <a:lnTo>
                  <a:pt x="783185" y="992400"/>
                </a:lnTo>
                <a:lnTo>
                  <a:pt x="804643" y="944123"/>
                </a:lnTo>
                <a:lnTo>
                  <a:pt x="831463" y="901209"/>
                </a:lnTo>
                <a:lnTo>
                  <a:pt x="863647" y="861870"/>
                </a:lnTo>
                <a:lnTo>
                  <a:pt x="902986" y="829684"/>
                </a:lnTo>
                <a:lnTo>
                  <a:pt x="945901" y="802863"/>
                </a:lnTo>
                <a:lnTo>
                  <a:pt x="994178" y="781405"/>
                </a:lnTo>
                <a:lnTo>
                  <a:pt x="1046034" y="763524"/>
                </a:lnTo>
                <a:lnTo>
                  <a:pt x="1097888" y="747431"/>
                </a:lnTo>
                <a:lnTo>
                  <a:pt x="1153319" y="733125"/>
                </a:lnTo>
                <a:lnTo>
                  <a:pt x="1206961" y="718820"/>
                </a:lnTo>
                <a:lnTo>
                  <a:pt x="1260605" y="702727"/>
                </a:lnTo>
                <a:lnTo>
                  <a:pt x="1312459" y="684846"/>
                </a:lnTo>
                <a:lnTo>
                  <a:pt x="1360737" y="663388"/>
                </a:lnTo>
                <a:lnTo>
                  <a:pt x="1405439" y="638356"/>
                </a:lnTo>
                <a:lnTo>
                  <a:pt x="1444777" y="606170"/>
                </a:lnTo>
                <a:lnTo>
                  <a:pt x="1485903" y="570407"/>
                </a:lnTo>
                <a:lnTo>
                  <a:pt x="1521666" y="529280"/>
                </a:lnTo>
                <a:lnTo>
                  <a:pt x="1555640" y="486366"/>
                </a:lnTo>
                <a:lnTo>
                  <a:pt x="1589613" y="441664"/>
                </a:lnTo>
                <a:lnTo>
                  <a:pt x="1623587" y="396960"/>
                </a:lnTo>
                <a:lnTo>
                  <a:pt x="1657560" y="354046"/>
                </a:lnTo>
                <a:lnTo>
                  <a:pt x="1695111" y="312919"/>
                </a:lnTo>
                <a:lnTo>
                  <a:pt x="1732660" y="277158"/>
                </a:lnTo>
                <a:lnTo>
                  <a:pt x="1775575" y="246759"/>
                </a:lnTo>
                <a:lnTo>
                  <a:pt x="1820277" y="223514"/>
                </a:lnTo>
                <a:lnTo>
                  <a:pt x="1873920" y="207421"/>
                </a:lnTo>
                <a:lnTo>
                  <a:pt x="1929352" y="200268"/>
                </a:lnTo>
                <a:lnTo>
                  <a:pt x="1986569" y="198480"/>
                </a:lnTo>
                <a:lnTo>
                  <a:pt x="2047363" y="203845"/>
                </a:lnTo>
                <a:lnTo>
                  <a:pt x="2108159" y="210998"/>
                </a:lnTo>
                <a:lnTo>
                  <a:pt x="2168955" y="219938"/>
                </a:lnTo>
                <a:lnTo>
                  <a:pt x="2229750" y="227091"/>
                </a:lnTo>
                <a:lnTo>
                  <a:pt x="2290544" y="230666"/>
                </a:lnTo>
                <a:lnTo>
                  <a:pt x="2349553" y="230666"/>
                </a:lnTo>
                <a:lnTo>
                  <a:pt x="2404984" y="223514"/>
                </a:lnTo>
                <a:lnTo>
                  <a:pt x="2460415" y="209208"/>
                </a:lnTo>
                <a:lnTo>
                  <a:pt x="2514057" y="187752"/>
                </a:lnTo>
                <a:lnTo>
                  <a:pt x="2567699" y="159141"/>
                </a:lnTo>
                <a:lnTo>
                  <a:pt x="2621342" y="130533"/>
                </a:lnTo>
                <a:lnTo>
                  <a:pt x="2674984" y="98346"/>
                </a:lnTo>
                <a:lnTo>
                  <a:pt x="2726840" y="67948"/>
                </a:lnTo>
                <a:lnTo>
                  <a:pt x="2782271" y="41127"/>
                </a:lnTo>
                <a:lnTo>
                  <a:pt x="2835913" y="19669"/>
                </a:lnTo>
                <a:lnTo>
                  <a:pt x="2891344" y="5363"/>
                </a:lnTo>
                <a:close/>
              </a:path>
            </a:pathLst>
          </a:custGeom>
        </p:spPr>
      </p:pic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30581CF1-C445-4EA2-8A1B-47EFAA87E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2288" y="0"/>
            <a:ext cx="5344102" cy="3217319"/>
          </a:xfrm>
          <a:custGeom>
            <a:avLst/>
            <a:gdLst>
              <a:gd name="connsiteX0" fmla="*/ 209034 w 5344102"/>
              <a:gd name="connsiteY0" fmla="*/ 0 h 3217319"/>
              <a:gd name="connsiteX1" fmla="*/ 5135071 w 5344102"/>
              <a:gd name="connsiteY1" fmla="*/ 0 h 3217319"/>
              <a:gd name="connsiteX2" fmla="*/ 5135071 w 5344102"/>
              <a:gd name="connsiteY2" fmla="*/ 7298 h 3217319"/>
              <a:gd name="connsiteX3" fmla="*/ 5141552 w 5344102"/>
              <a:gd name="connsiteY3" fmla="*/ 57529 h 3217319"/>
              <a:gd name="connsiteX4" fmla="*/ 5154514 w 5344102"/>
              <a:gd name="connsiteY4" fmla="*/ 107762 h 3217319"/>
              <a:gd name="connsiteX5" fmla="*/ 5173960 w 5344102"/>
              <a:gd name="connsiteY5" fmla="*/ 154755 h 3217319"/>
              <a:gd name="connsiteX6" fmla="*/ 5199887 w 5344102"/>
              <a:gd name="connsiteY6" fmla="*/ 203366 h 3217319"/>
              <a:gd name="connsiteX7" fmla="*/ 5225812 w 5344102"/>
              <a:gd name="connsiteY7" fmla="*/ 251980 h 3217319"/>
              <a:gd name="connsiteX8" fmla="*/ 5254980 w 5344102"/>
              <a:gd name="connsiteY8" fmla="*/ 300590 h 3217319"/>
              <a:gd name="connsiteX9" fmla="*/ 5282526 w 5344102"/>
              <a:gd name="connsiteY9" fmla="*/ 347583 h 3217319"/>
              <a:gd name="connsiteX10" fmla="*/ 5306833 w 5344102"/>
              <a:gd name="connsiteY10" fmla="*/ 397815 h 3217319"/>
              <a:gd name="connsiteX11" fmla="*/ 5326276 w 5344102"/>
              <a:gd name="connsiteY11" fmla="*/ 446428 h 3217319"/>
              <a:gd name="connsiteX12" fmla="*/ 5339241 w 5344102"/>
              <a:gd name="connsiteY12" fmla="*/ 496660 h 3217319"/>
              <a:gd name="connsiteX13" fmla="*/ 5344102 w 5344102"/>
              <a:gd name="connsiteY13" fmla="*/ 548512 h 3217319"/>
              <a:gd name="connsiteX14" fmla="*/ 5339241 w 5344102"/>
              <a:gd name="connsiteY14" fmla="*/ 600365 h 3217319"/>
              <a:gd name="connsiteX15" fmla="*/ 5326276 w 5344102"/>
              <a:gd name="connsiteY15" fmla="*/ 650598 h 3217319"/>
              <a:gd name="connsiteX16" fmla="*/ 5306833 w 5344102"/>
              <a:gd name="connsiteY16" fmla="*/ 699211 h 3217319"/>
              <a:gd name="connsiteX17" fmla="*/ 5282526 w 5344102"/>
              <a:gd name="connsiteY17" fmla="*/ 749442 h 3217319"/>
              <a:gd name="connsiteX18" fmla="*/ 5254980 w 5344102"/>
              <a:gd name="connsiteY18" fmla="*/ 796435 h 3217319"/>
              <a:gd name="connsiteX19" fmla="*/ 5225812 w 5344102"/>
              <a:gd name="connsiteY19" fmla="*/ 845048 h 3217319"/>
              <a:gd name="connsiteX20" fmla="*/ 5199887 w 5344102"/>
              <a:gd name="connsiteY20" fmla="*/ 893659 h 3217319"/>
              <a:gd name="connsiteX21" fmla="*/ 5173960 w 5344102"/>
              <a:gd name="connsiteY21" fmla="*/ 942270 h 3217319"/>
              <a:gd name="connsiteX22" fmla="*/ 5154514 w 5344102"/>
              <a:gd name="connsiteY22" fmla="*/ 989263 h 3217319"/>
              <a:gd name="connsiteX23" fmla="*/ 5141552 w 5344102"/>
              <a:gd name="connsiteY23" fmla="*/ 1039497 h 3217319"/>
              <a:gd name="connsiteX24" fmla="*/ 5135071 w 5344102"/>
              <a:gd name="connsiteY24" fmla="*/ 1089727 h 3217319"/>
              <a:gd name="connsiteX25" fmla="*/ 5135071 w 5344102"/>
              <a:gd name="connsiteY25" fmla="*/ 1143202 h 3217319"/>
              <a:gd name="connsiteX26" fmla="*/ 5138311 w 5344102"/>
              <a:gd name="connsiteY26" fmla="*/ 1198295 h 3217319"/>
              <a:gd name="connsiteX27" fmla="*/ 5144792 w 5344102"/>
              <a:gd name="connsiteY27" fmla="*/ 1253388 h 3217319"/>
              <a:gd name="connsiteX28" fmla="*/ 5152894 w 5344102"/>
              <a:gd name="connsiteY28" fmla="*/ 1308483 h 3217319"/>
              <a:gd name="connsiteX29" fmla="*/ 5159375 w 5344102"/>
              <a:gd name="connsiteY29" fmla="*/ 1363576 h 3217319"/>
              <a:gd name="connsiteX30" fmla="*/ 5164237 w 5344102"/>
              <a:gd name="connsiteY30" fmla="*/ 1418669 h 3217319"/>
              <a:gd name="connsiteX31" fmla="*/ 5162616 w 5344102"/>
              <a:gd name="connsiteY31" fmla="*/ 1470524 h 3217319"/>
              <a:gd name="connsiteX32" fmla="*/ 5156135 w 5344102"/>
              <a:gd name="connsiteY32" fmla="*/ 1520757 h 3217319"/>
              <a:gd name="connsiteX33" fmla="*/ 5141552 w 5344102"/>
              <a:gd name="connsiteY33" fmla="*/ 1569369 h 3217319"/>
              <a:gd name="connsiteX34" fmla="*/ 5120486 w 5344102"/>
              <a:gd name="connsiteY34" fmla="*/ 1609878 h 3217319"/>
              <a:gd name="connsiteX35" fmla="*/ 5092939 w 5344102"/>
              <a:gd name="connsiteY35" fmla="*/ 1648768 h 3217319"/>
              <a:gd name="connsiteX36" fmla="*/ 5060529 w 5344102"/>
              <a:gd name="connsiteY36" fmla="*/ 1682797 h 3217319"/>
              <a:gd name="connsiteX37" fmla="*/ 5023262 w 5344102"/>
              <a:gd name="connsiteY37" fmla="*/ 1716824 h 3217319"/>
              <a:gd name="connsiteX38" fmla="*/ 4984371 w 5344102"/>
              <a:gd name="connsiteY38" fmla="*/ 1747613 h 3217319"/>
              <a:gd name="connsiteX39" fmla="*/ 4943861 w 5344102"/>
              <a:gd name="connsiteY39" fmla="*/ 1778400 h 3217319"/>
              <a:gd name="connsiteX40" fmla="*/ 4901732 w 5344102"/>
              <a:gd name="connsiteY40" fmla="*/ 1809188 h 3217319"/>
              <a:gd name="connsiteX41" fmla="*/ 4862842 w 5344102"/>
              <a:gd name="connsiteY41" fmla="*/ 1839975 h 3217319"/>
              <a:gd name="connsiteX42" fmla="*/ 4825572 w 5344102"/>
              <a:gd name="connsiteY42" fmla="*/ 1872383 h 3217319"/>
              <a:gd name="connsiteX43" fmla="*/ 4793164 w 5344102"/>
              <a:gd name="connsiteY43" fmla="*/ 1909652 h 3217319"/>
              <a:gd name="connsiteX44" fmla="*/ 4763996 w 5344102"/>
              <a:gd name="connsiteY44" fmla="*/ 1945301 h 3217319"/>
              <a:gd name="connsiteX45" fmla="*/ 4741309 w 5344102"/>
              <a:gd name="connsiteY45" fmla="*/ 1985810 h 3217319"/>
              <a:gd name="connsiteX46" fmla="*/ 4721865 w 5344102"/>
              <a:gd name="connsiteY46" fmla="*/ 2029562 h 3217319"/>
              <a:gd name="connsiteX47" fmla="*/ 4705661 w 5344102"/>
              <a:gd name="connsiteY47" fmla="*/ 2076555 h 3217319"/>
              <a:gd name="connsiteX48" fmla="*/ 4691078 w 5344102"/>
              <a:gd name="connsiteY48" fmla="*/ 2125168 h 3217319"/>
              <a:gd name="connsiteX49" fmla="*/ 4678114 w 5344102"/>
              <a:gd name="connsiteY49" fmla="*/ 2173779 h 3217319"/>
              <a:gd name="connsiteX50" fmla="*/ 4665151 w 5344102"/>
              <a:gd name="connsiteY50" fmla="*/ 2224012 h 3217319"/>
              <a:gd name="connsiteX51" fmla="*/ 4650566 w 5344102"/>
              <a:gd name="connsiteY51" fmla="*/ 2271004 h 3217319"/>
              <a:gd name="connsiteX52" fmla="*/ 4634363 w 5344102"/>
              <a:gd name="connsiteY52" fmla="*/ 2317994 h 3217319"/>
              <a:gd name="connsiteX53" fmla="*/ 4614920 w 5344102"/>
              <a:gd name="connsiteY53" fmla="*/ 2361746 h 3217319"/>
              <a:gd name="connsiteX54" fmla="*/ 4590613 w 5344102"/>
              <a:gd name="connsiteY54" fmla="*/ 2400637 h 3217319"/>
              <a:gd name="connsiteX55" fmla="*/ 4561447 w 5344102"/>
              <a:gd name="connsiteY55" fmla="*/ 2436284 h 3217319"/>
              <a:gd name="connsiteX56" fmla="*/ 4525797 w 5344102"/>
              <a:gd name="connsiteY56" fmla="*/ 2465451 h 3217319"/>
              <a:gd name="connsiteX57" fmla="*/ 4486906 w 5344102"/>
              <a:gd name="connsiteY57" fmla="*/ 2489757 h 3217319"/>
              <a:gd name="connsiteX58" fmla="*/ 4443155 w 5344102"/>
              <a:gd name="connsiteY58" fmla="*/ 2509203 h 3217319"/>
              <a:gd name="connsiteX59" fmla="*/ 4396163 w 5344102"/>
              <a:gd name="connsiteY59" fmla="*/ 2525407 h 3217319"/>
              <a:gd name="connsiteX60" fmla="*/ 4349173 w 5344102"/>
              <a:gd name="connsiteY60" fmla="*/ 2539990 h 3217319"/>
              <a:gd name="connsiteX61" fmla="*/ 4298939 w 5344102"/>
              <a:gd name="connsiteY61" fmla="*/ 2552954 h 3217319"/>
              <a:gd name="connsiteX62" fmla="*/ 4250326 w 5344102"/>
              <a:gd name="connsiteY62" fmla="*/ 2565918 h 3217319"/>
              <a:gd name="connsiteX63" fmla="*/ 4201715 w 5344102"/>
              <a:gd name="connsiteY63" fmla="*/ 2580502 h 3217319"/>
              <a:gd name="connsiteX64" fmla="*/ 4154724 w 5344102"/>
              <a:gd name="connsiteY64" fmla="*/ 2596705 h 3217319"/>
              <a:gd name="connsiteX65" fmla="*/ 4110972 w 5344102"/>
              <a:gd name="connsiteY65" fmla="*/ 2616151 h 3217319"/>
              <a:gd name="connsiteX66" fmla="*/ 4070464 w 5344102"/>
              <a:gd name="connsiteY66" fmla="*/ 2638835 h 3217319"/>
              <a:gd name="connsiteX67" fmla="*/ 4034814 w 5344102"/>
              <a:gd name="connsiteY67" fmla="*/ 2668002 h 3217319"/>
              <a:gd name="connsiteX68" fmla="*/ 3997545 w 5344102"/>
              <a:gd name="connsiteY68" fmla="*/ 2700411 h 3217319"/>
              <a:gd name="connsiteX69" fmla="*/ 3965136 w 5344102"/>
              <a:gd name="connsiteY69" fmla="*/ 2737680 h 3217319"/>
              <a:gd name="connsiteX70" fmla="*/ 3934348 w 5344102"/>
              <a:gd name="connsiteY70" fmla="*/ 2776570 h 3217319"/>
              <a:gd name="connsiteX71" fmla="*/ 3903560 w 5344102"/>
              <a:gd name="connsiteY71" fmla="*/ 2817079 h 3217319"/>
              <a:gd name="connsiteX72" fmla="*/ 3872773 w 5344102"/>
              <a:gd name="connsiteY72" fmla="*/ 2857590 h 3217319"/>
              <a:gd name="connsiteX73" fmla="*/ 3841985 w 5344102"/>
              <a:gd name="connsiteY73" fmla="*/ 2896480 h 3217319"/>
              <a:gd name="connsiteX74" fmla="*/ 3807956 w 5344102"/>
              <a:gd name="connsiteY74" fmla="*/ 2933749 h 3217319"/>
              <a:gd name="connsiteX75" fmla="*/ 3773927 w 5344102"/>
              <a:gd name="connsiteY75" fmla="*/ 2966156 h 3217319"/>
              <a:gd name="connsiteX76" fmla="*/ 3735039 w 5344102"/>
              <a:gd name="connsiteY76" fmla="*/ 2993703 h 3217319"/>
              <a:gd name="connsiteX77" fmla="*/ 3694528 w 5344102"/>
              <a:gd name="connsiteY77" fmla="*/ 3014769 h 3217319"/>
              <a:gd name="connsiteX78" fmla="*/ 3645915 w 5344102"/>
              <a:gd name="connsiteY78" fmla="*/ 3029353 h 3217319"/>
              <a:gd name="connsiteX79" fmla="*/ 3595682 w 5344102"/>
              <a:gd name="connsiteY79" fmla="*/ 3035835 h 3217319"/>
              <a:gd name="connsiteX80" fmla="*/ 3543830 w 5344102"/>
              <a:gd name="connsiteY80" fmla="*/ 3037455 h 3217319"/>
              <a:gd name="connsiteX81" fmla="*/ 3488736 w 5344102"/>
              <a:gd name="connsiteY81" fmla="*/ 3032593 h 3217319"/>
              <a:gd name="connsiteX82" fmla="*/ 3433642 w 5344102"/>
              <a:gd name="connsiteY82" fmla="*/ 3026113 h 3217319"/>
              <a:gd name="connsiteX83" fmla="*/ 3378548 w 5344102"/>
              <a:gd name="connsiteY83" fmla="*/ 3018009 h 3217319"/>
              <a:gd name="connsiteX84" fmla="*/ 3323455 w 5344102"/>
              <a:gd name="connsiteY84" fmla="*/ 3011529 h 3217319"/>
              <a:gd name="connsiteX85" fmla="*/ 3268360 w 5344102"/>
              <a:gd name="connsiteY85" fmla="*/ 3008288 h 3217319"/>
              <a:gd name="connsiteX86" fmla="*/ 3214887 w 5344102"/>
              <a:gd name="connsiteY86" fmla="*/ 3008288 h 3217319"/>
              <a:gd name="connsiteX87" fmla="*/ 3164655 w 5344102"/>
              <a:gd name="connsiteY87" fmla="*/ 3014769 h 3217319"/>
              <a:gd name="connsiteX88" fmla="*/ 3112802 w 5344102"/>
              <a:gd name="connsiteY88" fmla="*/ 3027733 h 3217319"/>
              <a:gd name="connsiteX89" fmla="*/ 3065810 w 5344102"/>
              <a:gd name="connsiteY89" fmla="*/ 3047177 h 3217319"/>
              <a:gd name="connsiteX90" fmla="*/ 3017198 w 5344102"/>
              <a:gd name="connsiteY90" fmla="*/ 3073104 h 3217319"/>
              <a:gd name="connsiteX91" fmla="*/ 2968587 w 5344102"/>
              <a:gd name="connsiteY91" fmla="*/ 3099031 h 3217319"/>
              <a:gd name="connsiteX92" fmla="*/ 2919974 w 5344102"/>
              <a:gd name="connsiteY92" fmla="*/ 3128197 h 3217319"/>
              <a:gd name="connsiteX93" fmla="*/ 2872980 w 5344102"/>
              <a:gd name="connsiteY93" fmla="*/ 3155745 h 3217319"/>
              <a:gd name="connsiteX94" fmla="*/ 2822750 w 5344102"/>
              <a:gd name="connsiteY94" fmla="*/ 3180050 h 3217319"/>
              <a:gd name="connsiteX95" fmla="*/ 2774137 w 5344102"/>
              <a:gd name="connsiteY95" fmla="*/ 3199496 h 3217319"/>
              <a:gd name="connsiteX96" fmla="*/ 2723903 w 5344102"/>
              <a:gd name="connsiteY96" fmla="*/ 3212459 h 3217319"/>
              <a:gd name="connsiteX97" fmla="*/ 2672052 w 5344102"/>
              <a:gd name="connsiteY97" fmla="*/ 3217319 h 3217319"/>
              <a:gd name="connsiteX98" fmla="*/ 2620199 w 5344102"/>
              <a:gd name="connsiteY98" fmla="*/ 3212459 h 3217319"/>
              <a:gd name="connsiteX99" fmla="*/ 2569966 w 5344102"/>
              <a:gd name="connsiteY99" fmla="*/ 3199496 h 3217319"/>
              <a:gd name="connsiteX100" fmla="*/ 2521355 w 5344102"/>
              <a:gd name="connsiteY100" fmla="*/ 3180050 h 3217319"/>
              <a:gd name="connsiteX101" fmla="*/ 2471122 w 5344102"/>
              <a:gd name="connsiteY101" fmla="*/ 3155745 h 3217319"/>
              <a:gd name="connsiteX102" fmla="*/ 2424129 w 5344102"/>
              <a:gd name="connsiteY102" fmla="*/ 3128197 h 3217319"/>
              <a:gd name="connsiteX103" fmla="*/ 2375517 w 5344102"/>
              <a:gd name="connsiteY103" fmla="*/ 3099031 h 3217319"/>
              <a:gd name="connsiteX104" fmla="*/ 2326904 w 5344102"/>
              <a:gd name="connsiteY104" fmla="*/ 3073104 h 3217319"/>
              <a:gd name="connsiteX105" fmla="*/ 2278293 w 5344102"/>
              <a:gd name="connsiteY105" fmla="*/ 3047177 h 3217319"/>
              <a:gd name="connsiteX106" fmla="*/ 2229682 w 5344102"/>
              <a:gd name="connsiteY106" fmla="*/ 3027733 h 3217319"/>
              <a:gd name="connsiteX107" fmla="*/ 2179449 w 5344102"/>
              <a:gd name="connsiteY107" fmla="*/ 3014769 h 3217319"/>
              <a:gd name="connsiteX108" fmla="*/ 2129216 w 5344102"/>
              <a:gd name="connsiteY108" fmla="*/ 3008288 h 3217319"/>
              <a:gd name="connsiteX109" fmla="*/ 2075741 w 5344102"/>
              <a:gd name="connsiteY109" fmla="*/ 3008288 h 3217319"/>
              <a:gd name="connsiteX110" fmla="*/ 2020648 w 5344102"/>
              <a:gd name="connsiteY110" fmla="*/ 3011529 h 3217319"/>
              <a:gd name="connsiteX111" fmla="*/ 1965555 w 5344102"/>
              <a:gd name="connsiteY111" fmla="*/ 3018009 h 3217319"/>
              <a:gd name="connsiteX112" fmla="*/ 1910460 w 5344102"/>
              <a:gd name="connsiteY112" fmla="*/ 3026113 h 3217319"/>
              <a:gd name="connsiteX113" fmla="*/ 1855365 w 5344102"/>
              <a:gd name="connsiteY113" fmla="*/ 3032593 h 3217319"/>
              <a:gd name="connsiteX114" fmla="*/ 1800272 w 5344102"/>
              <a:gd name="connsiteY114" fmla="*/ 3037455 h 3217319"/>
              <a:gd name="connsiteX115" fmla="*/ 1748420 w 5344102"/>
              <a:gd name="connsiteY115" fmla="*/ 3035835 h 3217319"/>
              <a:gd name="connsiteX116" fmla="*/ 1698188 w 5344102"/>
              <a:gd name="connsiteY116" fmla="*/ 3029353 h 3217319"/>
              <a:gd name="connsiteX117" fmla="*/ 1649575 w 5344102"/>
              <a:gd name="connsiteY117" fmla="*/ 3014769 h 3217319"/>
              <a:gd name="connsiteX118" fmla="*/ 1609065 w 5344102"/>
              <a:gd name="connsiteY118" fmla="*/ 2993703 h 3217319"/>
              <a:gd name="connsiteX119" fmla="*/ 1570174 w 5344102"/>
              <a:gd name="connsiteY119" fmla="*/ 2966156 h 3217319"/>
              <a:gd name="connsiteX120" fmla="*/ 1536147 w 5344102"/>
              <a:gd name="connsiteY120" fmla="*/ 2933749 h 3217319"/>
              <a:gd name="connsiteX121" fmla="*/ 1502117 w 5344102"/>
              <a:gd name="connsiteY121" fmla="*/ 2896480 h 3217319"/>
              <a:gd name="connsiteX122" fmla="*/ 1471330 w 5344102"/>
              <a:gd name="connsiteY122" fmla="*/ 2857590 h 3217319"/>
              <a:gd name="connsiteX123" fmla="*/ 1440542 w 5344102"/>
              <a:gd name="connsiteY123" fmla="*/ 2817079 h 3217319"/>
              <a:gd name="connsiteX124" fmla="*/ 1409755 w 5344102"/>
              <a:gd name="connsiteY124" fmla="*/ 2776570 h 3217319"/>
              <a:gd name="connsiteX125" fmla="*/ 1378968 w 5344102"/>
              <a:gd name="connsiteY125" fmla="*/ 2737680 h 3217319"/>
              <a:gd name="connsiteX126" fmla="*/ 1346559 w 5344102"/>
              <a:gd name="connsiteY126" fmla="*/ 2700411 h 3217319"/>
              <a:gd name="connsiteX127" fmla="*/ 1309289 w 5344102"/>
              <a:gd name="connsiteY127" fmla="*/ 2668002 h 3217319"/>
              <a:gd name="connsiteX128" fmla="*/ 1273640 w 5344102"/>
              <a:gd name="connsiteY128" fmla="*/ 2638835 h 3217319"/>
              <a:gd name="connsiteX129" fmla="*/ 1233130 w 5344102"/>
              <a:gd name="connsiteY129" fmla="*/ 2616151 h 3217319"/>
              <a:gd name="connsiteX130" fmla="*/ 1189379 w 5344102"/>
              <a:gd name="connsiteY130" fmla="*/ 2596705 h 3217319"/>
              <a:gd name="connsiteX131" fmla="*/ 1142388 w 5344102"/>
              <a:gd name="connsiteY131" fmla="*/ 2580502 h 3217319"/>
              <a:gd name="connsiteX132" fmla="*/ 1093775 w 5344102"/>
              <a:gd name="connsiteY132" fmla="*/ 2565918 h 3217319"/>
              <a:gd name="connsiteX133" fmla="*/ 1045164 w 5344102"/>
              <a:gd name="connsiteY133" fmla="*/ 2552954 h 3217319"/>
              <a:gd name="connsiteX134" fmla="*/ 994931 w 5344102"/>
              <a:gd name="connsiteY134" fmla="*/ 2539990 h 3217319"/>
              <a:gd name="connsiteX135" fmla="*/ 947939 w 5344102"/>
              <a:gd name="connsiteY135" fmla="*/ 2525407 h 3217319"/>
              <a:gd name="connsiteX136" fmla="*/ 900946 w 5344102"/>
              <a:gd name="connsiteY136" fmla="*/ 2509203 h 3217319"/>
              <a:gd name="connsiteX137" fmla="*/ 857197 w 5344102"/>
              <a:gd name="connsiteY137" fmla="*/ 2489757 h 3217319"/>
              <a:gd name="connsiteX138" fmla="*/ 818305 w 5344102"/>
              <a:gd name="connsiteY138" fmla="*/ 2465451 h 3217319"/>
              <a:gd name="connsiteX139" fmla="*/ 782657 w 5344102"/>
              <a:gd name="connsiteY139" fmla="*/ 2436284 h 3217319"/>
              <a:gd name="connsiteX140" fmla="*/ 753491 w 5344102"/>
              <a:gd name="connsiteY140" fmla="*/ 2400637 h 3217319"/>
              <a:gd name="connsiteX141" fmla="*/ 729185 w 5344102"/>
              <a:gd name="connsiteY141" fmla="*/ 2361746 h 3217319"/>
              <a:gd name="connsiteX142" fmla="*/ 709739 w 5344102"/>
              <a:gd name="connsiteY142" fmla="*/ 2317994 h 3217319"/>
              <a:gd name="connsiteX143" fmla="*/ 693536 w 5344102"/>
              <a:gd name="connsiteY143" fmla="*/ 2271004 h 3217319"/>
              <a:gd name="connsiteX144" fmla="*/ 678952 w 5344102"/>
              <a:gd name="connsiteY144" fmla="*/ 2224012 h 3217319"/>
              <a:gd name="connsiteX145" fmla="*/ 665989 w 5344102"/>
              <a:gd name="connsiteY145" fmla="*/ 2173779 h 3217319"/>
              <a:gd name="connsiteX146" fmla="*/ 653024 w 5344102"/>
              <a:gd name="connsiteY146" fmla="*/ 2125168 h 3217319"/>
              <a:gd name="connsiteX147" fmla="*/ 638441 w 5344102"/>
              <a:gd name="connsiteY147" fmla="*/ 2076555 h 3217319"/>
              <a:gd name="connsiteX148" fmla="*/ 622237 w 5344102"/>
              <a:gd name="connsiteY148" fmla="*/ 2029562 h 3217319"/>
              <a:gd name="connsiteX149" fmla="*/ 602791 w 5344102"/>
              <a:gd name="connsiteY149" fmla="*/ 1985810 h 3217319"/>
              <a:gd name="connsiteX150" fmla="*/ 580106 w 5344102"/>
              <a:gd name="connsiteY150" fmla="*/ 1945301 h 3217319"/>
              <a:gd name="connsiteX151" fmla="*/ 550941 w 5344102"/>
              <a:gd name="connsiteY151" fmla="*/ 1909652 h 3217319"/>
              <a:gd name="connsiteX152" fmla="*/ 518531 w 5344102"/>
              <a:gd name="connsiteY152" fmla="*/ 1872383 h 3217319"/>
              <a:gd name="connsiteX153" fmla="*/ 481262 w 5344102"/>
              <a:gd name="connsiteY153" fmla="*/ 1839975 h 3217319"/>
              <a:gd name="connsiteX154" fmla="*/ 440750 w 5344102"/>
              <a:gd name="connsiteY154" fmla="*/ 1809188 h 3217319"/>
              <a:gd name="connsiteX155" fmla="*/ 400241 w 5344102"/>
              <a:gd name="connsiteY155" fmla="*/ 1778400 h 3217319"/>
              <a:gd name="connsiteX156" fmla="*/ 359731 w 5344102"/>
              <a:gd name="connsiteY156" fmla="*/ 1747613 h 3217319"/>
              <a:gd name="connsiteX157" fmla="*/ 320841 w 5344102"/>
              <a:gd name="connsiteY157" fmla="*/ 1716824 h 3217319"/>
              <a:gd name="connsiteX158" fmla="*/ 283572 w 5344102"/>
              <a:gd name="connsiteY158" fmla="*/ 1682797 h 3217319"/>
              <a:gd name="connsiteX159" fmla="*/ 251164 w 5344102"/>
              <a:gd name="connsiteY159" fmla="*/ 1648768 h 3217319"/>
              <a:gd name="connsiteX160" fmla="*/ 223618 w 5344102"/>
              <a:gd name="connsiteY160" fmla="*/ 1609878 h 3217319"/>
              <a:gd name="connsiteX161" fmla="*/ 202553 w 5344102"/>
              <a:gd name="connsiteY161" fmla="*/ 1569369 h 3217319"/>
              <a:gd name="connsiteX162" fmla="*/ 187969 w 5344102"/>
              <a:gd name="connsiteY162" fmla="*/ 1520757 h 3217319"/>
              <a:gd name="connsiteX163" fmla="*/ 181487 w 5344102"/>
              <a:gd name="connsiteY163" fmla="*/ 1470524 h 3217319"/>
              <a:gd name="connsiteX164" fmla="*/ 179866 w 5344102"/>
              <a:gd name="connsiteY164" fmla="*/ 1418669 h 3217319"/>
              <a:gd name="connsiteX165" fmla="*/ 184727 w 5344102"/>
              <a:gd name="connsiteY165" fmla="*/ 1363576 h 3217319"/>
              <a:gd name="connsiteX166" fmla="*/ 191209 w 5344102"/>
              <a:gd name="connsiteY166" fmla="*/ 1308483 h 3217319"/>
              <a:gd name="connsiteX167" fmla="*/ 199310 w 5344102"/>
              <a:gd name="connsiteY167" fmla="*/ 1253388 h 3217319"/>
              <a:gd name="connsiteX168" fmla="*/ 205793 w 5344102"/>
              <a:gd name="connsiteY168" fmla="*/ 1198295 h 3217319"/>
              <a:gd name="connsiteX169" fmla="*/ 209034 w 5344102"/>
              <a:gd name="connsiteY169" fmla="*/ 1143202 h 3217319"/>
              <a:gd name="connsiteX170" fmla="*/ 209034 w 5344102"/>
              <a:gd name="connsiteY170" fmla="*/ 1089727 h 3217319"/>
              <a:gd name="connsiteX171" fmla="*/ 202553 w 5344102"/>
              <a:gd name="connsiteY171" fmla="*/ 1039497 h 3217319"/>
              <a:gd name="connsiteX172" fmla="*/ 189589 w 5344102"/>
              <a:gd name="connsiteY172" fmla="*/ 989263 h 3217319"/>
              <a:gd name="connsiteX173" fmla="*/ 170144 w 5344102"/>
              <a:gd name="connsiteY173" fmla="*/ 942270 h 3217319"/>
              <a:gd name="connsiteX174" fmla="*/ 145838 w 5344102"/>
              <a:gd name="connsiteY174" fmla="*/ 893659 h 3217319"/>
              <a:gd name="connsiteX175" fmla="*/ 118290 w 5344102"/>
              <a:gd name="connsiteY175" fmla="*/ 845048 h 3217319"/>
              <a:gd name="connsiteX176" fmla="*/ 89124 w 5344102"/>
              <a:gd name="connsiteY176" fmla="*/ 796435 h 3217319"/>
              <a:gd name="connsiteX177" fmla="*/ 61577 w 5344102"/>
              <a:gd name="connsiteY177" fmla="*/ 749442 h 3217319"/>
              <a:gd name="connsiteX178" fmla="*/ 37269 w 5344102"/>
              <a:gd name="connsiteY178" fmla="*/ 699211 h 3217319"/>
              <a:gd name="connsiteX179" fmla="*/ 17826 w 5344102"/>
              <a:gd name="connsiteY179" fmla="*/ 650598 h 3217319"/>
              <a:gd name="connsiteX180" fmla="*/ 4863 w 5344102"/>
              <a:gd name="connsiteY180" fmla="*/ 600365 h 3217319"/>
              <a:gd name="connsiteX181" fmla="*/ 0 w 5344102"/>
              <a:gd name="connsiteY181" fmla="*/ 548512 h 3217319"/>
              <a:gd name="connsiteX182" fmla="*/ 4863 w 5344102"/>
              <a:gd name="connsiteY182" fmla="*/ 496660 h 3217319"/>
              <a:gd name="connsiteX183" fmla="*/ 17826 w 5344102"/>
              <a:gd name="connsiteY183" fmla="*/ 446428 h 3217319"/>
              <a:gd name="connsiteX184" fmla="*/ 37269 w 5344102"/>
              <a:gd name="connsiteY184" fmla="*/ 397815 h 3217319"/>
              <a:gd name="connsiteX185" fmla="*/ 61577 w 5344102"/>
              <a:gd name="connsiteY185" fmla="*/ 347583 h 3217319"/>
              <a:gd name="connsiteX186" fmla="*/ 89124 w 5344102"/>
              <a:gd name="connsiteY186" fmla="*/ 300590 h 3217319"/>
              <a:gd name="connsiteX187" fmla="*/ 118290 w 5344102"/>
              <a:gd name="connsiteY187" fmla="*/ 251980 h 3217319"/>
              <a:gd name="connsiteX188" fmla="*/ 145838 w 5344102"/>
              <a:gd name="connsiteY188" fmla="*/ 203366 h 3217319"/>
              <a:gd name="connsiteX189" fmla="*/ 170144 w 5344102"/>
              <a:gd name="connsiteY189" fmla="*/ 154755 h 3217319"/>
              <a:gd name="connsiteX190" fmla="*/ 189589 w 5344102"/>
              <a:gd name="connsiteY190" fmla="*/ 107762 h 3217319"/>
              <a:gd name="connsiteX191" fmla="*/ 202553 w 5344102"/>
              <a:gd name="connsiteY191" fmla="*/ 57529 h 3217319"/>
              <a:gd name="connsiteX192" fmla="*/ 209034 w 5344102"/>
              <a:gd name="connsiteY192" fmla="*/ 7298 h 32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344102" h="3217319">
                <a:moveTo>
                  <a:pt x="209034" y="0"/>
                </a:moveTo>
                <a:lnTo>
                  <a:pt x="5135071" y="0"/>
                </a:lnTo>
                <a:lnTo>
                  <a:pt x="5135071" y="7298"/>
                </a:lnTo>
                <a:lnTo>
                  <a:pt x="5141552" y="57529"/>
                </a:lnTo>
                <a:lnTo>
                  <a:pt x="5154514" y="107762"/>
                </a:lnTo>
                <a:lnTo>
                  <a:pt x="5173960" y="154755"/>
                </a:lnTo>
                <a:lnTo>
                  <a:pt x="5199887" y="203366"/>
                </a:lnTo>
                <a:lnTo>
                  <a:pt x="5225812" y="251980"/>
                </a:lnTo>
                <a:lnTo>
                  <a:pt x="5254980" y="300590"/>
                </a:lnTo>
                <a:lnTo>
                  <a:pt x="5282526" y="347583"/>
                </a:lnTo>
                <a:lnTo>
                  <a:pt x="5306833" y="397815"/>
                </a:lnTo>
                <a:lnTo>
                  <a:pt x="5326276" y="446428"/>
                </a:lnTo>
                <a:lnTo>
                  <a:pt x="5339241" y="496660"/>
                </a:lnTo>
                <a:lnTo>
                  <a:pt x="5344102" y="548512"/>
                </a:lnTo>
                <a:lnTo>
                  <a:pt x="5339241" y="600365"/>
                </a:lnTo>
                <a:lnTo>
                  <a:pt x="5326276" y="650598"/>
                </a:lnTo>
                <a:lnTo>
                  <a:pt x="5306833" y="699211"/>
                </a:lnTo>
                <a:lnTo>
                  <a:pt x="5282526" y="749442"/>
                </a:lnTo>
                <a:lnTo>
                  <a:pt x="5254980" y="796435"/>
                </a:lnTo>
                <a:lnTo>
                  <a:pt x="5225812" y="845048"/>
                </a:lnTo>
                <a:lnTo>
                  <a:pt x="5199887" y="893659"/>
                </a:lnTo>
                <a:lnTo>
                  <a:pt x="5173960" y="942270"/>
                </a:lnTo>
                <a:lnTo>
                  <a:pt x="5154514" y="989263"/>
                </a:lnTo>
                <a:lnTo>
                  <a:pt x="5141552" y="1039497"/>
                </a:lnTo>
                <a:lnTo>
                  <a:pt x="5135071" y="1089727"/>
                </a:lnTo>
                <a:lnTo>
                  <a:pt x="5135071" y="1143202"/>
                </a:lnTo>
                <a:lnTo>
                  <a:pt x="5138311" y="1198295"/>
                </a:lnTo>
                <a:lnTo>
                  <a:pt x="5144792" y="1253388"/>
                </a:lnTo>
                <a:lnTo>
                  <a:pt x="5152894" y="1308483"/>
                </a:lnTo>
                <a:lnTo>
                  <a:pt x="5159375" y="1363576"/>
                </a:lnTo>
                <a:lnTo>
                  <a:pt x="5164237" y="1418669"/>
                </a:lnTo>
                <a:lnTo>
                  <a:pt x="5162616" y="1470524"/>
                </a:lnTo>
                <a:lnTo>
                  <a:pt x="5156135" y="1520757"/>
                </a:lnTo>
                <a:lnTo>
                  <a:pt x="5141552" y="1569369"/>
                </a:lnTo>
                <a:lnTo>
                  <a:pt x="5120486" y="1609878"/>
                </a:lnTo>
                <a:lnTo>
                  <a:pt x="5092939" y="1648768"/>
                </a:lnTo>
                <a:lnTo>
                  <a:pt x="5060529" y="1682797"/>
                </a:lnTo>
                <a:lnTo>
                  <a:pt x="5023262" y="1716824"/>
                </a:lnTo>
                <a:lnTo>
                  <a:pt x="4984371" y="1747613"/>
                </a:lnTo>
                <a:lnTo>
                  <a:pt x="4943861" y="1778400"/>
                </a:lnTo>
                <a:lnTo>
                  <a:pt x="4901732" y="1809188"/>
                </a:lnTo>
                <a:lnTo>
                  <a:pt x="4862842" y="1839975"/>
                </a:lnTo>
                <a:lnTo>
                  <a:pt x="4825572" y="1872383"/>
                </a:lnTo>
                <a:lnTo>
                  <a:pt x="4793164" y="1909652"/>
                </a:lnTo>
                <a:lnTo>
                  <a:pt x="4763996" y="1945301"/>
                </a:lnTo>
                <a:lnTo>
                  <a:pt x="4741309" y="1985810"/>
                </a:lnTo>
                <a:lnTo>
                  <a:pt x="4721865" y="2029562"/>
                </a:lnTo>
                <a:lnTo>
                  <a:pt x="4705661" y="2076555"/>
                </a:lnTo>
                <a:lnTo>
                  <a:pt x="4691078" y="2125168"/>
                </a:lnTo>
                <a:lnTo>
                  <a:pt x="4678114" y="2173779"/>
                </a:lnTo>
                <a:lnTo>
                  <a:pt x="4665151" y="2224012"/>
                </a:lnTo>
                <a:lnTo>
                  <a:pt x="4650566" y="2271004"/>
                </a:lnTo>
                <a:lnTo>
                  <a:pt x="4634363" y="2317994"/>
                </a:lnTo>
                <a:lnTo>
                  <a:pt x="4614920" y="2361746"/>
                </a:lnTo>
                <a:lnTo>
                  <a:pt x="4590613" y="2400637"/>
                </a:lnTo>
                <a:lnTo>
                  <a:pt x="4561447" y="2436284"/>
                </a:lnTo>
                <a:lnTo>
                  <a:pt x="4525797" y="2465451"/>
                </a:lnTo>
                <a:lnTo>
                  <a:pt x="4486906" y="2489757"/>
                </a:lnTo>
                <a:lnTo>
                  <a:pt x="4443155" y="2509203"/>
                </a:lnTo>
                <a:lnTo>
                  <a:pt x="4396163" y="2525407"/>
                </a:lnTo>
                <a:lnTo>
                  <a:pt x="4349173" y="2539990"/>
                </a:lnTo>
                <a:lnTo>
                  <a:pt x="4298939" y="2552954"/>
                </a:lnTo>
                <a:lnTo>
                  <a:pt x="4250326" y="2565918"/>
                </a:lnTo>
                <a:lnTo>
                  <a:pt x="4201715" y="2580502"/>
                </a:lnTo>
                <a:lnTo>
                  <a:pt x="4154724" y="2596705"/>
                </a:lnTo>
                <a:lnTo>
                  <a:pt x="4110972" y="2616151"/>
                </a:lnTo>
                <a:lnTo>
                  <a:pt x="4070464" y="2638835"/>
                </a:lnTo>
                <a:lnTo>
                  <a:pt x="4034814" y="2668002"/>
                </a:lnTo>
                <a:lnTo>
                  <a:pt x="3997545" y="2700411"/>
                </a:lnTo>
                <a:lnTo>
                  <a:pt x="3965136" y="2737680"/>
                </a:lnTo>
                <a:lnTo>
                  <a:pt x="3934348" y="2776570"/>
                </a:lnTo>
                <a:lnTo>
                  <a:pt x="3903560" y="2817079"/>
                </a:lnTo>
                <a:lnTo>
                  <a:pt x="3872773" y="2857590"/>
                </a:lnTo>
                <a:lnTo>
                  <a:pt x="3841985" y="2896480"/>
                </a:lnTo>
                <a:lnTo>
                  <a:pt x="3807956" y="2933749"/>
                </a:lnTo>
                <a:lnTo>
                  <a:pt x="3773927" y="2966156"/>
                </a:lnTo>
                <a:lnTo>
                  <a:pt x="3735039" y="2993703"/>
                </a:lnTo>
                <a:lnTo>
                  <a:pt x="3694528" y="3014769"/>
                </a:lnTo>
                <a:lnTo>
                  <a:pt x="3645915" y="3029353"/>
                </a:lnTo>
                <a:lnTo>
                  <a:pt x="3595682" y="3035835"/>
                </a:lnTo>
                <a:lnTo>
                  <a:pt x="3543830" y="3037455"/>
                </a:lnTo>
                <a:lnTo>
                  <a:pt x="3488736" y="3032593"/>
                </a:lnTo>
                <a:lnTo>
                  <a:pt x="3433642" y="3026113"/>
                </a:lnTo>
                <a:lnTo>
                  <a:pt x="3378548" y="3018009"/>
                </a:lnTo>
                <a:lnTo>
                  <a:pt x="3323455" y="3011529"/>
                </a:lnTo>
                <a:lnTo>
                  <a:pt x="3268360" y="3008288"/>
                </a:lnTo>
                <a:lnTo>
                  <a:pt x="3214887" y="3008288"/>
                </a:lnTo>
                <a:lnTo>
                  <a:pt x="3164655" y="3014769"/>
                </a:lnTo>
                <a:lnTo>
                  <a:pt x="3112802" y="3027733"/>
                </a:lnTo>
                <a:lnTo>
                  <a:pt x="3065810" y="3047177"/>
                </a:lnTo>
                <a:lnTo>
                  <a:pt x="3017198" y="3073104"/>
                </a:lnTo>
                <a:lnTo>
                  <a:pt x="2968587" y="3099031"/>
                </a:lnTo>
                <a:lnTo>
                  <a:pt x="2919974" y="3128197"/>
                </a:lnTo>
                <a:lnTo>
                  <a:pt x="2872980" y="3155745"/>
                </a:lnTo>
                <a:lnTo>
                  <a:pt x="2822750" y="3180050"/>
                </a:lnTo>
                <a:lnTo>
                  <a:pt x="2774137" y="3199496"/>
                </a:lnTo>
                <a:lnTo>
                  <a:pt x="2723903" y="3212459"/>
                </a:lnTo>
                <a:lnTo>
                  <a:pt x="2672052" y="3217319"/>
                </a:lnTo>
                <a:lnTo>
                  <a:pt x="2620199" y="3212459"/>
                </a:lnTo>
                <a:lnTo>
                  <a:pt x="2569966" y="3199496"/>
                </a:lnTo>
                <a:lnTo>
                  <a:pt x="2521355" y="3180050"/>
                </a:lnTo>
                <a:lnTo>
                  <a:pt x="2471122" y="3155745"/>
                </a:lnTo>
                <a:lnTo>
                  <a:pt x="2424129" y="3128197"/>
                </a:lnTo>
                <a:lnTo>
                  <a:pt x="2375517" y="3099031"/>
                </a:lnTo>
                <a:lnTo>
                  <a:pt x="2326904" y="3073104"/>
                </a:lnTo>
                <a:lnTo>
                  <a:pt x="2278293" y="3047177"/>
                </a:lnTo>
                <a:lnTo>
                  <a:pt x="2229682" y="3027733"/>
                </a:lnTo>
                <a:lnTo>
                  <a:pt x="2179449" y="3014769"/>
                </a:lnTo>
                <a:lnTo>
                  <a:pt x="2129216" y="3008288"/>
                </a:lnTo>
                <a:lnTo>
                  <a:pt x="2075741" y="3008288"/>
                </a:lnTo>
                <a:lnTo>
                  <a:pt x="2020648" y="3011529"/>
                </a:lnTo>
                <a:lnTo>
                  <a:pt x="1965555" y="3018009"/>
                </a:lnTo>
                <a:lnTo>
                  <a:pt x="1910460" y="3026113"/>
                </a:lnTo>
                <a:lnTo>
                  <a:pt x="1855365" y="3032593"/>
                </a:lnTo>
                <a:lnTo>
                  <a:pt x="1800272" y="3037455"/>
                </a:lnTo>
                <a:lnTo>
                  <a:pt x="1748420" y="3035835"/>
                </a:lnTo>
                <a:lnTo>
                  <a:pt x="1698188" y="3029353"/>
                </a:lnTo>
                <a:lnTo>
                  <a:pt x="1649575" y="3014769"/>
                </a:lnTo>
                <a:lnTo>
                  <a:pt x="1609065" y="2993703"/>
                </a:lnTo>
                <a:lnTo>
                  <a:pt x="1570174" y="2966156"/>
                </a:lnTo>
                <a:lnTo>
                  <a:pt x="1536147" y="2933749"/>
                </a:lnTo>
                <a:lnTo>
                  <a:pt x="1502117" y="2896480"/>
                </a:lnTo>
                <a:lnTo>
                  <a:pt x="1471330" y="2857590"/>
                </a:lnTo>
                <a:lnTo>
                  <a:pt x="1440542" y="2817079"/>
                </a:lnTo>
                <a:lnTo>
                  <a:pt x="1409755" y="2776570"/>
                </a:lnTo>
                <a:lnTo>
                  <a:pt x="1378968" y="2737680"/>
                </a:lnTo>
                <a:lnTo>
                  <a:pt x="1346559" y="2700411"/>
                </a:lnTo>
                <a:lnTo>
                  <a:pt x="1309289" y="2668002"/>
                </a:lnTo>
                <a:lnTo>
                  <a:pt x="1273640" y="2638835"/>
                </a:lnTo>
                <a:lnTo>
                  <a:pt x="1233130" y="2616151"/>
                </a:lnTo>
                <a:lnTo>
                  <a:pt x="1189379" y="2596705"/>
                </a:lnTo>
                <a:lnTo>
                  <a:pt x="1142388" y="2580502"/>
                </a:lnTo>
                <a:lnTo>
                  <a:pt x="1093775" y="2565918"/>
                </a:lnTo>
                <a:lnTo>
                  <a:pt x="1045164" y="2552954"/>
                </a:lnTo>
                <a:lnTo>
                  <a:pt x="994931" y="2539990"/>
                </a:lnTo>
                <a:lnTo>
                  <a:pt x="947939" y="2525407"/>
                </a:lnTo>
                <a:lnTo>
                  <a:pt x="900946" y="2509203"/>
                </a:lnTo>
                <a:lnTo>
                  <a:pt x="857197" y="2489757"/>
                </a:lnTo>
                <a:lnTo>
                  <a:pt x="818305" y="2465451"/>
                </a:lnTo>
                <a:lnTo>
                  <a:pt x="782657" y="2436284"/>
                </a:lnTo>
                <a:lnTo>
                  <a:pt x="753491" y="2400637"/>
                </a:lnTo>
                <a:lnTo>
                  <a:pt x="729185" y="2361746"/>
                </a:lnTo>
                <a:lnTo>
                  <a:pt x="709739" y="2317994"/>
                </a:lnTo>
                <a:lnTo>
                  <a:pt x="693536" y="2271004"/>
                </a:lnTo>
                <a:lnTo>
                  <a:pt x="678952" y="2224012"/>
                </a:lnTo>
                <a:lnTo>
                  <a:pt x="665989" y="2173779"/>
                </a:lnTo>
                <a:lnTo>
                  <a:pt x="653024" y="2125168"/>
                </a:lnTo>
                <a:lnTo>
                  <a:pt x="638441" y="2076555"/>
                </a:lnTo>
                <a:lnTo>
                  <a:pt x="622237" y="2029562"/>
                </a:lnTo>
                <a:lnTo>
                  <a:pt x="602791" y="1985810"/>
                </a:lnTo>
                <a:lnTo>
                  <a:pt x="580106" y="1945301"/>
                </a:lnTo>
                <a:lnTo>
                  <a:pt x="550941" y="1909652"/>
                </a:lnTo>
                <a:lnTo>
                  <a:pt x="518531" y="1872383"/>
                </a:lnTo>
                <a:lnTo>
                  <a:pt x="481262" y="1839975"/>
                </a:lnTo>
                <a:lnTo>
                  <a:pt x="440750" y="1809188"/>
                </a:lnTo>
                <a:lnTo>
                  <a:pt x="400241" y="1778400"/>
                </a:lnTo>
                <a:lnTo>
                  <a:pt x="359731" y="1747613"/>
                </a:lnTo>
                <a:lnTo>
                  <a:pt x="320841" y="1716824"/>
                </a:lnTo>
                <a:lnTo>
                  <a:pt x="283572" y="1682797"/>
                </a:lnTo>
                <a:lnTo>
                  <a:pt x="251164" y="1648768"/>
                </a:lnTo>
                <a:lnTo>
                  <a:pt x="223618" y="1609878"/>
                </a:lnTo>
                <a:lnTo>
                  <a:pt x="202553" y="1569369"/>
                </a:lnTo>
                <a:lnTo>
                  <a:pt x="187969" y="1520757"/>
                </a:lnTo>
                <a:lnTo>
                  <a:pt x="181487" y="1470524"/>
                </a:lnTo>
                <a:lnTo>
                  <a:pt x="179866" y="1418669"/>
                </a:lnTo>
                <a:lnTo>
                  <a:pt x="184727" y="1363576"/>
                </a:lnTo>
                <a:lnTo>
                  <a:pt x="191209" y="1308483"/>
                </a:lnTo>
                <a:lnTo>
                  <a:pt x="199310" y="1253388"/>
                </a:lnTo>
                <a:lnTo>
                  <a:pt x="205793" y="1198295"/>
                </a:lnTo>
                <a:lnTo>
                  <a:pt x="209034" y="1143202"/>
                </a:lnTo>
                <a:lnTo>
                  <a:pt x="209034" y="1089727"/>
                </a:lnTo>
                <a:lnTo>
                  <a:pt x="202553" y="1039497"/>
                </a:lnTo>
                <a:lnTo>
                  <a:pt x="189589" y="989263"/>
                </a:lnTo>
                <a:lnTo>
                  <a:pt x="170144" y="942270"/>
                </a:lnTo>
                <a:lnTo>
                  <a:pt x="145838" y="893659"/>
                </a:lnTo>
                <a:lnTo>
                  <a:pt x="118290" y="845048"/>
                </a:lnTo>
                <a:lnTo>
                  <a:pt x="89124" y="796435"/>
                </a:lnTo>
                <a:lnTo>
                  <a:pt x="61577" y="749442"/>
                </a:lnTo>
                <a:lnTo>
                  <a:pt x="37269" y="699211"/>
                </a:lnTo>
                <a:lnTo>
                  <a:pt x="17826" y="650598"/>
                </a:lnTo>
                <a:lnTo>
                  <a:pt x="4863" y="600365"/>
                </a:lnTo>
                <a:lnTo>
                  <a:pt x="0" y="548512"/>
                </a:lnTo>
                <a:lnTo>
                  <a:pt x="4863" y="496660"/>
                </a:lnTo>
                <a:lnTo>
                  <a:pt x="17826" y="446428"/>
                </a:lnTo>
                <a:lnTo>
                  <a:pt x="37269" y="397815"/>
                </a:lnTo>
                <a:lnTo>
                  <a:pt x="61577" y="347583"/>
                </a:lnTo>
                <a:lnTo>
                  <a:pt x="89124" y="300590"/>
                </a:lnTo>
                <a:lnTo>
                  <a:pt x="118290" y="251980"/>
                </a:lnTo>
                <a:lnTo>
                  <a:pt x="145838" y="203366"/>
                </a:lnTo>
                <a:lnTo>
                  <a:pt x="170144" y="154755"/>
                </a:lnTo>
                <a:lnTo>
                  <a:pt x="189589" y="107762"/>
                </a:lnTo>
                <a:lnTo>
                  <a:pt x="202553" y="57529"/>
                </a:lnTo>
                <a:lnTo>
                  <a:pt x="209034" y="7298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5D96F7B6-627B-478F-BA08-FD75A1E305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00" r="-2" b="12341"/>
          <a:stretch/>
        </p:blipFill>
        <p:spPr>
          <a:xfrm>
            <a:off x="3204673" y="10"/>
            <a:ext cx="5019316" cy="3055144"/>
          </a:xfrm>
          <a:custGeom>
            <a:avLst/>
            <a:gdLst/>
            <a:ahLst/>
            <a:cxnLst/>
            <a:rect l="l" t="t" r="r" b="b"/>
            <a:pathLst>
              <a:path w="5019316" h="3055154">
                <a:moveTo>
                  <a:pt x="196330" y="0"/>
                </a:moveTo>
                <a:lnTo>
                  <a:pt x="4822988" y="0"/>
                </a:lnTo>
                <a:lnTo>
                  <a:pt x="4822988" y="40184"/>
                </a:lnTo>
                <a:lnTo>
                  <a:pt x="4829076" y="87363"/>
                </a:lnTo>
                <a:lnTo>
                  <a:pt x="4841250" y="134544"/>
                </a:lnTo>
                <a:lnTo>
                  <a:pt x="4859514" y="178682"/>
                </a:lnTo>
                <a:lnTo>
                  <a:pt x="4883865" y="224339"/>
                </a:lnTo>
                <a:lnTo>
                  <a:pt x="4908215" y="269998"/>
                </a:lnTo>
                <a:lnTo>
                  <a:pt x="4935610" y="315655"/>
                </a:lnTo>
                <a:lnTo>
                  <a:pt x="4961482" y="359793"/>
                </a:lnTo>
                <a:lnTo>
                  <a:pt x="4984312" y="406972"/>
                </a:lnTo>
                <a:lnTo>
                  <a:pt x="5002574" y="452631"/>
                </a:lnTo>
                <a:lnTo>
                  <a:pt x="5014750" y="499811"/>
                </a:lnTo>
                <a:lnTo>
                  <a:pt x="5019316" y="548512"/>
                </a:lnTo>
                <a:lnTo>
                  <a:pt x="5014750" y="597215"/>
                </a:lnTo>
                <a:lnTo>
                  <a:pt x="5002574" y="644395"/>
                </a:lnTo>
                <a:lnTo>
                  <a:pt x="4984312" y="690054"/>
                </a:lnTo>
                <a:lnTo>
                  <a:pt x="4961482" y="737233"/>
                </a:lnTo>
                <a:lnTo>
                  <a:pt x="4935610" y="781371"/>
                </a:lnTo>
                <a:lnTo>
                  <a:pt x="4908215" y="827030"/>
                </a:lnTo>
                <a:lnTo>
                  <a:pt x="4883865" y="872687"/>
                </a:lnTo>
                <a:lnTo>
                  <a:pt x="4859514" y="918345"/>
                </a:lnTo>
                <a:lnTo>
                  <a:pt x="4841250" y="962482"/>
                </a:lnTo>
                <a:lnTo>
                  <a:pt x="4829076" y="1009663"/>
                </a:lnTo>
                <a:lnTo>
                  <a:pt x="4822988" y="1056842"/>
                </a:lnTo>
                <a:lnTo>
                  <a:pt x="4822988" y="1107067"/>
                </a:lnTo>
                <a:lnTo>
                  <a:pt x="4826031" y="1158813"/>
                </a:lnTo>
                <a:lnTo>
                  <a:pt x="4832119" y="1210558"/>
                </a:lnTo>
                <a:lnTo>
                  <a:pt x="4839728" y="1262305"/>
                </a:lnTo>
                <a:lnTo>
                  <a:pt x="4845816" y="1314051"/>
                </a:lnTo>
                <a:lnTo>
                  <a:pt x="4850383" y="1365796"/>
                </a:lnTo>
                <a:lnTo>
                  <a:pt x="4848859" y="1414500"/>
                </a:lnTo>
                <a:lnTo>
                  <a:pt x="4842773" y="1461681"/>
                </a:lnTo>
                <a:lnTo>
                  <a:pt x="4829076" y="1507338"/>
                </a:lnTo>
                <a:lnTo>
                  <a:pt x="4809290" y="1545386"/>
                </a:lnTo>
                <a:lnTo>
                  <a:pt x="4783417" y="1581914"/>
                </a:lnTo>
                <a:lnTo>
                  <a:pt x="4752978" y="1613874"/>
                </a:lnTo>
                <a:lnTo>
                  <a:pt x="4717975" y="1645834"/>
                </a:lnTo>
                <a:lnTo>
                  <a:pt x="4681447" y="1674752"/>
                </a:lnTo>
                <a:lnTo>
                  <a:pt x="4643400" y="1703669"/>
                </a:lnTo>
                <a:lnTo>
                  <a:pt x="4603831" y="1732585"/>
                </a:lnTo>
                <a:lnTo>
                  <a:pt x="4567303" y="1761502"/>
                </a:lnTo>
                <a:lnTo>
                  <a:pt x="4532299" y="1791940"/>
                </a:lnTo>
                <a:lnTo>
                  <a:pt x="4501861" y="1826945"/>
                </a:lnTo>
                <a:lnTo>
                  <a:pt x="4474466" y="1860428"/>
                </a:lnTo>
                <a:lnTo>
                  <a:pt x="4453158" y="1898476"/>
                </a:lnTo>
                <a:lnTo>
                  <a:pt x="4434896" y="1939569"/>
                </a:lnTo>
                <a:lnTo>
                  <a:pt x="4419677" y="1983706"/>
                </a:lnTo>
                <a:lnTo>
                  <a:pt x="4405979" y="2029365"/>
                </a:lnTo>
                <a:lnTo>
                  <a:pt x="4393803" y="2075023"/>
                </a:lnTo>
                <a:lnTo>
                  <a:pt x="4381628" y="2122203"/>
                </a:lnTo>
                <a:lnTo>
                  <a:pt x="4367930" y="2166339"/>
                </a:lnTo>
                <a:lnTo>
                  <a:pt x="4352711" y="2210475"/>
                </a:lnTo>
                <a:lnTo>
                  <a:pt x="4334449" y="2251568"/>
                </a:lnTo>
                <a:lnTo>
                  <a:pt x="4311619" y="2288096"/>
                </a:lnTo>
                <a:lnTo>
                  <a:pt x="4284226" y="2321577"/>
                </a:lnTo>
                <a:lnTo>
                  <a:pt x="4250743" y="2348972"/>
                </a:lnTo>
                <a:lnTo>
                  <a:pt x="4214216" y="2371801"/>
                </a:lnTo>
                <a:lnTo>
                  <a:pt x="4173123" y="2390065"/>
                </a:lnTo>
                <a:lnTo>
                  <a:pt x="4128988" y="2405284"/>
                </a:lnTo>
                <a:lnTo>
                  <a:pt x="4084853" y="2418982"/>
                </a:lnTo>
                <a:lnTo>
                  <a:pt x="4037672" y="2431158"/>
                </a:lnTo>
                <a:lnTo>
                  <a:pt x="3992014" y="2443334"/>
                </a:lnTo>
                <a:lnTo>
                  <a:pt x="3946357" y="2457031"/>
                </a:lnTo>
                <a:lnTo>
                  <a:pt x="3902222" y="2472250"/>
                </a:lnTo>
                <a:lnTo>
                  <a:pt x="3861129" y="2490514"/>
                </a:lnTo>
                <a:lnTo>
                  <a:pt x="3823082" y="2511820"/>
                </a:lnTo>
                <a:lnTo>
                  <a:pt x="3789599" y="2539215"/>
                </a:lnTo>
                <a:lnTo>
                  <a:pt x="3754595" y="2569655"/>
                </a:lnTo>
                <a:lnTo>
                  <a:pt x="3724155" y="2604660"/>
                </a:lnTo>
                <a:lnTo>
                  <a:pt x="3695239" y="2641186"/>
                </a:lnTo>
                <a:lnTo>
                  <a:pt x="3666323" y="2679234"/>
                </a:lnTo>
                <a:lnTo>
                  <a:pt x="3637406" y="2717283"/>
                </a:lnTo>
                <a:lnTo>
                  <a:pt x="3608490" y="2753810"/>
                </a:lnTo>
                <a:lnTo>
                  <a:pt x="3576529" y="2788814"/>
                </a:lnTo>
                <a:lnTo>
                  <a:pt x="3544567" y="2819253"/>
                </a:lnTo>
                <a:lnTo>
                  <a:pt x="3508043" y="2845126"/>
                </a:lnTo>
                <a:lnTo>
                  <a:pt x="3469994" y="2864912"/>
                </a:lnTo>
                <a:lnTo>
                  <a:pt x="3424336" y="2878609"/>
                </a:lnTo>
                <a:lnTo>
                  <a:pt x="3377155" y="2884697"/>
                </a:lnTo>
                <a:lnTo>
                  <a:pt x="3328455" y="2886219"/>
                </a:lnTo>
                <a:lnTo>
                  <a:pt x="3276709" y="2881652"/>
                </a:lnTo>
                <a:lnTo>
                  <a:pt x="3224964" y="2875566"/>
                </a:lnTo>
                <a:lnTo>
                  <a:pt x="3173217" y="2867955"/>
                </a:lnTo>
                <a:lnTo>
                  <a:pt x="3121473" y="2861868"/>
                </a:lnTo>
                <a:lnTo>
                  <a:pt x="3069726" y="2858824"/>
                </a:lnTo>
                <a:lnTo>
                  <a:pt x="3019503" y="2858824"/>
                </a:lnTo>
                <a:lnTo>
                  <a:pt x="2972324" y="2864912"/>
                </a:lnTo>
                <a:lnTo>
                  <a:pt x="2923623" y="2877088"/>
                </a:lnTo>
                <a:lnTo>
                  <a:pt x="2879486" y="2895350"/>
                </a:lnTo>
                <a:lnTo>
                  <a:pt x="2833829" y="2919702"/>
                </a:lnTo>
                <a:lnTo>
                  <a:pt x="2788172" y="2944054"/>
                </a:lnTo>
                <a:lnTo>
                  <a:pt x="2742513" y="2971447"/>
                </a:lnTo>
                <a:lnTo>
                  <a:pt x="2698376" y="2997321"/>
                </a:lnTo>
                <a:lnTo>
                  <a:pt x="2651198" y="3020150"/>
                </a:lnTo>
                <a:lnTo>
                  <a:pt x="2605539" y="3038414"/>
                </a:lnTo>
                <a:lnTo>
                  <a:pt x="2558359" y="3050590"/>
                </a:lnTo>
                <a:lnTo>
                  <a:pt x="2509659" y="3055154"/>
                </a:lnTo>
                <a:lnTo>
                  <a:pt x="2460957" y="3050590"/>
                </a:lnTo>
                <a:lnTo>
                  <a:pt x="2413777" y="3038414"/>
                </a:lnTo>
                <a:lnTo>
                  <a:pt x="2368120" y="3020150"/>
                </a:lnTo>
                <a:lnTo>
                  <a:pt x="2320940" y="2997321"/>
                </a:lnTo>
                <a:lnTo>
                  <a:pt x="2276803" y="2971447"/>
                </a:lnTo>
                <a:lnTo>
                  <a:pt x="2231146" y="2944054"/>
                </a:lnTo>
                <a:lnTo>
                  <a:pt x="2185488" y="2919702"/>
                </a:lnTo>
                <a:lnTo>
                  <a:pt x="2139831" y="2895350"/>
                </a:lnTo>
                <a:lnTo>
                  <a:pt x="2094174" y="2877088"/>
                </a:lnTo>
                <a:lnTo>
                  <a:pt x="2046994" y="2864912"/>
                </a:lnTo>
                <a:lnTo>
                  <a:pt x="1999813" y="2858824"/>
                </a:lnTo>
                <a:lnTo>
                  <a:pt x="1949589" y="2858824"/>
                </a:lnTo>
                <a:lnTo>
                  <a:pt x="1897844" y="2861868"/>
                </a:lnTo>
                <a:lnTo>
                  <a:pt x="1846099" y="2867955"/>
                </a:lnTo>
                <a:lnTo>
                  <a:pt x="1794352" y="2875566"/>
                </a:lnTo>
                <a:lnTo>
                  <a:pt x="1742606" y="2881652"/>
                </a:lnTo>
                <a:lnTo>
                  <a:pt x="1690861" y="2886219"/>
                </a:lnTo>
                <a:lnTo>
                  <a:pt x="1642161" y="2884697"/>
                </a:lnTo>
                <a:lnTo>
                  <a:pt x="1594981" y="2878609"/>
                </a:lnTo>
                <a:lnTo>
                  <a:pt x="1549322" y="2864912"/>
                </a:lnTo>
                <a:lnTo>
                  <a:pt x="1511275" y="2845126"/>
                </a:lnTo>
                <a:lnTo>
                  <a:pt x="1474747" y="2819253"/>
                </a:lnTo>
                <a:lnTo>
                  <a:pt x="1442788" y="2788814"/>
                </a:lnTo>
                <a:lnTo>
                  <a:pt x="1410827" y="2753810"/>
                </a:lnTo>
                <a:lnTo>
                  <a:pt x="1381910" y="2717283"/>
                </a:lnTo>
                <a:lnTo>
                  <a:pt x="1352994" y="2679234"/>
                </a:lnTo>
                <a:lnTo>
                  <a:pt x="1324077" y="2641186"/>
                </a:lnTo>
                <a:lnTo>
                  <a:pt x="1295161" y="2604660"/>
                </a:lnTo>
                <a:lnTo>
                  <a:pt x="1264721" y="2569655"/>
                </a:lnTo>
                <a:lnTo>
                  <a:pt x="1229717" y="2539215"/>
                </a:lnTo>
                <a:lnTo>
                  <a:pt x="1196234" y="2511820"/>
                </a:lnTo>
                <a:lnTo>
                  <a:pt x="1158187" y="2490514"/>
                </a:lnTo>
                <a:lnTo>
                  <a:pt x="1117095" y="2472250"/>
                </a:lnTo>
                <a:lnTo>
                  <a:pt x="1072959" y="2457031"/>
                </a:lnTo>
                <a:lnTo>
                  <a:pt x="1027301" y="2443334"/>
                </a:lnTo>
                <a:lnTo>
                  <a:pt x="981644" y="2431158"/>
                </a:lnTo>
                <a:lnTo>
                  <a:pt x="934464" y="2418982"/>
                </a:lnTo>
                <a:lnTo>
                  <a:pt x="890329" y="2405284"/>
                </a:lnTo>
                <a:lnTo>
                  <a:pt x="846192" y="2390065"/>
                </a:lnTo>
                <a:lnTo>
                  <a:pt x="805101" y="2371801"/>
                </a:lnTo>
                <a:lnTo>
                  <a:pt x="768573" y="2348972"/>
                </a:lnTo>
                <a:lnTo>
                  <a:pt x="735091" y="2321577"/>
                </a:lnTo>
                <a:lnTo>
                  <a:pt x="707698" y="2288096"/>
                </a:lnTo>
                <a:lnTo>
                  <a:pt x="684869" y="2251568"/>
                </a:lnTo>
                <a:lnTo>
                  <a:pt x="666605" y="2210475"/>
                </a:lnTo>
                <a:lnTo>
                  <a:pt x="651386" y="2166339"/>
                </a:lnTo>
                <a:lnTo>
                  <a:pt x="637689" y="2122203"/>
                </a:lnTo>
                <a:lnTo>
                  <a:pt x="625513" y="2075023"/>
                </a:lnTo>
                <a:lnTo>
                  <a:pt x="613337" y="2029365"/>
                </a:lnTo>
                <a:lnTo>
                  <a:pt x="599640" y="1983706"/>
                </a:lnTo>
                <a:lnTo>
                  <a:pt x="584421" y="1939569"/>
                </a:lnTo>
                <a:lnTo>
                  <a:pt x="566157" y="1898476"/>
                </a:lnTo>
                <a:lnTo>
                  <a:pt x="544850" y="1860428"/>
                </a:lnTo>
                <a:lnTo>
                  <a:pt x="517457" y="1826945"/>
                </a:lnTo>
                <a:lnTo>
                  <a:pt x="487017" y="1791940"/>
                </a:lnTo>
                <a:lnTo>
                  <a:pt x="452013" y="1761502"/>
                </a:lnTo>
                <a:lnTo>
                  <a:pt x="413964" y="1732585"/>
                </a:lnTo>
                <a:lnTo>
                  <a:pt x="375916" y="1703669"/>
                </a:lnTo>
                <a:lnTo>
                  <a:pt x="337869" y="1674752"/>
                </a:lnTo>
                <a:lnTo>
                  <a:pt x="301341" y="1645834"/>
                </a:lnTo>
                <a:lnTo>
                  <a:pt x="266337" y="1613874"/>
                </a:lnTo>
                <a:lnTo>
                  <a:pt x="235899" y="1581914"/>
                </a:lnTo>
                <a:lnTo>
                  <a:pt x="210028" y="1545386"/>
                </a:lnTo>
                <a:lnTo>
                  <a:pt x="190243" y="1507338"/>
                </a:lnTo>
                <a:lnTo>
                  <a:pt x="176545" y="1461681"/>
                </a:lnTo>
                <a:lnTo>
                  <a:pt x="170457" y="1414500"/>
                </a:lnTo>
                <a:lnTo>
                  <a:pt x="168934" y="1365796"/>
                </a:lnTo>
                <a:lnTo>
                  <a:pt x="173500" y="1314051"/>
                </a:lnTo>
                <a:lnTo>
                  <a:pt x="179588" y="1262305"/>
                </a:lnTo>
                <a:lnTo>
                  <a:pt x="187198" y="1210558"/>
                </a:lnTo>
                <a:lnTo>
                  <a:pt x="193285" y="1158813"/>
                </a:lnTo>
                <a:lnTo>
                  <a:pt x="196330" y="1107067"/>
                </a:lnTo>
                <a:lnTo>
                  <a:pt x="196330" y="1056842"/>
                </a:lnTo>
                <a:lnTo>
                  <a:pt x="190243" y="1009663"/>
                </a:lnTo>
                <a:lnTo>
                  <a:pt x="178067" y="962482"/>
                </a:lnTo>
                <a:lnTo>
                  <a:pt x="159803" y="918345"/>
                </a:lnTo>
                <a:lnTo>
                  <a:pt x="136974" y="872687"/>
                </a:lnTo>
                <a:lnTo>
                  <a:pt x="111101" y="827030"/>
                </a:lnTo>
                <a:lnTo>
                  <a:pt x="83708" y="781371"/>
                </a:lnTo>
                <a:lnTo>
                  <a:pt x="57835" y="737233"/>
                </a:lnTo>
                <a:lnTo>
                  <a:pt x="35005" y="690054"/>
                </a:lnTo>
                <a:lnTo>
                  <a:pt x="16743" y="644395"/>
                </a:lnTo>
                <a:lnTo>
                  <a:pt x="4567" y="597215"/>
                </a:lnTo>
                <a:lnTo>
                  <a:pt x="0" y="548512"/>
                </a:lnTo>
                <a:lnTo>
                  <a:pt x="4567" y="499811"/>
                </a:lnTo>
                <a:lnTo>
                  <a:pt x="16743" y="452631"/>
                </a:lnTo>
                <a:lnTo>
                  <a:pt x="35005" y="406972"/>
                </a:lnTo>
                <a:lnTo>
                  <a:pt x="57835" y="359793"/>
                </a:lnTo>
                <a:lnTo>
                  <a:pt x="83708" y="315655"/>
                </a:lnTo>
                <a:lnTo>
                  <a:pt x="111101" y="269998"/>
                </a:lnTo>
                <a:lnTo>
                  <a:pt x="136974" y="224339"/>
                </a:lnTo>
                <a:lnTo>
                  <a:pt x="159803" y="178682"/>
                </a:lnTo>
                <a:lnTo>
                  <a:pt x="178067" y="134544"/>
                </a:lnTo>
                <a:lnTo>
                  <a:pt x="190243" y="87363"/>
                </a:lnTo>
                <a:lnTo>
                  <a:pt x="196330" y="4018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66569971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6">
            <a:extLst>
              <a:ext uri="{FF2B5EF4-FFF2-40B4-BE49-F238E27FC236}">
                <a16:creationId xmlns:a16="http://schemas.microsoft.com/office/drawing/2014/main" id="{B217C2AD-51B4-40CE-A71F-F5D3F846D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F1BF92E-23CF-4BFE-9E1F-C359BACFA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0E624BD9-62FB-467A-ACDC-4836ADC5FE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1" name="Freeform 13">
            <a:extLst>
              <a:ext uri="{FF2B5EF4-FFF2-40B4-BE49-F238E27FC236}">
                <a16:creationId xmlns:a16="http://schemas.microsoft.com/office/drawing/2014/main" id="{4C973920-672E-443D-8D2E-2D1E3853A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flipH="1">
            <a:off x="141730" y="0"/>
            <a:ext cx="7789615" cy="6858000"/>
          </a:xfrm>
          <a:custGeom>
            <a:avLst/>
            <a:gdLst>
              <a:gd name="connsiteX0" fmla="*/ 9807836 w 9807836"/>
              <a:gd name="connsiteY0" fmla="*/ 0 h 6858000"/>
              <a:gd name="connsiteX1" fmla="*/ 0 w 9807836"/>
              <a:gd name="connsiteY1" fmla="*/ 0 h 6858000"/>
              <a:gd name="connsiteX2" fmla="*/ 26987 w 9807836"/>
              <a:gd name="connsiteY2" fmla="*/ 87312 h 6858000"/>
              <a:gd name="connsiteX3" fmla="*/ 52387 w 9807836"/>
              <a:gd name="connsiteY3" fmla="*/ 174625 h 6858000"/>
              <a:gd name="connsiteX4" fmla="*/ 77787 w 9807836"/>
              <a:gd name="connsiteY4" fmla="*/ 263525 h 6858000"/>
              <a:gd name="connsiteX5" fmla="*/ 100012 w 9807836"/>
              <a:gd name="connsiteY5" fmla="*/ 354012 h 6858000"/>
              <a:gd name="connsiteX6" fmla="*/ 127000 w 9807836"/>
              <a:gd name="connsiteY6" fmla="*/ 441325 h 6858000"/>
              <a:gd name="connsiteX7" fmla="*/ 155575 w 9807836"/>
              <a:gd name="connsiteY7" fmla="*/ 525462 h 6858000"/>
              <a:gd name="connsiteX8" fmla="*/ 192087 w 9807836"/>
              <a:gd name="connsiteY8" fmla="*/ 604837 h 6858000"/>
              <a:gd name="connsiteX9" fmla="*/ 234950 w 9807836"/>
              <a:gd name="connsiteY9" fmla="*/ 677862 h 6858000"/>
              <a:gd name="connsiteX10" fmla="*/ 282575 w 9807836"/>
              <a:gd name="connsiteY10" fmla="*/ 739775 h 6858000"/>
              <a:gd name="connsiteX11" fmla="*/ 334962 w 9807836"/>
              <a:gd name="connsiteY11" fmla="*/ 798512 h 6858000"/>
              <a:gd name="connsiteX12" fmla="*/ 395287 w 9807836"/>
              <a:gd name="connsiteY12" fmla="*/ 852487 h 6858000"/>
              <a:gd name="connsiteX13" fmla="*/ 458787 w 9807836"/>
              <a:gd name="connsiteY13" fmla="*/ 906462 h 6858000"/>
              <a:gd name="connsiteX14" fmla="*/ 525462 w 9807836"/>
              <a:gd name="connsiteY14" fmla="*/ 957262 h 6858000"/>
              <a:gd name="connsiteX15" fmla="*/ 592137 w 9807836"/>
              <a:gd name="connsiteY15" fmla="*/ 1008062 h 6858000"/>
              <a:gd name="connsiteX16" fmla="*/ 660400 w 9807836"/>
              <a:gd name="connsiteY16" fmla="*/ 1060450 h 6858000"/>
              <a:gd name="connsiteX17" fmla="*/ 725487 w 9807836"/>
              <a:gd name="connsiteY17" fmla="*/ 1111250 h 6858000"/>
              <a:gd name="connsiteX18" fmla="*/ 787400 w 9807836"/>
              <a:gd name="connsiteY18" fmla="*/ 1165225 h 6858000"/>
              <a:gd name="connsiteX19" fmla="*/ 844550 w 9807836"/>
              <a:gd name="connsiteY19" fmla="*/ 1223962 h 6858000"/>
              <a:gd name="connsiteX20" fmla="*/ 896937 w 9807836"/>
              <a:gd name="connsiteY20" fmla="*/ 1282700 h 6858000"/>
              <a:gd name="connsiteX21" fmla="*/ 939800 w 9807836"/>
              <a:gd name="connsiteY21" fmla="*/ 1346200 h 6858000"/>
              <a:gd name="connsiteX22" fmla="*/ 976312 w 9807836"/>
              <a:gd name="connsiteY22" fmla="*/ 1417637 h 6858000"/>
              <a:gd name="connsiteX23" fmla="*/ 998537 w 9807836"/>
              <a:gd name="connsiteY23" fmla="*/ 1487487 h 6858000"/>
              <a:gd name="connsiteX24" fmla="*/ 1012825 w 9807836"/>
              <a:gd name="connsiteY24" fmla="*/ 1565275 h 6858000"/>
              <a:gd name="connsiteX25" fmla="*/ 1019175 w 9807836"/>
              <a:gd name="connsiteY25" fmla="*/ 1641475 h 6858000"/>
              <a:gd name="connsiteX26" fmla="*/ 1017587 w 9807836"/>
              <a:gd name="connsiteY26" fmla="*/ 1722437 h 6858000"/>
              <a:gd name="connsiteX27" fmla="*/ 1011237 w 9807836"/>
              <a:gd name="connsiteY27" fmla="*/ 1803400 h 6858000"/>
              <a:gd name="connsiteX28" fmla="*/ 1003300 w 9807836"/>
              <a:gd name="connsiteY28" fmla="*/ 1887537 h 6858000"/>
              <a:gd name="connsiteX29" fmla="*/ 992187 w 9807836"/>
              <a:gd name="connsiteY29" fmla="*/ 1971675 h 6858000"/>
              <a:gd name="connsiteX30" fmla="*/ 979487 w 9807836"/>
              <a:gd name="connsiteY30" fmla="*/ 2055812 h 6858000"/>
              <a:gd name="connsiteX31" fmla="*/ 969962 w 9807836"/>
              <a:gd name="connsiteY31" fmla="*/ 2139950 h 6858000"/>
              <a:gd name="connsiteX32" fmla="*/ 963612 w 9807836"/>
              <a:gd name="connsiteY32" fmla="*/ 2224087 h 6858000"/>
              <a:gd name="connsiteX33" fmla="*/ 958850 w 9807836"/>
              <a:gd name="connsiteY33" fmla="*/ 2305050 h 6858000"/>
              <a:gd name="connsiteX34" fmla="*/ 963612 w 9807836"/>
              <a:gd name="connsiteY34" fmla="*/ 2384425 h 6858000"/>
              <a:gd name="connsiteX35" fmla="*/ 973137 w 9807836"/>
              <a:gd name="connsiteY35" fmla="*/ 2462212 h 6858000"/>
              <a:gd name="connsiteX36" fmla="*/ 993775 w 9807836"/>
              <a:gd name="connsiteY36" fmla="*/ 2543175 h 6858000"/>
              <a:gd name="connsiteX37" fmla="*/ 1025525 w 9807836"/>
              <a:gd name="connsiteY37" fmla="*/ 2622550 h 6858000"/>
              <a:gd name="connsiteX38" fmla="*/ 1063625 w 9807836"/>
              <a:gd name="connsiteY38" fmla="*/ 2701925 h 6858000"/>
              <a:gd name="connsiteX39" fmla="*/ 1106487 w 9807836"/>
              <a:gd name="connsiteY39" fmla="*/ 2781300 h 6858000"/>
              <a:gd name="connsiteX40" fmla="*/ 1150937 w 9807836"/>
              <a:gd name="connsiteY40" fmla="*/ 2859087 h 6858000"/>
              <a:gd name="connsiteX41" fmla="*/ 1198562 w 9807836"/>
              <a:gd name="connsiteY41" fmla="*/ 2938462 h 6858000"/>
              <a:gd name="connsiteX42" fmla="*/ 1241425 w 9807836"/>
              <a:gd name="connsiteY42" fmla="*/ 3017837 h 6858000"/>
              <a:gd name="connsiteX43" fmla="*/ 1284288 w 9807836"/>
              <a:gd name="connsiteY43" fmla="*/ 3098800 h 6858000"/>
              <a:gd name="connsiteX44" fmla="*/ 1320800 w 9807836"/>
              <a:gd name="connsiteY44" fmla="*/ 3179762 h 6858000"/>
              <a:gd name="connsiteX45" fmla="*/ 1349375 w 9807836"/>
              <a:gd name="connsiteY45" fmla="*/ 3260725 h 6858000"/>
              <a:gd name="connsiteX46" fmla="*/ 1365250 w 9807836"/>
              <a:gd name="connsiteY46" fmla="*/ 3343275 h 6858000"/>
              <a:gd name="connsiteX47" fmla="*/ 1374775 w 9807836"/>
              <a:gd name="connsiteY47" fmla="*/ 3429000 h 6858000"/>
              <a:gd name="connsiteX48" fmla="*/ 1365250 w 9807836"/>
              <a:gd name="connsiteY48" fmla="*/ 3514725 h 6858000"/>
              <a:gd name="connsiteX49" fmla="*/ 1349375 w 9807836"/>
              <a:gd name="connsiteY49" fmla="*/ 3597275 h 6858000"/>
              <a:gd name="connsiteX50" fmla="*/ 1320800 w 9807836"/>
              <a:gd name="connsiteY50" fmla="*/ 3678237 h 6858000"/>
              <a:gd name="connsiteX51" fmla="*/ 1284288 w 9807836"/>
              <a:gd name="connsiteY51" fmla="*/ 3759200 h 6858000"/>
              <a:gd name="connsiteX52" fmla="*/ 1241425 w 9807836"/>
              <a:gd name="connsiteY52" fmla="*/ 3840162 h 6858000"/>
              <a:gd name="connsiteX53" fmla="*/ 1198562 w 9807836"/>
              <a:gd name="connsiteY53" fmla="*/ 3919537 h 6858000"/>
              <a:gd name="connsiteX54" fmla="*/ 1150937 w 9807836"/>
              <a:gd name="connsiteY54" fmla="*/ 3998912 h 6858000"/>
              <a:gd name="connsiteX55" fmla="*/ 1106487 w 9807836"/>
              <a:gd name="connsiteY55" fmla="*/ 4076700 h 6858000"/>
              <a:gd name="connsiteX56" fmla="*/ 1063625 w 9807836"/>
              <a:gd name="connsiteY56" fmla="*/ 4156075 h 6858000"/>
              <a:gd name="connsiteX57" fmla="*/ 1025525 w 9807836"/>
              <a:gd name="connsiteY57" fmla="*/ 4235450 h 6858000"/>
              <a:gd name="connsiteX58" fmla="*/ 993775 w 9807836"/>
              <a:gd name="connsiteY58" fmla="*/ 4314825 h 6858000"/>
              <a:gd name="connsiteX59" fmla="*/ 973137 w 9807836"/>
              <a:gd name="connsiteY59" fmla="*/ 4395787 h 6858000"/>
              <a:gd name="connsiteX60" fmla="*/ 963612 w 9807836"/>
              <a:gd name="connsiteY60" fmla="*/ 4473575 h 6858000"/>
              <a:gd name="connsiteX61" fmla="*/ 958850 w 9807836"/>
              <a:gd name="connsiteY61" fmla="*/ 4552950 h 6858000"/>
              <a:gd name="connsiteX62" fmla="*/ 963612 w 9807836"/>
              <a:gd name="connsiteY62" fmla="*/ 4633912 h 6858000"/>
              <a:gd name="connsiteX63" fmla="*/ 969962 w 9807836"/>
              <a:gd name="connsiteY63" fmla="*/ 4718050 h 6858000"/>
              <a:gd name="connsiteX64" fmla="*/ 979487 w 9807836"/>
              <a:gd name="connsiteY64" fmla="*/ 4802187 h 6858000"/>
              <a:gd name="connsiteX65" fmla="*/ 992187 w 9807836"/>
              <a:gd name="connsiteY65" fmla="*/ 4886325 h 6858000"/>
              <a:gd name="connsiteX66" fmla="*/ 1003300 w 9807836"/>
              <a:gd name="connsiteY66" fmla="*/ 4970462 h 6858000"/>
              <a:gd name="connsiteX67" fmla="*/ 1011237 w 9807836"/>
              <a:gd name="connsiteY67" fmla="*/ 5054600 h 6858000"/>
              <a:gd name="connsiteX68" fmla="*/ 1017587 w 9807836"/>
              <a:gd name="connsiteY68" fmla="*/ 5135562 h 6858000"/>
              <a:gd name="connsiteX69" fmla="*/ 1019175 w 9807836"/>
              <a:gd name="connsiteY69" fmla="*/ 5216525 h 6858000"/>
              <a:gd name="connsiteX70" fmla="*/ 1012825 w 9807836"/>
              <a:gd name="connsiteY70" fmla="*/ 5292725 h 6858000"/>
              <a:gd name="connsiteX71" fmla="*/ 998537 w 9807836"/>
              <a:gd name="connsiteY71" fmla="*/ 5370512 h 6858000"/>
              <a:gd name="connsiteX72" fmla="*/ 976312 w 9807836"/>
              <a:gd name="connsiteY72" fmla="*/ 5440362 h 6858000"/>
              <a:gd name="connsiteX73" fmla="*/ 939800 w 9807836"/>
              <a:gd name="connsiteY73" fmla="*/ 5511800 h 6858000"/>
              <a:gd name="connsiteX74" fmla="*/ 896937 w 9807836"/>
              <a:gd name="connsiteY74" fmla="*/ 5575300 h 6858000"/>
              <a:gd name="connsiteX75" fmla="*/ 844550 w 9807836"/>
              <a:gd name="connsiteY75" fmla="*/ 5634037 h 6858000"/>
              <a:gd name="connsiteX76" fmla="*/ 787400 w 9807836"/>
              <a:gd name="connsiteY76" fmla="*/ 5692775 h 6858000"/>
              <a:gd name="connsiteX77" fmla="*/ 725487 w 9807836"/>
              <a:gd name="connsiteY77" fmla="*/ 5746750 h 6858000"/>
              <a:gd name="connsiteX78" fmla="*/ 660400 w 9807836"/>
              <a:gd name="connsiteY78" fmla="*/ 5797550 h 6858000"/>
              <a:gd name="connsiteX79" fmla="*/ 592137 w 9807836"/>
              <a:gd name="connsiteY79" fmla="*/ 5849937 h 6858000"/>
              <a:gd name="connsiteX80" fmla="*/ 525462 w 9807836"/>
              <a:gd name="connsiteY80" fmla="*/ 5900737 h 6858000"/>
              <a:gd name="connsiteX81" fmla="*/ 458787 w 9807836"/>
              <a:gd name="connsiteY81" fmla="*/ 5951537 h 6858000"/>
              <a:gd name="connsiteX82" fmla="*/ 395287 w 9807836"/>
              <a:gd name="connsiteY82" fmla="*/ 6005512 h 6858000"/>
              <a:gd name="connsiteX83" fmla="*/ 334962 w 9807836"/>
              <a:gd name="connsiteY83" fmla="*/ 6059487 h 6858000"/>
              <a:gd name="connsiteX84" fmla="*/ 282575 w 9807836"/>
              <a:gd name="connsiteY84" fmla="*/ 6118225 h 6858000"/>
              <a:gd name="connsiteX85" fmla="*/ 234950 w 9807836"/>
              <a:gd name="connsiteY85" fmla="*/ 6180137 h 6858000"/>
              <a:gd name="connsiteX86" fmla="*/ 192087 w 9807836"/>
              <a:gd name="connsiteY86" fmla="*/ 6253162 h 6858000"/>
              <a:gd name="connsiteX87" fmla="*/ 155575 w 9807836"/>
              <a:gd name="connsiteY87" fmla="*/ 6332537 h 6858000"/>
              <a:gd name="connsiteX88" fmla="*/ 127000 w 9807836"/>
              <a:gd name="connsiteY88" fmla="*/ 6416675 h 6858000"/>
              <a:gd name="connsiteX89" fmla="*/ 100012 w 9807836"/>
              <a:gd name="connsiteY89" fmla="*/ 6503987 h 6858000"/>
              <a:gd name="connsiteX90" fmla="*/ 77787 w 9807836"/>
              <a:gd name="connsiteY90" fmla="*/ 6594475 h 6858000"/>
              <a:gd name="connsiteX91" fmla="*/ 52387 w 9807836"/>
              <a:gd name="connsiteY91" fmla="*/ 6683375 h 6858000"/>
              <a:gd name="connsiteX92" fmla="*/ 26987 w 9807836"/>
              <a:gd name="connsiteY92" fmla="*/ 6770687 h 6858000"/>
              <a:gd name="connsiteX93" fmla="*/ 0 w 9807836"/>
              <a:gd name="connsiteY93" fmla="*/ 6858000 h 6858000"/>
              <a:gd name="connsiteX94" fmla="*/ 9807836 w 9807836"/>
              <a:gd name="connsiteY94" fmla="*/ 6858000 h 6858000"/>
              <a:gd name="connsiteX95" fmla="*/ 9807836 w 9807836"/>
              <a:gd name="connsiteY9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9807836" h="6858000">
                <a:moveTo>
                  <a:pt x="9807836" y="0"/>
                </a:moveTo>
                <a:lnTo>
                  <a:pt x="0" y="0"/>
                </a:lnTo>
                <a:lnTo>
                  <a:pt x="26987" y="87312"/>
                </a:lnTo>
                <a:lnTo>
                  <a:pt x="52387" y="174625"/>
                </a:lnTo>
                <a:lnTo>
                  <a:pt x="77787" y="263525"/>
                </a:lnTo>
                <a:lnTo>
                  <a:pt x="100012" y="354012"/>
                </a:lnTo>
                <a:lnTo>
                  <a:pt x="127000" y="441325"/>
                </a:lnTo>
                <a:lnTo>
                  <a:pt x="155575" y="525462"/>
                </a:lnTo>
                <a:lnTo>
                  <a:pt x="192087" y="604837"/>
                </a:lnTo>
                <a:lnTo>
                  <a:pt x="234950" y="677862"/>
                </a:lnTo>
                <a:lnTo>
                  <a:pt x="282575" y="739775"/>
                </a:lnTo>
                <a:lnTo>
                  <a:pt x="334962" y="798512"/>
                </a:lnTo>
                <a:lnTo>
                  <a:pt x="395287" y="852487"/>
                </a:lnTo>
                <a:lnTo>
                  <a:pt x="458787" y="906462"/>
                </a:lnTo>
                <a:lnTo>
                  <a:pt x="525462" y="957262"/>
                </a:lnTo>
                <a:lnTo>
                  <a:pt x="592137" y="1008062"/>
                </a:lnTo>
                <a:lnTo>
                  <a:pt x="660400" y="1060450"/>
                </a:lnTo>
                <a:lnTo>
                  <a:pt x="725487" y="1111250"/>
                </a:lnTo>
                <a:lnTo>
                  <a:pt x="787400" y="1165225"/>
                </a:lnTo>
                <a:lnTo>
                  <a:pt x="844550" y="1223962"/>
                </a:lnTo>
                <a:lnTo>
                  <a:pt x="896937" y="1282700"/>
                </a:lnTo>
                <a:lnTo>
                  <a:pt x="939800" y="1346200"/>
                </a:lnTo>
                <a:lnTo>
                  <a:pt x="976312" y="1417637"/>
                </a:lnTo>
                <a:lnTo>
                  <a:pt x="998537" y="1487487"/>
                </a:lnTo>
                <a:lnTo>
                  <a:pt x="1012825" y="1565275"/>
                </a:lnTo>
                <a:lnTo>
                  <a:pt x="1019175" y="1641475"/>
                </a:lnTo>
                <a:lnTo>
                  <a:pt x="1017587" y="1722437"/>
                </a:lnTo>
                <a:lnTo>
                  <a:pt x="1011237" y="1803400"/>
                </a:lnTo>
                <a:lnTo>
                  <a:pt x="1003300" y="1887537"/>
                </a:lnTo>
                <a:lnTo>
                  <a:pt x="992187" y="1971675"/>
                </a:lnTo>
                <a:lnTo>
                  <a:pt x="979487" y="2055812"/>
                </a:lnTo>
                <a:lnTo>
                  <a:pt x="969962" y="2139950"/>
                </a:lnTo>
                <a:lnTo>
                  <a:pt x="963612" y="2224087"/>
                </a:lnTo>
                <a:lnTo>
                  <a:pt x="958850" y="2305050"/>
                </a:lnTo>
                <a:lnTo>
                  <a:pt x="963612" y="2384425"/>
                </a:lnTo>
                <a:lnTo>
                  <a:pt x="973137" y="2462212"/>
                </a:lnTo>
                <a:lnTo>
                  <a:pt x="993775" y="2543175"/>
                </a:lnTo>
                <a:lnTo>
                  <a:pt x="1025525" y="2622550"/>
                </a:lnTo>
                <a:lnTo>
                  <a:pt x="1063625" y="2701925"/>
                </a:lnTo>
                <a:lnTo>
                  <a:pt x="1106487" y="2781300"/>
                </a:lnTo>
                <a:lnTo>
                  <a:pt x="1150937" y="2859087"/>
                </a:lnTo>
                <a:lnTo>
                  <a:pt x="1198562" y="2938462"/>
                </a:lnTo>
                <a:lnTo>
                  <a:pt x="1241425" y="3017837"/>
                </a:lnTo>
                <a:lnTo>
                  <a:pt x="1284288" y="3098800"/>
                </a:lnTo>
                <a:lnTo>
                  <a:pt x="1320800" y="3179762"/>
                </a:lnTo>
                <a:lnTo>
                  <a:pt x="1349375" y="3260725"/>
                </a:lnTo>
                <a:lnTo>
                  <a:pt x="1365250" y="3343275"/>
                </a:lnTo>
                <a:lnTo>
                  <a:pt x="1374775" y="3429000"/>
                </a:lnTo>
                <a:lnTo>
                  <a:pt x="1365250" y="3514725"/>
                </a:lnTo>
                <a:lnTo>
                  <a:pt x="1349375" y="3597275"/>
                </a:lnTo>
                <a:lnTo>
                  <a:pt x="1320800" y="3678237"/>
                </a:lnTo>
                <a:lnTo>
                  <a:pt x="1284288" y="3759200"/>
                </a:lnTo>
                <a:lnTo>
                  <a:pt x="1241425" y="3840162"/>
                </a:lnTo>
                <a:lnTo>
                  <a:pt x="1198562" y="3919537"/>
                </a:lnTo>
                <a:lnTo>
                  <a:pt x="1150937" y="3998912"/>
                </a:lnTo>
                <a:lnTo>
                  <a:pt x="1106487" y="4076700"/>
                </a:lnTo>
                <a:lnTo>
                  <a:pt x="1063625" y="4156075"/>
                </a:lnTo>
                <a:lnTo>
                  <a:pt x="1025525" y="4235450"/>
                </a:lnTo>
                <a:lnTo>
                  <a:pt x="993775" y="4314825"/>
                </a:lnTo>
                <a:lnTo>
                  <a:pt x="973137" y="4395787"/>
                </a:lnTo>
                <a:lnTo>
                  <a:pt x="963612" y="4473575"/>
                </a:lnTo>
                <a:lnTo>
                  <a:pt x="958850" y="4552950"/>
                </a:lnTo>
                <a:lnTo>
                  <a:pt x="963612" y="4633912"/>
                </a:lnTo>
                <a:lnTo>
                  <a:pt x="969962" y="4718050"/>
                </a:lnTo>
                <a:lnTo>
                  <a:pt x="979487" y="4802187"/>
                </a:lnTo>
                <a:lnTo>
                  <a:pt x="992187" y="4886325"/>
                </a:lnTo>
                <a:lnTo>
                  <a:pt x="1003300" y="4970462"/>
                </a:lnTo>
                <a:lnTo>
                  <a:pt x="1011237" y="5054600"/>
                </a:lnTo>
                <a:lnTo>
                  <a:pt x="1017587" y="5135562"/>
                </a:lnTo>
                <a:lnTo>
                  <a:pt x="1019175" y="5216525"/>
                </a:lnTo>
                <a:lnTo>
                  <a:pt x="1012825" y="5292725"/>
                </a:lnTo>
                <a:lnTo>
                  <a:pt x="998537" y="5370512"/>
                </a:lnTo>
                <a:lnTo>
                  <a:pt x="976312" y="5440362"/>
                </a:lnTo>
                <a:lnTo>
                  <a:pt x="939800" y="5511800"/>
                </a:lnTo>
                <a:lnTo>
                  <a:pt x="896937" y="5575300"/>
                </a:lnTo>
                <a:lnTo>
                  <a:pt x="844550" y="5634037"/>
                </a:lnTo>
                <a:lnTo>
                  <a:pt x="787400" y="5692775"/>
                </a:lnTo>
                <a:lnTo>
                  <a:pt x="725487" y="5746750"/>
                </a:lnTo>
                <a:lnTo>
                  <a:pt x="660400" y="5797550"/>
                </a:lnTo>
                <a:lnTo>
                  <a:pt x="592137" y="5849937"/>
                </a:lnTo>
                <a:lnTo>
                  <a:pt x="525462" y="5900737"/>
                </a:lnTo>
                <a:lnTo>
                  <a:pt x="458787" y="5951537"/>
                </a:lnTo>
                <a:lnTo>
                  <a:pt x="395287" y="6005512"/>
                </a:lnTo>
                <a:lnTo>
                  <a:pt x="334962" y="6059487"/>
                </a:lnTo>
                <a:lnTo>
                  <a:pt x="282575" y="6118225"/>
                </a:lnTo>
                <a:lnTo>
                  <a:pt x="234950" y="6180137"/>
                </a:lnTo>
                <a:lnTo>
                  <a:pt x="192087" y="6253162"/>
                </a:lnTo>
                <a:lnTo>
                  <a:pt x="155575" y="6332537"/>
                </a:lnTo>
                <a:lnTo>
                  <a:pt x="127000" y="6416675"/>
                </a:lnTo>
                <a:lnTo>
                  <a:pt x="100012" y="6503987"/>
                </a:lnTo>
                <a:lnTo>
                  <a:pt x="77787" y="6594475"/>
                </a:lnTo>
                <a:lnTo>
                  <a:pt x="52387" y="6683375"/>
                </a:lnTo>
                <a:lnTo>
                  <a:pt x="26987" y="6770687"/>
                </a:lnTo>
                <a:lnTo>
                  <a:pt x="0" y="6858000"/>
                </a:lnTo>
                <a:lnTo>
                  <a:pt x="9807836" y="6858000"/>
                </a:lnTo>
                <a:lnTo>
                  <a:pt x="9807836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9B5B499-96F6-4349-9E70-E96C9BA26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927" y="1231894"/>
            <a:ext cx="5490143" cy="433917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br>
              <a:rPr lang="en-US" sz="3500" dirty="0">
                <a:solidFill>
                  <a:srgbClr val="2A1A00"/>
                </a:solidFill>
              </a:rPr>
            </a:br>
            <a:br>
              <a:rPr lang="en-US" sz="3500" dirty="0">
                <a:solidFill>
                  <a:srgbClr val="2A1A00"/>
                </a:solidFill>
              </a:rPr>
            </a:br>
            <a:r>
              <a:rPr lang="en-US" sz="3500" dirty="0">
                <a:solidFill>
                  <a:srgbClr val="2A1A00"/>
                </a:solidFill>
              </a:rPr>
              <a:t>W latach 1972-78 był profesorem </a:t>
            </a:r>
            <a:br>
              <a:rPr lang="pl-PL" sz="3500" dirty="0">
                <a:solidFill>
                  <a:srgbClr val="2A1A00"/>
                </a:solidFill>
              </a:rPr>
            </a:br>
            <a:r>
              <a:rPr lang="en-US" sz="3500" dirty="0">
                <a:solidFill>
                  <a:srgbClr val="2A1A00"/>
                </a:solidFill>
              </a:rPr>
              <a:t>na Yale University School of Music.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363DD75-42D3-453C-A84D-D18B4215C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rgbClr val="2A1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771D0BB-DA7D-48FF-898B-A288A99AB6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2944" y="1433476"/>
            <a:ext cx="3995592" cy="399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128624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6">
            <a:extLst>
              <a:ext uri="{FF2B5EF4-FFF2-40B4-BE49-F238E27FC236}">
                <a16:creationId xmlns:a16="http://schemas.microsoft.com/office/drawing/2014/main" id="{BA15FC70-5D44-4EDC-917B-7183FDE6E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0FDFFBE-5ED1-4C3A-BECC-06257E024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EC03388-C006-4877-82B8-D243165593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873732F5-B5F0-490E-A8C6-62D8D4F83D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581" b="35831"/>
          <a:stretch/>
        </p:blipFill>
        <p:spPr>
          <a:xfrm>
            <a:off x="5696445" y="3383280"/>
            <a:ext cx="6472598" cy="3353858"/>
          </a:xfrm>
          <a:custGeom>
            <a:avLst/>
            <a:gdLst/>
            <a:ahLst/>
            <a:cxnLst/>
            <a:rect l="l" t="t" r="r" b="b"/>
            <a:pathLst>
              <a:path w="6472598" h="3353858">
                <a:moveTo>
                  <a:pt x="4081" y="0"/>
                </a:moveTo>
                <a:lnTo>
                  <a:pt x="6472598" y="0"/>
                </a:lnTo>
                <a:lnTo>
                  <a:pt x="6472598" y="3353858"/>
                </a:lnTo>
                <a:lnTo>
                  <a:pt x="179388" y="3353858"/>
                </a:lnTo>
                <a:lnTo>
                  <a:pt x="174625" y="3287183"/>
                </a:lnTo>
                <a:lnTo>
                  <a:pt x="166688" y="3231620"/>
                </a:lnTo>
                <a:lnTo>
                  <a:pt x="157163" y="3179233"/>
                </a:lnTo>
                <a:lnTo>
                  <a:pt x="141288" y="3136370"/>
                </a:lnTo>
                <a:lnTo>
                  <a:pt x="125414" y="3093508"/>
                </a:lnTo>
                <a:lnTo>
                  <a:pt x="106363" y="3056995"/>
                </a:lnTo>
                <a:lnTo>
                  <a:pt x="87313" y="3018895"/>
                </a:lnTo>
                <a:lnTo>
                  <a:pt x="69850" y="2983970"/>
                </a:lnTo>
                <a:lnTo>
                  <a:pt x="52388" y="2944283"/>
                </a:lnTo>
                <a:lnTo>
                  <a:pt x="36513" y="2903008"/>
                </a:lnTo>
                <a:lnTo>
                  <a:pt x="22225" y="2856970"/>
                </a:lnTo>
                <a:lnTo>
                  <a:pt x="11113" y="2807758"/>
                </a:lnTo>
                <a:lnTo>
                  <a:pt x="3176" y="2747433"/>
                </a:lnTo>
                <a:lnTo>
                  <a:pt x="0" y="2679170"/>
                </a:lnTo>
                <a:lnTo>
                  <a:pt x="3176" y="2609320"/>
                </a:lnTo>
                <a:lnTo>
                  <a:pt x="11113" y="2552170"/>
                </a:lnTo>
                <a:lnTo>
                  <a:pt x="22225" y="2499783"/>
                </a:lnTo>
                <a:lnTo>
                  <a:pt x="36513" y="2452158"/>
                </a:lnTo>
                <a:lnTo>
                  <a:pt x="52388" y="2410883"/>
                </a:lnTo>
                <a:lnTo>
                  <a:pt x="71438" y="2372783"/>
                </a:lnTo>
                <a:lnTo>
                  <a:pt x="90488" y="2336270"/>
                </a:lnTo>
                <a:lnTo>
                  <a:pt x="109538" y="2298170"/>
                </a:lnTo>
                <a:lnTo>
                  <a:pt x="127001" y="2258483"/>
                </a:lnTo>
                <a:lnTo>
                  <a:pt x="144464" y="2217208"/>
                </a:lnTo>
                <a:lnTo>
                  <a:pt x="158750" y="2171170"/>
                </a:lnTo>
                <a:lnTo>
                  <a:pt x="168275" y="2118783"/>
                </a:lnTo>
                <a:lnTo>
                  <a:pt x="177800" y="2058458"/>
                </a:lnTo>
                <a:lnTo>
                  <a:pt x="179388" y="1990195"/>
                </a:lnTo>
                <a:lnTo>
                  <a:pt x="177800" y="1921933"/>
                </a:lnTo>
                <a:lnTo>
                  <a:pt x="168275" y="1861608"/>
                </a:lnTo>
                <a:lnTo>
                  <a:pt x="158750" y="1809220"/>
                </a:lnTo>
                <a:lnTo>
                  <a:pt x="144464" y="1764770"/>
                </a:lnTo>
                <a:lnTo>
                  <a:pt x="127001" y="1721908"/>
                </a:lnTo>
                <a:lnTo>
                  <a:pt x="109538" y="1682220"/>
                </a:lnTo>
                <a:lnTo>
                  <a:pt x="90488" y="1645708"/>
                </a:lnTo>
                <a:lnTo>
                  <a:pt x="71438" y="1610783"/>
                </a:lnTo>
                <a:lnTo>
                  <a:pt x="52388" y="1571095"/>
                </a:lnTo>
                <a:lnTo>
                  <a:pt x="36513" y="1529820"/>
                </a:lnTo>
                <a:lnTo>
                  <a:pt x="22225" y="1483783"/>
                </a:lnTo>
                <a:lnTo>
                  <a:pt x="11113" y="1431395"/>
                </a:lnTo>
                <a:lnTo>
                  <a:pt x="3176" y="1371070"/>
                </a:lnTo>
                <a:lnTo>
                  <a:pt x="0" y="1302808"/>
                </a:lnTo>
                <a:lnTo>
                  <a:pt x="3176" y="1234545"/>
                </a:lnTo>
                <a:lnTo>
                  <a:pt x="11113" y="1174220"/>
                </a:lnTo>
                <a:lnTo>
                  <a:pt x="22225" y="1121833"/>
                </a:lnTo>
                <a:lnTo>
                  <a:pt x="36513" y="1075795"/>
                </a:lnTo>
                <a:lnTo>
                  <a:pt x="52388" y="1032933"/>
                </a:lnTo>
                <a:lnTo>
                  <a:pt x="71438" y="994833"/>
                </a:lnTo>
                <a:lnTo>
                  <a:pt x="109538" y="920220"/>
                </a:lnTo>
                <a:lnTo>
                  <a:pt x="127001" y="882120"/>
                </a:lnTo>
                <a:lnTo>
                  <a:pt x="144464" y="839258"/>
                </a:lnTo>
                <a:lnTo>
                  <a:pt x="158750" y="793220"/>
                </a:lnTo>
                <a:lnTo>
                  <a:pt x="168275" y="740833"/>
                </a:lnTo>
                <a:lnTo>
                  <a:pt x="177800" y="682095"/>
                </a:lnTo>
                <a:lnTo>
                  <a:pt x="179388" y="612245"/>
                </a:lnTo>
                <a:lnTo>
                  <a:pt x="177800" y="543983"/>
                </a:lnTo>
                <a:lnTo>
                  <a:pt x="168275" y="483658"/>
                </a:lnTo>
                <a:lnTo>
                  <a:pt x="158750" y="431270"/>
                </a:lnTo>
                <a:lnTo>
                  <a:pt x="144464" y="386820"/>
                </a:lnTo>
                <a:lnTo>
                  <a:pt x="127001" y="343958"/>
                </a:lnTo>
                <a:lnTo>
                  <a:pt x="109538" y="307445"/>
                </a:lnTo>
                <a:lnTo>
                  <a:pt x="71438" y="232833"/>
                </a:lnTo>
                <a:lnTo>
                  <a:pt x="52388" y="193145"/>
                </a:lnTo>
                <a:lnTo>
                  <a:pt x="36513" y="151870"/>
                </a:lnTo>
                <a:lnTo>
                  <a:pt x="22225" y="105833"/>
                </a:lnTo>
                <a:lnTo>
                  <a:pt x="11113" y="53445"/>
                </a:lnTo>
                <a:close/>
              </a:path>
            </a:pathLst>
          </a:custGeom>
        </p:spPr>
      </p:pic>
      <p:sp useBgFill="1">
        <p:nvSpPr>
          <p:cNvPr id="26" name="Freeform: Shape 25">
            <a:extLst>
              <a:ext uri="{FF2B5EF4-FFF2-40B4-BE49-F238E27FC236}">
                <a16:creationId xmlns:a16="http://schemas.microsoft.com/office/drawing/2014/main" id="{986F59B9-7AC9-46B1-B8E4-AE7EEDD92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794199" cy="6858000"/>
          </a:xfrm>
          <a:custGeom>
            <a:avLst/>
            <a:gdLst>
              <a:gd name="connsiteX0" fmla="*/ 0 w 5794199"/>
              <a:gd name="connsiteY0" fmla="*/ 0 h 6858000"/>
              <a:gd name="connsiteX1" fmla="*/ 5794199 w 5794199"/>
              <a:gd name="connsiteY1" fmla="*/ 0 h 6858000"/>
              <a:gd name="connsiteX2" fmla="*/ 5794199 w 5794199"/>
              <a:gd name="connsiteY2" fmla="*/ 6858000 h 6858000"/>
              <a:gd name="connsiteX3" fmla="*/ 0 w 5794199"/>
              <a:gd name="connsiteY3" fmla="*/ 6858000 h 6858000"/>
              <a:gd name="connsiteX4" fmla="*/ 4763 w 5794199"/>
              <a:gd name="connsiteY4" fmla="*/ 6791325 h 6858000"/>
              <a:gd name="connsiteX5" fmla="*/ 12700 w 5794199"/>
              <a:gd name="connsiteY5" fmla="*/ 6735762 h 6858000"/>
              <a:gd name="connsiteX6" fmla="*/ 22225 w 5794199"/>
              <a:gd name="connsiteY6" fmla="*/ 6683375 h 6858000"/>
              <a:gd name="connsiteX7" fmla="*/ 38100 w 5794199"/>
              <a:gd name="connsiteY7" fmla="*/ 6640512 h 6858000"/>
              <a:gd name="connsiteX8" fmla="*/ 53975 w 5794199"/>
              <a:gd name="connsiteY8" fmla="*/ 6597650 h 6858000"/>
              <a:gd name="connsiteX9" fmla="*/ 73025 w 5794199"/>
              <a:gd name="connsiteY9" fmla="*/ 6561137 h 6858000"/>
              <a:gd name="connsiteX10" fmla="*/ 92075 w 5794199"/>
              <a:gd name="connsiteY10" fmla="*/ 6523037 h 6858000"/>
              <a:gd name="connsiteX11" fmla="*/ 109538 w 5794199"/>
              <a:gd name="connsiteY11" fmla="*/ 6488112 h 6858000"/>
              <a:gd name="connsiteX12" fmla="*/ 127000 w 5794199"/>
              <a:gd name="connsiteY12" fmla="*/ 6448425 h 6858000"/>
              <a:gd name="connsiteX13" fmla="*/ 142875 w 5794199"/>
              <a:gd name="connsiteY13" fmla="*/ 6407150 h 6858000"/>
              <a:gd name="connsiteX14" fmla="*/ 157163 w 5794199"/>
              <a:gd name="connsiteY14" fmla="*/ 6361112 h 6858000"/>
              <a:gd name="connsiteX15" fmla="*/ 168275 w 5794199"/>
              <a:gd name="connsiteY15" fmla="*/ 6311900 h 6858000"/>
              <a:gd name="connsiteX16" fmla="*/ 176213 w 5794199"/>
              <a:gd name="connsiteY16" fmla="*/ 6251575 h 6858000"/>
              <a:gd name="connsiteX17" fmla="*/ 179388 w 5794199"/>
              <a:gd name="connsiteY17" fmla="*/ 6183312 h 6858000"/>
              <a:gd name="connsiteX18" fmla="*/ 176213 w 5794199"/>
              <a:gd name="connsiteY18" fmla="*/ 6113462 h 6858000"/>
              <a:gd name="connsiteX19" fmla="*/ 168275 w 5794199"/>
              <a:gd name="connsiteY19" fmla="*/ 6056312 h 6858000"/>
              <a:gd name="connsiteX20" fmla="*/ 157163 w 5794199"/>
              <a:gd name="connsiteY20" fmla="*/ 6003925 h 6858000"/>
              <a:gd name="connsiteX21" fmla="*/ 142875 w 5794199"/>
              <a:gd name="connsiteY21" fmla="*/ 5956300 h 6858000"/>
              <a:gd name="connsiteX22" fmla="*/ 127000 w 5794199"/>
              <a:gd name="connsiteY22" fmla="*/ 5915025 h 6858000"/>
              <a:gd name="connsiteX23" fmla="*/ 107950 w 5794199"/>
              <a:gd name="connsiteY23" fmla="*/ 5876925 h 6858000"/>
              <a:gd name="connsiteX24" fmla="*/ 88900 w 5794199"/>
              <a:gd name="connsiteY24" fmla="*/ 5840412 h 6858000"/>
              <a:gd name="connsiteX25" fmla="*/ 69850 w 5794199"/>
              <a:gd name="connsiteY25" fmla="*/ 5802312 h 6858000"/>
              <a:gd name="connsiteX26" fmla="*/ 52388 w 5794199"/>
              <a:gd name="connsiteY26" fmla="*/ 5762625 h 6858000"/>
              <a:gd name="connsiteX27" fmla="*/ 34925 w 5794199"/>
              <a:gd name="connsiteY27" fmla="*/ 5721350 h 6858000"/>
              <a:gd name="connsiteX28" fmla="*/ 20638 w 5794199"/>
              <a:gd name="connsiteY28" fmla="*/ 5675312 h 6858000"/>
              <a:gd name="connsiteX29" fmla="*/ 11113 w 5794199"/>
              <a:gd name="connsiteY29" fmla="*/ 5622925 h 6858000"/>
              <a:gd name="connsiteX30" fmla="*/ 1588 w 5794199"/>
              <a:gd name="connsiteY30" fmla="*/ 5562600 h 6858000"/>
              <a:gd name="connsiteX31" fmla="*/ 0 w 5794199"/>
              <a:gd name="connsiteY31" fmla="*/ 5494337 h 6858000"/>
              <a:gd name="connsiteX32" fmla="*/ 1588 w 5794199"/>
              <a:gd name="connsiteY32" fmla="*/ 5426075 h 6858000"/>
              <a:gd name="connsiteX33" fmla="*/ 11113 w 5794199"/>
              <a:gd name="connsiteY33" fmla="*/ 5365750 h 6858000"/>
              <a:gd name="connsiteX34" fmla="*/ 20638 w 5794199"/>
              <a:gd name="connsiteY34" fmla="*/ 5313362 h 6858000"/>
              <a:gd name="connsiteX35" fmla="*/ 34925 w 5794199"/>
              <a:gd name="connsiteY35" fmla="*/ 5268912 h 6858000"/>
              <a:gd name="connsiteX36" fmla="*/ 52388 w 5794199"/>
              <a:gd name="connsiteY36" fmla="*/ 5226050 h 6858000"/>
              <a:gd name="connsiteX37" fmla="*/ 69850 w 5794199"/>
              <a:gd name="connsiteY37" fmla="*/ 5186362 h 6858000"/>
              <a:gd name="connsiteX38" fmla="*/ 88900 w 5794199"/>
              <a:gd name="connsiteY38" fmla="*/ 5149850 h 6858000"/>
              <a:gd name="connsiteX39" fmla="*/ 107950 w 5794199"/>
              <a:gd name="connsiteY39" fmla="*/ 5114925 h 6858000"/>
              <a:gd name="connsiteX40" fmla="*/ 127000 w 5794199"/>
              <a:gd name="connsiteY40" fmla="*/ 5075237 h 6858000"/>
              <a:gd name="connsiteX41" fmla="*/ 142875 w 5794199"/>
              <a:gd name="connsiteY41" fmla="*/ 5033962 h 6858000"/>
              <a:gd name="connsiteX42" fmla="*/ 157163 w 5794199"/>
              <a:gd name="connsiteY42" fmla="*/ 4987925 h 6858000"/>
              <a:gd name="connsiteX43" fmla="*/ 168275 w 5794199"/>
              <a:gd name="connsiteY43" fmla="*/ 4935537 h 6858000"/>
              <a:gd name="connsiteX44" fmla="*/ 176213 w 5794199"/>
              <a:gd name="connsiteY44" fmla="*/ 4875212 h 6858000"/>
              <a:gd name="connsiteX45" fmla="*/ 179388 w 5794199"/>
              <a:gd name="connsiteY45" fmla="*/ 4806950 h 6858000"/>
              <a:gd name="connsiteX46" fmla="*/ 176213 w 5794199"/>
              <a:gd name="connsiteY46" fmla="*/ 4738687 h 6858000"/>
              <a:gd name="connsiteX47" fmla="*/ 168275 w 5794199"/>
              <a:gd name="connsiteY47" fmla="*/ 4678362 h 6858000"/>
              <a:gd name="connsiteX48" fmla="*/ 157163 w 5794199"/>
              <a:gd name="connsiteY48" fmla="*/ 4625975 h 6858000"/>
              <a:gd name="connsiteX49" fmla="*/ 142875 w 5794199"/>
              <a:gd name="connsiteY49" fmla="*/ 4579937 h 6858000"/>
              <a:gd name="connsiteX50" fmla="*/ 127000 w 5794199"/>
              <a:gd name="connsiteY50" fmla="*/ 4537075 h 6858000"/>
              <a:gd name="connsiteX51" fmla="*/ 107950 w 5794199"/>
              <a:gd name="connsiteY51" fmla="*/ 4498975 h 6858000"/>
              <a:gd name="connsiteX52" fmla="*/ 69850 w 5794199"/>
              <a:gd name="connsiteY52" fmla="*/ 4424362 h 6858000"/>
              <a:gd name="connsiteX53" fmla="*/ 52388 w 5794199"/>
              <a:gd name="connsiteY53" fmla="*/ 4386262 h 6858000"/>
              <a:gd name="connsiteX54" fmla="*/ 34925 w 5794199"/>
              <a:gd name="connsiteY54" fmla="*/ 4343400 h 6858000"/>
              <a:gd name="connsiteX55" fmla="*/ 20638 w 5794199"/>
              <a:gd name="connsiteY55" fmla="*/ 4297362 h 6858000"/>
              <a:gd name="connsiteX56" fmla="*/ 11113 w 5794199"/>
              <a:gd name="connsiteY56" fmla="*/ 4244975 h 6858000"/>
              <a:gd name="connsiteX57" fmla="*/ 1588 w 5794199"/>
              <a:gd name="connsiteY57" fmla="*/ 4186237 h 6858000"/>
              <a:gd name="connsiteX58" fmla="*/ 0 w 5794199"/>
              <a:gd name="connsiteY58" fmla="*/ 4116387 h 6858000"/>
              <a:gd name="connsiteX59" fmla="*/ 1588 w 5794199"/>
              <a:gd name="connsiteY59" fmla="*/ 4048125 h 6858000"/>
              <a:gd name="connsiteX60" fmla="*/ 11113 w 5794199"/>
              <a:gd name="connsiteY60" fmla="*/ 3987800 h 6858000"/>
              <a:gd name="connsiteX61" fmla="*/ 20638 w 5794199"/>
              <a:gd name="connsiteY61" fmla="*/ 3935412 h 6858000"/>
              <a:gd name="connsiteX62" fmla="*/ 34925 w 5794199"/>
              <a:gd name="connsiteY62" fmla="*/ 3890962 h 6858000"/>
              <a:gd name="connsiteX63" fmla="*/ 52388 w 5794199"/>
              <a:gd name="connsiteY63" fmla="*/ 3848100 h 6858000"/>
              <a:gd name="connsiteX64" fmla="*/ 69850 w 5794199"/>
              <a:gd name="connsiteY64" fmla="*/ 3811587 h 6858000"/>
              <a:gd name="connsiteX65" fmla="*/ 107950 w 5794199"/>
              <a:gd name="connsiteY65" fmla="*/ 3736975 h 6858000"/>
              <a:gd name="connsiteX66" fmla="*/ 127000 w 5794199"/>
              <a:gd name="connsiteY66" fmla="*/ 3697287 h 6858000"/>
              <a:gd name="connsiteX67" fmla="*/ 142875 w 5794199"/>
              <a:gd name="connsiteY67" fmla="*/ 3656012 h 6858000"/>
              <a:gd name="connsiteX68" fmla="*/ 157163 w 5794199"/>
              <a:gd name="connsiteY68" fmla="*/ 3609975 h 6858000"/>
              <a:gd name="connsiteX69" fmla="*/ 168275 w 5794199"/>
              <a:gd name="connsiteY69" fmla="*/ 3557587 h 6858000"/>
              <a:gd name="connsiteX70" fmla="*/ 176213 w 5794199"/>
              <a:gd name="connsiteY70" fmla="*/ 3497262 h 6858000"/>
              <a:gd name="connsiteX71" fmla="*/ 179388 w 5794199"/>
              <a:gd name="connsiteY71" fmla="*/ 3427412 h 6858000"/>
              <a:gd name="connsiteX72" fmla="*/ 176213 w 5794199"/>
              <a:gd name="connsiteY72" fmla="*/ 3360737 h 6858000"/>
              <a:gd name="connsiteX73" fmla="*/ 168275 w 5794199"/>
              <a:gd name="connsiteY73" fmla="*/ 3300412 h 6858000"/>
              <a:gd name="connsiteX74" fmla="*/ 157163 w 5794199"/>
              <a:gd name="connsiteY74" fmla="*/ 3248025 h 6858000"/>
              <a:gd name="connsiteX75" fmla="*/ 142875 w 5794199"/>
              <a:gd name="connsiteY75" fmla="*/ 3201987 h 6858000"/>
              <a:gd name="connsiteX76" fmla="*/ 127000 w 5794199"/>
              <a:gd name="connsiteY76" fmla="*/ 3160712 h 6858000"/>
              <a:gd name="connsiteX77" fmla="*/ 107950 w 5794199"/>
              <a:gd name="connsiteY77" fmla="*/ 3121025 h 6858000"/>
              <a:gd name="connsiteX78" fmla="*/ 88900 w 5794199"/>
              <a:gd name="connsiteY78" fmla="*/ 3084512 h 6858000"/>
              <a:gd name="connsiteX79" fmla="*/ 69850 w 5794199"/>
              <a:gd name="connsiteY79" fmla="*/ 3046412 h 6858000"/>
              <a:gd name="connsiteX80" fmla="*/ 52388 w 5794199"/>
              <a:gd name="connsiteY80" fmla="*/ 3009900 h 6858000"/>
              <a:gd name="connsiteX81" fmla="*/ 34925 w 5794199"/>
              <a:gd name="connsiteY81" fmla="*/ 2967037 h 6858000"/>
              <a:gd name="connsiteX82" fmla="*/ 20638 w 5794199"/>
              <a:gd name="connsiteY82" fmla="*/ 2922587 h 6858000"/>
              <a:gd name="connsiteX83" fmla="*/ 11113 w 5794199"/>
              <a:gd name="connsiteY83" fmla="*/ 2868612 h 6858000"/>
              <a:gd name="connsiteX84" fmla="*/ 1588 w 5794199"/>
              <a:gd name="connsiteY84" fmla="*/ 2809875 h 6858000"/>
              <a:gd name="connsiteX85" fmla="*/ 0 w 5794199"/>
              <a:gd name="connsiteY85" fmla="*/ 2741612 h 6858000"/>
              <a:gd name="connsiteX86" fmla="*/ 1588 w 5794199"/>
              <a:gd name="connsiteY86" fmla="*/ 2671762 h 6858000"/>
              <a:gd name="connsiteX87" fmla="*/ 11113 w 5794199"/>
              <a:gd name="connsiteY87" fmla="*/ 2613025 h 6858000"/>
              <a:gd name="connsiteX88" fmla="*/ 20638 w 5794199"/>
              <a:gd name="connsiteY88" fmla="*/ 2560637 h 6858000"/>
              <a:gd name="connsiteX89" fmla="*/ 34925 w 5794199"/>
              <a:gd name="connsiteY89" fmla="*/ 2513012 h 6858000"/>
              <a:gd name="connsiteX90" fmla="*/ 52388 w 5794199"/>
              <a:gd name="connsiteY90" fmla="*/ 2471737 h 6858000"/>
              <a:gd name="connsiteX91" fmla="*/ 69850 w 5794199"/>
              <a:gd name="connsiteY91" fmla="*/ 2433637 h 6858000"/>
              <a:gd name="connsiteX92" fmla="*/ 88900 w 5794199"/>
              <a:gd name="connsiteY92" fmla="*/ 2395537 h 6858000"/>
              <a:gd name="connsiteX93" fmla="*/ 107950 w 5794199"/>
              <a:gd name="connsiteY93" fmla="*/ 2359025 h 6858000"/>
              <a:gd name="connsiteX94" fmla="*/ 127000 w 5794199"/>
              <a:gd name="connsiteY94" fmla="*/ 2319337 h 6858000"/>
              <a:gd name="connsiteX95" fmla="*/ 142875 w 5794199"/>
              <a:gd name="connsiteY95" fmla="*/ 2278062 h 6858000"/>
              <a:gd name="connsiteX96" fmla="*/ 157163 w 5794199"/>
              <a:gd name="connsiteY96" fmla="*/ 2232025 h 6858000"/>
              <a:gd name="connsiteX97" fmla="*/ 168275 w 5794199"/>
              <a:gd name="connsiteY97" fmla="*/ 2179637 h 6858000"/>
              <a:gd name="connsiteX98" fmla="*/ 176213 w 5794199"/>
              <a:gd name="connsiteY98" fmla="*/ 2119312 h 6858000"/>
              <a:gd name="connsiteX99" fmla="*/ 179388 w 5794199"/>
              <a:gd name="connsiteY99" fmla="*/ 2051050 h 6858000"/>
              <a:gd name="connsiteX100" fmla="*/ 176213 w 5794199"/>
              <a:gd name="connsiteY100" fmla="*/ 1982787 h 6858000"/>
              <a:gd name="connsiteX101" fmla="*/ 168275 w 5794199"/>
              <a:gd name="connsiteY101" fmla="*/ 1922462 h 6858000"/>
              <a:gd name="connsiteX102" fmla="*/ 157163 w 5794199"/>
              <a:gd name="connsiteY102" fmla="*/ 1870075 h 6858000"/>
              <a:gd name="connsiteX103" fmla="*/ 142875 w 5794199"/>
              <a:gd name="connsiteY103" fmla="*/ 1824037 h 6858000"/>
              <a:gd name="connsiteX104" fmla="*/ 127000 w 5794199"/>
              <a:gd name="connsiteY104" fmla="*/ 1782762 h 6858000"/>
              <a:gd name="connsiteX105" fmla="*/ 107950 w 5794199"/>
              <a:gd name="connsiteY105" fmla="*/ 1743075 h 6858000"/>
              <a:gd name="connsiteX106" fmla="*/ 88900 w 5794199"/>
              <a:gd name="connsiteY106" fmla="*/ 1708150 h 6858000"/>
              <a:gd name="connsiteX107" fmla="*/ 69850 w 5794199"/>
              <a:gd name="connsiteY107" fmla="*/ 1671637 h 6858000"/>
              <a:gd name="connsiteX108" fmla="*/ 52388 w 5794199"/>
              <a:gd name="connsiteY108" fmla="*/ 1631950 h 6858000"/>
              <a:gd name="connsiteX109" fmla="*/ 34925 w 5794199"/>
              <a:gd name="connsiteY109" fmla="*/ 1589087 h 6858000"/>
              <a:gd name="connsiteX110" fmla="*/ 20638 w 5794199"/>
              <a:gd name="connsiteY110" fmla="*/ 1544637 h 6858000"/>
              <a:gd name="connsiteX111" fmla="*/ 11113 w 5794199"/>
              <a:gd name="connsiteY111" fmla="*/ 1492250 h 6858000"/>
              <a:gd name="connsiteX112" fmla="*/ 1588 w 5794199"/>
              <a:gd name="connsiteY112" fmla="*/ 1431925 h 6858000"/>
              <a:gd name="connsiteX113" fmla="*/ 0 w 5794199"/>
              <a:gd name="connsiteY113" fmla="*/ 1363662 h 6858000"/>
              <a:gd name="connsiteX114" fmla="*/ 1588 w 5794199"/>
              <a:gd name="connsiteY114" fmla="*/ 1295400 h 6858000"/>
              <a:gd name="connsiteX115" fmla="*/ 11113 w 5794199"/>
              <a:gd name="connsiteY115" fmla="*/ 1235075 h 6858000"/>
              <a:gd name="connsiteX116" fmla="*/ 20638 w 5794199"/>
              <a:gd name="connsiteY116" fmla="*/ 1182687 h 6858000"/>
              <a:gd name="connsiteX117" fmla="*/ 34925 w 5794199"/>
              <a:gd name="connsiteY117" fmla="*/ 1136650 h 6858000"/>
              <a:gd name="connsiteX118" fmla="*/ 52388 w 5794199"/>
              <a:gd name="connsiteY118" fmla="*/ 1095375 h 6858000"/>
              <a:gd name="connsiteX119" fmla="*/ 69850 w 5794199"/>
              <a:gd name="connsiteY119" fmla="*/ 1055687 h 6858000"/>
              <a:gd name="connsiteX120" fmla="*/ 88900 w 5794199"/>
              <a:gd name="connsiteY120" fmla="*/ 1017587 h 6858000"/>
              <a:gd name="connsiteX121" fmla="*/ 107950 w 5794199"/>
              <a:gd name="connsiteY121" fmla="*/ 981075 h 6858000"/>
              <a:gd name="connsiteX122" fmla="*/ 127000 w 5794199"/>
              <a:gd name="connsiteY122" fmla="*/ 942975 h 6858000"/>
              <a:gd name="connsiteX123" fmla="*/ 142875 w 5794199"/>
              <a:gd name="connsiteY123" fmla="*/ 901700 h 6858000"/>
              <a:gd name="connsiteX124" fmla="*/ 157163 w 5794199"/>
              <a:gd name="connsiteY124" fmla="*/ 854075 h 6858000"/>
              <a:gd name="connsiteX125" fmla="*/ 168275 w 5794199"/>
              <a:gd name="connsiteY125" fmla="*/ 801687 h 6858000"/>
              <a:gd name="connsiteX126" fmla="*/ 176213 w 5794199"/>
              <a:gd name="connsiteY126" fmla="*/ 744537 h 6858000"/>
              <a:gd name="connsiteX127" fmla="*/ 179388 w 5794199"/>
              <a:gd name="connsiteY127" fmla="*/ 673100 h 6858000"/>
              <a:gd name="connsiteX128" fmla="*/ 176213 w 5794199"/>
              <a:gd name="connsiteY128" fmla="*/ 606425 h 6858000"/>
              <a:gd name="connsiteX129" fmla="*/ 168275 w 5794199"/>
              <a:gd name="connsiteY129" fmla="*/ 546100 h 6858000"/>
              <a:gd name="connsiteX130" fmla="*/ 157163 w 5794199"/>
              <a:gd name="connsiteY130" fmla="*/ 496887 h 6858000"/>
              <a:gd name="connsiteX131" fmla="*/ 142875 w 5794199"/>
              <a:gd name="connsiteY131" fmla="*/ 450850 h 6858000"/>
              <a:gd name="connsiteX132" fmla="*/ 127000 w 5794199"/>
              <a:gd name="connsiteY132" fmla="*/ 409575 h 6858000"/>
              <a:gd name="connsiteX133" fmla="*/ 109538 w 5794199"/>
              <a:gd name="connsiteY133" fmla="*/ 369887 h 6858000"/>
              <a:gd name="connsiteX134" fmla="*/ 92075 w 5794199"/>
              <a:gd name="connsiteY134" fmla="*/ 334962 h 6858000"/>
              <a:gd name="connsiteX135" fmla="*/ 73025 w 5794199"/>
              <a:gd name="connsiteY135" fmla="*/ 296862 h 6858000"/>
              <a:gd name="connsiteX136" fmla="*/ 53975 w 5794199"/>
              <a:gd name="connsiteY136" fmla="*/ 260350 h 6858000"/>
              <a:gd name="connsiteX137" fmla="*/ 38100 w 5794199"/>
              <a:gd name="connsiteY137" fmla="*/ 217487 h 6858000"/>
              <a:gd name="connsiteX138" fmla="*/ 22225 w 5794199"/>
              <a:gd name="connsiteY138" fmla="*/ 174625 h 6858000"/>
              <a:gd name="connsiteX139" fmla="*/ 12700 w 5794199"/>
              <a:gd name="connsiteY139" fmla="*/ 122237 h 6858000"/>
              <a:gd name="connsiteX140" fmla="*/ 4763 w 5794199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5794199" h="6858000">
                <a:moveTo>
                  <a:pt x="0" y="0"/>
                </a:moveTo>
                <a:lnTo>
                  <a:pt x="5794199" y="0"/>
                </a:lnTo>
                <a:lnTo>
                  <a:pt x="5794199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7A24774-C758-473D-92F8-8D60E38EF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943" y="593863"/>
            <a:ext cx="4469987" cy="43949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100" dirty="0"/>
              <a:t> </a:t>
            </a:r>
            <a:r>
              <a:rPr lang="pl-PL" sz="5100" dirty="0"/>
              <a:t>Profesor</a:t>
            </a:r>
            <a:br>
              <a:rPr lang="pl-PL" sz="5100" dirty="0"/>
            </a:br>
            <a:r>
              <a:rPr lang="pl-PL" sz="5100" dirty="0"/>
              <a:t> i rektor Akademii Muzycznej   w Krakowie</a:t>
            </a:r>
            <a:r>
              <a:rPr lang="en-US" sz="5100" dirty="0"/>
              <a:t>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564B4DB-1447-4C2A-8628-6D6A0859B4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D0576C6-053C-4777-A7EA-96D905455B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4" r="1" b="21172"/>
          <a:stretch/>
        </p:blipFill>
        <p:spPr>
          <a:xfrm>
            <a:off x="5719916" y="10"/>
            <a:ext cx="6472084" cy="3383270"/>
          </a:xfrm>
          <a:custGeom>
            <a:avLst/>
            <a:gdLst/>
            <a:ahLst/>
            <a:cxnLst/>
            <a:rect l="l" t="t" r="r" b="b"/>
            <a:pathLst>
              <a:path w="6472084" h="3383280">
                <a:moveTo>
                  <a:pt x="179388" y="0"/>
                </a:moveTo>
                <a:lnTo>
                  <a:pt x="6472084" y="0"/>
                </a:lnTo>
                <a:lnTo>
                  <a:pt x="6472084" y="3383280"/>
                </a:lnTo>
                <a:lnTo>
                  <a:pt x="2101" y="3383280"/>
                </a:lnTo>
                <a:lnTo>
                  <a:pt x="3174" y="3360737"/>
                </a:lnTo>
                <a:lnTo>
                  <a:pt x="11112" y="3300412"/>
                </a:lnTo>
                <a:lnTo>
                  <a:pt x="22224" y="3248025"/>
                </a:lnTo>
                <a:lnTo>
                  <a:pt x="36512" y="3201987"/>
                </a:lnTo>
                <a:lnTo>
                  <a:pt x="52387" y="3160712"/>
                </a:lnTo>
                <a:lnTo>
                  <a:pt x="71438" y="3121025"/>
                </a:lnTo>
                <a:lnTo>
                  <a:pt x="90487" y="3084512"/>
                </a:lnTo>
                <a:lnTo>
                  <a:pt x="109537" y="3046412"/>
                </a:lnTo>
                <a:lnTo>
                  <a:pt x="126999" y="3009900"/>
                </a:lnTo>
                <a:lnTo>
                  <a:pt x="144462" y="2967037"/>
                </a:lnTo>
                <a:lnTo>
                  <a:pt x="158749" y="2922587"/>
                </a:lnTo>
                <a:lnTo>
                  <a:pt x="168274" y="2868612"/>
                </a:lnTo>
                <a:lnTo>
                  <a:pt x="177799" y="2809875"/>
                </a:lnTo>
                <a:lnTo>
                  <a:pt x="179388" y="2741612"/>
                </a:lnTo>
                <a:lnTo>
                  <a:pt x="177799" y="2671762"/>
                </a:lnTo>
                <a:lnTo>
                  <a:pt x="168274" y="2613025"/>
                </a:lnTo>
                <a:lnTo>
                  <a:pt x="158749" y="2560637"/>
                </a:lnTo>
                <a:lnTo>
                  <a:pt x="144462" y="2513012"/>
                </a:lnTo>
                <a:lnTo>
                  <a:pt x="126999" y="2471737"/>
                </a:lnTo>
                <a:lnTo>
                  <a:pt x="109537" y="2433637"/>
                </a:lnTo>
                <a:lnTo>
                  <a:pt x="90487" y="2395537"/>
                </a:lnTo>
                <a:lnTo>
                  <a:pt x="71438" y="2359025"/>
                </a:lnTo>
                <a:lnTo>
                  <a:pt x="52387" y="2319337"/>
                </a:lnTo>
                <a:lnTo>
                  <a:pt x="36512" y="2278062"/>
                </a:lnTo>
                <a:lnTo>
                  <a:pt x="22224" y="2232025"/>
                </a:lnTo>
                <a:lnTo>
                  <a:pt x="11112" y="2179637"/>
                </a:lnTo>
                <a:lnTo>
                  <a:pt x="3174" y="2119312"/>
                </a:lnTo>
                <a:lnTo>
                  <a:pt x="0" y="2051050"/>
                </a:lnTo>
                <a:lnTo>
                  <a:pt x="3174" y="1982787"/>
                </a:lnTo>
                <a:lnTo>
                  <a:pt x="11112" y="1922462"/>
                </a:lnTo>
                <a:lnTo>
                  <a:pt x="22224" y="1870075"/>
                </a:lnTo>
                <a:lnTo>
                  <a:pt x="36512" y="1824037"/>
                </a:lnTo>
                <a:lnTo>
                  <a:pt x="52387" y="1782762"/>
                </a:lnTo>
                <a:lnTo>
                  <a:pt x="71438" y="1743075"/>
                </a:lnTo>
                <a:lnTo>
                  <a:pt x="90487" y="1708150"/>
                </a:lnTo>
                <a:lnTo>
                  <a:pt x="109537" y="1671637"/>
                </a:lnTo>
                <a:lnTo>
                  <a:pt x="126999" y="1631950"/>
                </a:lnTo>
                <a:lnTo>
                  <a:pt x="144462" y="1589087"/>
                </a:lnTo>
                <a:lnTo>
                  <a:pt x="158749" y="1544637"/>
                </a:lnTo>
                <a:lnTo>
                  <a:pt x="168274" y="1492250"/>
                </a:lnTo>
                <a:lnTo>
                  <a:pt x="177799" y="1431925"/>
                </a:lnTo>
                <a:lnTo>
                  <a:pt x="179388" y="1363662"/>
                </a:lnTo>
                <a:lnTo>
                  <a:pt x="177799" y="1295400"/>
                </a:lnTo>
                <a:lnTo>
                  <a:pt x="168274" y="1235075"/>
                </a:lnTo>
                <a:lnTo>
                  <a:pt x="158749" y="1182687"/>
                </a:lnTo>
                <a:lnTo>
                  <a:pt x="144462" y="1136650"/>
                </a:lnTo>
                <a:lnTo>
                  <a:pt x="126999" y="1095375"/>
                </a:lnTo>
                <a:lnTo>
                  <a:pt x="109537" y="1055687"/>
                </a:lnTo>
                <a:lnTo>
                  <a:pt x="90487" y="1017587"/>
                </a:lnTo>
                <a:lnTo>
                  <a:pt x="71438" y="981075"/>
                </a:lnTo>
                <a:lnTo>
                  <a:pt x="52387" y="942975"/>
                </a:lnTo>
                <a:lnTo>
                  <a:pt x="36512" y="901700"/>
                </a:lnTo>
                <a:lnTo>
                  <a:pt x="22224" y="854075"/>
                </a:lnTo>
                <a:lnTo>
                  <a:pt x="11112" y="801687"/>
                </a:lnTo>
                <a:lnTo>
                  <a:pt x="3174" y="744537"/>
                </a:lnTo>
                <a:lnTo>
                  <a:pt x="0" y="673100"/>
                </a:lnTo>
                <a:lnTo>
                  <a:pt x="3174" y="606425"/>
                </a:lnTo>
                <a:lnTo>
                  <a:pt x="11112" y="546100"/>
                </a:lnTo>
                <a:lnTo>
                  <a:pt x="22224" y="496887"/>
                </a:lnTo>
                <a:lnTo>
                  <a:pt x="36512" y="450850"/>
                </a:lnTo>
                <a:lnTo>
                  <a:pt x="52387" y="409575"/>
                </a:lnTo>
                <a:lnTo>
                  <a:pt x="69849" y="369887"/>
                </a:lnTo>
                <a:lnTo>
                  <a:pt x="87312" y="334962"/>
                </a:lnTo>
                <a:lnTo>
                  <a:pt x="106362" y="296862"/>
                </a:lnTo>
                <a:lnTo>
                  <a:pt x="125413" y="260350"/>
                </a:lnTo>
                <a:lnTo>
                  <a:pt x="141287" y="217487"/>
                </a:lnTo>
                <a:lnTo>
                  <a:pt x="157162" y="174625"/>
                </a:lnTo>
                <a:lnTo>
                  <a:pt x="166687" y="122237"/>
                </a:lnTo>
                <a:lnTo>
                  <a:pt x="174624" y="66675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51404159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Znaczek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738</Words>
  <Application>Microsoft Office PowerPoint</Application>
  <PresentationFormat>Panoramiczny</PresentationFormat>
  <Paragraphs>72</Paragraphs>
  <Slides>27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27</vt:i4>
      </vt:variant>
    </vt:vector>
  </HeadingPairs>
  <TitlesOfParts>
    <vt:vector size="35" baseType="lpstr">
      <vt:lpstr>Abadi</vt:lpstr>
      <vt:lpstr>Arial</vt:lpstr>
      <vt:lpstr>Bahnschrift Condensed</vt:lpstr>
      <vt:lpstr>Calibri</vt:lpstr>
      <vt:lpstr>Gill Sans MT</vt:lpstr>
      <vt:lpstr>Impact</vt:lpstr>
      <vt:lpstr>Roboto</vt:lpstr>
      <vt:lpstr>Znaczek</vt:lpstr>
      <vt:lpstr> Krzysztof  Penderecki-wspomnienie </vt:lpstr>
      <vt:lpstr>https://www.youtube.com/watch?v=hXWdJ47bYLo</vt:lpstr>
      <vt:lpstr>Krzysztof Eugeniusz Penderecki     ur. 23 listopada 1933  w Dębicy,   zm. 29 marca 2020  w Krakowie</vt:lpstr>
      <vt:lpstr> polski  kompozytor  </vt:lpstr>
      <vt:lpstr>  dyrygent  i pedagog muzyczny.</vt:lpstr>
      <vt:lpstr>Jako dyrygent Krzysztof Penderecki   zadebiutował w 1971  w Donaueschingen, wykonując swój utwór "Actions" na zespół free-jazzowy (1971)   i od tego czasu prowadził intensywną działalność dyrygencką.</vt:lpstr>
      <vt:lpstr>dyrygował największymi orkiestrami świata.   </vt:lpstr>
      <vt:lpstr>  W latach 1972-78 był profesorem  na Yale University School of Music.</vt:lpstr>
      <vt:lpstr> Profesor  i rektor Akademii Muzycznej   w Krakowie.</vt:lpstr>
      <vt:lpstr>Członek Polskiej Akademii  Umiejętności</vt:lpstr>
      <vt:lpstr>Dzieciństwo  urodził się w Dębicy, miasteczku zamieszkiwanym przed wojną głównie przez chasydów.   Pochodził z wielokulturowej rodziny, w drzewie genealogicznym polskiego kompozytora znajdziemy korzenie ormiańsko-niemiecko-polskie.   Jego dziadek był niemieckim ewangelikiem; babcia pochodziła ze Stanisławowa i BYŁa ormianką.</vt:lpstr>
      <vt:lpstr>Penderecki zaczął komponować już w wieku ośmiu laT.    w trudnych czasach wojny nie było dostępnych nut, więc wraz z nauczycielem pisał kompozycje, na których potem ćwiczył grę na fortepianie i skrzypcach. </vt:lpstr>
      <vt:lpstr>SWOJĄ PRZYGODĘ  Z MUZYKĄ ROZPOCZĄŁ NA PRYWATNYCH LEKCJACH GRY NA FORTEPIANIE.  UCZUCIE PENDERECKIEGO DO MUZYKI POJAWIŁO SIĘ W MOMENCIE, W KTÓRYM ZOBACZYŁ SKRZYPCE SWOJEGO OJCA.   </vt:lpstr>
      <vt:lpstr>  MŁODY PENDERECKI ZAPRAGNĄŁ ZOSTAĆ WIRTUOZEM.   PO SZKOLE ĆWICZYŁ SWOJE UMIEJĘTNOŚCI WYKONUJĄC SONATY BACHA. </vt:lpstr>
      <vt:lpstr>   Opowiadał,  że jego spojrzenie na muzykę zmienił Jan Sebastian Bach, którego płytę dostał od swojej SZKOLNEJ UKOCHANEJ.</vt:lpstr>
      <vt:lpstr>Prezentacja programu PowerPoint</vt:lpstr>
      <vt:lpstr>W latach 1968-69 Penderecki napisał pierwszą operę, Diabły z Loudun, na zamówienie Opery  w Hamburgu, gdzie odbyła się premiera w roku 1969.   Od tego czasu dzieło to było wiele razy wykonywane, transmitowane przez radio, telewizję i wydawane na płytach.</vt:lpstr>
      <vt:lpstr>KOMPOZYCJE</vt:lpstr>
      <vt:lpstr>Prezentacja programu PowerPoint</vt:lpstr>
      <vt:lpstr>UTWORY KAMERALNE </vt:lpstr>
      <vt:lpstr>Nagrody  i wyróżnienia</vt:lpstr>
      <vt:lpstr>„Lśnienie”, „Katyń”, „Twin Peaks”...   W tych filmach wykorzystano muzykę Krzysztofa Pendereckiego</vt:lpstr>
      <vt:lpstr>Prezentacja programu PowerPoint</vt:lpstr>
      <vt:lpstr>„Był wielką indywidualnością”-  Tak Elżbieta Penderecka mówi  o miłości do męża</vt:lpstr>
      <vt:lpstr>„Jak się sadzi labirynt, to zna się wszystkie drogi”  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Krzysztof  Penderecki-wspomnienie </dc:title>
  <dc:creator>Asus</dc:creator>
  <cp:lastModifiedBy>Asus</cp:lastModifiedBy>
  <cp:revision>2</cp:revision>
  <dcterms:created xsi:type="dcterms:W3CDTF">2020-05-15T14:18:15Z</dcterms:created>
  <dcterms:modified xsi:type="dcterms:W3CDTF">2020-05-19T16:54:19Z</dcterms:modified>
</cp:coreProperties>
</file>