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9" r:id="rId3"/>
    <p:sldId id="256" r:id="rId4"/>
    <p:sldId id="263" r:id="rId5"/>
    <p:sldId id="264" r:id="rId6"/>
    <p:sldId id="265" r:id="rId7"/>
    <p:sldId id="266" r:id="rId8"/>
    <p:sldId id="267" r:id="rId9"/>
    <p:sldId id="258" r:id="rId10"/>
    <p:sldId id="259" r:id="rId11"/>
    <p:sldId id="260" r:id="rId12"/>
    <p:sldId id="261" r:id="rId13"/>
    <p:sldId id="262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189" autoAdjust="0"/>
  </p:normalViewPr>
  <p:slideViewPr>
    <p:cSldViewPr>
      <p:cViewPr>
        <p:scale>
          <a:sx n="57" d="100"/>
          <a:sy n="57" d="100"/>
        </p:scale>
        <p:origin x="-1476" y="-24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5/17/2020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0519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5/17/2020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177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3653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134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 2-kolum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5/17/2020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iomaryja.pl/kosciol/swiety-jan-pawel-ii-zyciory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ludzm.pl/sw-jan-pawel-i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diecezja-torun.pl/Artykuly/View/1572/sw-jan-pawel-ii-patronem-wojewodztwa-kujawsko-pomorskiego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onedrive.live.com/?authkey=!AMRHtqKdLULHrEI&amp;cid=5C89BC2F1BA4BA7A&amp;id=5C89BC2F1BA4BA7A!400&amp;parId=root&amp;o=OneUp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zieje.pl/aktualnosci/kalendarium-pontyfikatu-jana-pawla-ii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csm.tarnow.pl/wydarzenie/804,konkurs-plastyczny-swiety-jan-pawel-ii-widziany-oczami-i-sercem-dziecka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ekai.pl/sw-jan-pawel-ii-jednym-z-patronow-2020-roku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008112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/>
              <a:t>JAN PAWEŁ II</a:t>
            </a:r>
            <a:endParaRPr lang="pl-PL" sz="5400" b="1" dirty="0"/>
          </a:p>
        </p:txBody>
      </p:sp>
      <p:pic>
        <p:nvPicPr>
          <p:cNvPr id="4" name="Picture 2" descr="https://www.radiomaryja.pl/wp-content/uploads/2015/03/w.-Jan-Pawe%C5%82-II-e1475349111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7393"/>
            <a:ext cx="844613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327576" y="6229921"/>
            <a:ext cx="38164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hlinkClick r:id="rId3"/>
              </a:rPr>
              <a:t>https://www.radiomaryja.pl/kosciol/swiety-jan-pawel-ii-zyciorys/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8490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Podczas czwartej pielgrzymki do Ojczyzny, w Olsztynie, dziennikarzowi "Gazety Wyborczej" udało się wychylić głowę ponad tłum i zapytać Jana Pawła II o zdrowie.</a:t>
            </a:r>
            <a:br>
              <a:rPr lang="pl-PL" dirty="0"/>
            </a:br>
            <a:r>
              <a:rPr lang="pl-PL" dirty="0"/>
              <a:t>- A jakoś człapię - odpowiedział Papież.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endParaRPr lang="pl-PL" sz="1000" dirty="0" smtClean="0"/>
          </a:p>
          <a:p>
            <a:pPr marL="0" indent="0">
              <a:buNone/>
            </a:pPr>
            <a:r>
              <a:rPr lang="pl-PL" sz="1000" dirty="0" smtClean="0"/>
              <a:t>            Autor</a:t>
            </a:r>
            <a:r>
              <a:rPr lang="pl-PL" sz="1000" dirty="0"/>
              <a:t>: </a:t>
            </a:r>
            <a:r>
              <a:rPr lang="pl-PL" sz="1000" dirty="0" err="1"/>
              <a:t>Dennis</a:t>
            </a:r>
            <a:r>
              <a:rPr lang="pl-PL" sz="1000" dirty="0"/>
              <a:t> Jarvis from Halifax, Canada /</a:t>
            </a:r>
            <a:r>
              <a:rPr lang="pl-PL" sz="1000" dirty="0" err="1"/>
              <a:t>Wikimedia</a:t>
            </a:r>
            <a:r>
              <a:rPr lang="pl-PL" sz="1000" dirty="0"/>
              <a:t> </a:t>
            </a:r>
            <a:r>
              <a:rPr lang="pl-PL" sz="1000" dirty="0" err="1"/>
              <a:t>Commons</a:t>
            </a:r>
            <a:endParaRPr lang="pl-PL" sz="1000" dirty="0"/>
          </a:p>
          <a:p>
            <a:endParaRPr lang="pl-PL" sz="10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ANEGDOTY</a:t>
            </a:r>
            <a:endParaRPr lang="pl-PL" sz="4800" dirty="0"/>
          </a:p>
        </p:txBody>
      </p:sp>
      <p:pic>
        <p:nvPicPr>
          <p:cNvPr id="5" name="Obraz 4" descr="15 lat temu zmarł Jan Paweł II. Wielki papież odwiedzał Świętokrzyskie!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70636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7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"/>
          </p:nvPr>
        </p:nvSpPr>
        <p:spPr>
          <a:xfrm>
            <a:off x="525477" y="4514475"/>
            <a:ext cx="8147248" cy="230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Któregoś wieczoru, podczas szpitalnej rekonwalescencji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klinice </a:t>
            </a:r>
            <a:r>
              <a:rPr lang="pl-PL" sz="2400" dirty="0" err="1"/>
              <a:t>Gemelli</a:t>
            </a:r>
            <a:r>
              <a:rPr lang="pl-PL" sz="2400" dirty="0"/>
              <a:t> po zamachu na Placu świętego Piotra, Papież wyszedł ze swojego pokoju na opustoszały korytarz. Rozejrzał się i powiedział: "Ładne rzeczy, wszyscy sobie poszli, a mnie zostawili!"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932040" y="1628801"/>
            <a:ext cx="3678559" cy="30963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sz="900" dirty="0" smtClean="0">
              <a:hlinkClick r:id="rId3"/>
            </a:endParaRPr>
          </a:p>
          <a:p>
            <a:pPr marL="0" indent="0">
              <a:buNone/>
            </a:pPr>
            <a:endParaRPr lang="pl-PL" sz="900" dirty="0">
              <a:hlinkClick r:id="rId3"/>
            </a:endParaRPr>
          </a:p>
          <a:p>
            <a:pPr marL="0" indent="0">
              <a:buNone/>
            </a:pPr>
            <a:endParaRPr lang="pl-PL" sz="900" dirty="0" smtClean="0">
              <a:hlinkClick r:id="rId3"/>
            </a:endParaRPr>
          </a:p>
          <a:p>
            <a:pPr marL="0" indent="0">
              <a:buNone/>
            </a:pPr>
            <a:endParaRPr lang="pl-PL" sz="900" dirty="0">
              <a:hlinkClick r:id="rId3"/>
            </a:endParaRPr>
          </a:p>
          <a:p>
            <a:pPr marL="0" indent="0">
              <a:buNone/>
            </a:pPr>
            <a:endParaRPr lang="pl-PL" sz="900" dirty="0" smtClean="0">
              <a:hlinkClick r:id="rId3"/>
            </a:endParaRPr>
          </a:p>
          <a:p>
            <a:pPr marL="0" indent="0">
              <a:buNone/>
            </a:pPr>
            <a:endParaRPr lang="pl-PL" sz="900" dirty="0">
              <a:hlinkClick r:id="rId3"/>
            </a:endParaRPr>
          </a:p>
          <a:p>
            <a:pPr marL="0" indent="0">
              <a:buNone/>
            </a:pPr>
            <a:endParaRPr lang="pl-PL" sz="900" dirty="0" smtClean="0">
              <a:hlinkClick r:id="rId3"/>
            </a:endParaRPr>
          </a:p>
          <a:p>
            <a:pPr marL="0" indent="0">
              <a:buNone/>
            </a:pPr>
            <a:endParaRPr lang="pl-PL" sz="900" dirty="0">
              <a:hlinkClick r:id="rId3"/>
            </a:endParaRPr>
          </a:p>
          <a:p>
            <a:pPr marL="0" indent="0">
              <a:buNone/>
            </a:pPr>
            <a:endParaRPr lang="pl-PL" sz="900" dirty="0" smtClean="0">
              <a:hlinkClick r:id="rId3"/>
            </a:endParaRPr>
          </a:p>
          <a:p>
            <a:pPr marL="0" indent="0">
              <a:buNone/>
            </a:pPr>
            <a:endParaRPr lang="pl-PL" sz="900" dirty="0">
              <a:hlinkClick r:id="rId3"/>
            </a:endParaRPr>
          </a:p>
          <a:p>
            <a:pPr marL="0" indent="0">
              <a:buNone/>
            </a:pPr>
            <a:endParaRPr lang="pl-PL" sz="900" dirty="0" smtClean="0">
              <a:hlinkClick r:id="rId3"/>
            </a:endParaRPr>
          </a:p>
          <a:p>
            <a:pPr marL="0" indent="0">
              <a:buNone/>
            </a:pPr>
            <a:endParaRPr lang="pl-PL" sz="900" dirty="0">
              <a:hlinkClick r:id="rId3"/>
            </a:endParaRPr>
          </a:p>
          <a:p>
            <a:pPr marL="0" indent="0">
              <a:buNone/>
            </a:pPr>
            <a:endParaRPr lang="pl-PL" sz="900" dirty="0" smtClean="0">
              <a:hlinkClick r:id="rId3"/>
            </a:endParaRPr>
          </a:p>
          <a:p>
            <a:pPr marL="0" indent="0">
              <a:buNone/>
            </a:pPr>
            <a:endParaRPr lang="pl-PL" sz="900" dirty="0">
              <a:hlinkClick r:id="rId3"/>
            </a:endParaRPr>
          </a:p>
          <a:p>
            <a:pPr marL="0" indent="0">
              <a:buNone/>
            </a:pPr>
            <a:endParaRPr lang="pl-PL" sz="900" dirty="0" smtClean="0">
              <a:hlinkClick r:id="rId3"/>
            </a:endParaRPr>
          </a:p>
          <a:p>
            <a:pPr marL="0" indent="0">
              <a:buNone/>
            </a:pPr>
            <a:endParaRPr lang="pl-PL" sz="900" dirty="0">
              <a:hlinkClick r:id="rId3"/>
            </a:endParaRPr>
          </a:p>
          <a:p>
            <a:pPr marL="0" indent="0">
              <a:buNone/>
            </a:pPr>
            <a:endParaRPr lang="pl-PL" sz="900" dirty="0" smtClean="0">
              <a:hlinkClick r:id="rId3"/>
            </a:endParaRPr>
          </a:p>
          <a:p>
            <a:pPr marL="0" indent="0">
              <a:buNone/>
            </a:pPr>
            <a:endParaRPr lang="pl-PL" sz="900" dirty="0">
              <a:hlinkClick r:id="rId3"/>
            </a:endParaRPr>
          </a:p>
          <a:p>
            <a:pPr marL="0" indent="0">
              <a:buNone/>
            </a:pPr>
            <a:endParaRPr lang="pl-PL" sz="900" dirty="0" smtClean="0">
              <a:hlinkClick r:id="rId3"/>
            </a:endParaRPr>
          </a:p>
          <a:p>
            <a:pPr marL="0" indent="0">
              <a:buNone/>
            </a:pPr>
            <a:endParaRPr lang="pl-PL" sz="900" dirty="0">
              <a:hlinkClick r:id="rId3"/>
            </a:endParaRPr>
          </a:p>
          <a:p>
            <a:pPr marL="0" indent="0">
              <a:buNone/>
            </a:pPr>
            <a:endParaRPr lang="pl-PL" sz="900" dirty="0" smtClean="0">
              <a:hlinkClick r:id="rId3"/>
            </a:endParaRPr>
          </a:p>
          <a:p>
            <a:pPr marL="0" indent="0">
              <a:buNone/>
            </a:pPr>
            <a:endParaRPr lang="pl-PL" sz="900" dirty="0">
              <a:hlinkClick r:id="rId3"/>
            </a:endParaRPr>
          </a:p>
          <a:p>
            <a:pPr marL="0" indent="0">
              <a:buNone/>
            </a:pPr>
            <a:endParaRPr lang="pl-PL" sz="900" dirty="0" smtClean="0">
              <a:hlinkClick r:id="rId3"/>
            </a:endParaRPr>
          </a:p>
          <a:p>
            <a:pPr marL="0" indent="0">
              <a:buNone/>
            </a:pPr>
            <a:endParaRPr lang="pl-PL" sz="900" dirty="0">
              <a:hlinkClick r:id="rId3"/>
            </a:endParaRPr>
          </a:p>
          <a:p>
            <a:pPr marL="0" indent="0">
              <a:buNone/>
            </a:pPr>
            <a:endParaRPr lang="pl-PL" sz="900" dirty="0" smtClean="0">
              <a:hlinkClick r:id="rId3"/>
            </a:endParaRPr>
          </a:p>
          <a:p>
            <a:pPr marL="0" indent="0">
              <a:buNone/>
            </a:pPr>
            <a:endParaRPr lang="pl-PL" sz="900" dirty="0">
              <a:hlinkClick r:id="rId3"/>
            </a:endParaRPr>
          </a:p>
          <a:p>
            <a:pPr marL="0" indent="0">
              <a:buNone/>
            </a:pPr>
            <a:endParaRPr lang="pl-PL" sz="900" dirty="0" smtClean="0">
              <a:hlinkClick r:id="rId3"/>
            </a:endParaRPr>
          </a:p>
          <a:p>
            <a:pPr marL="0" indent="0">
              <a:buNone/>
            </a:pPr>
            <a:endParaRPr lang="pl-PL" sz="900" dirty="0" smtClean="0">
              <a:hlinkClick r:id="rId3"/>
            </a:endParaRPr>
          </a:p>
          <a:p>
            <a:pPr marL="0" indent="0">
              <a:buNone/>
            </a:pPr>
            <a:endParaRPr lang="pl-PL" sz="900" dirty="0">
              <a:hlinkClick r:id="rId3"/>
            </a:endParaRPr>
          </a:p>
          <a:p>
            <a:pPr marL="0" indent="0">
              <a:buNone/>
            </a:pPr>
            <a:r>
              <a:rPr lang="pl-PL" sz="900" dirty="0" smtClean="0">
                <a:hlinkClick r:id="rId3"/>
              </a:rPr>
              <a:t>http</a:t>
            </a:r>
            <a:r>
              <a:rPr lang="pl-PL" sz="900" dirty="0">
                <a:hlinkClick r:id="rId3"/>
              </a:rPr>
              <a:t>://www.mbludzm.pl/sw-jan-pawel-ii</a:t>
            </a:r>
            <a:endParaRPr lang="pl-PL" sz="9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693271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ANEGDOTY</a:t>
            </a:r>
            <a:endParaRPr lang="pl-PL" sz="4800" dirty="0"/>
          </a:p>
        </p:txBody>
      </p:sp>
      <p:pic>
        <p:nvPicPr>
          <p:cNvPr id="5" name="Obraz 4" descr="św. Jan Paweł I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19" y="1340768"/>
            <a:ext cx="4192905" cy="3141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3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"/>
          </p:nvPr>
        </p:nvSpPr>
        <p:spPr>
          <a:xfrm>
            <a:off x="971600" y="3861048"/>
            <a:ext cx="7211144" cy="27922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b="1" i="1" dirty="0"/>
              <a:t/>
            </a:r>
            <a:br>
              <a:rPr lang="pl-PL" b="1" i="1" dirty="0"/>
            </a:br>
            <a:r>
              <a:rPr lang="pl-PL" dirty="0"/>
              <a:t>Podczas pierwszej wizyty w USA Papież spotkał się z rodziną prezydenta Jimmy'ego Cartera. Pięcioletnia wówczas wnuczka prezydenta, mając kłopoty z wygłoszeniem powitania, powtarzała w kółko:</a:t>
            </a:r>
            <a:br>
              <a:rPr lang="pl-PL" dirty="0"/>
            </a:br>
            <a:r>
              <a:rPr lang="pl-PL" dirty="0"/>
              <a:t>- Jego Świątobliwość, Jego Świątobliwość.</a:t>
            </a:r>
            <a:br>
              <a:rPr lang="pl-PL" dirty="0"/>
            </a:br>
            <a:r>
              <a:rPr lang="pl-PL" dirty="0"/>
              <a:t>Papież, chcąc wybawić dziewczynkę z kłopotów, wziął ją w ramiona i powiedział:</a:t>
            </a:r>
            <a:br>
              <a:rPr lang="pl-PL" dirty="0"/>
            </a:br>
            <a:r>
              <a:rPr lang="pl-PL" dirty="0"/>
              <a:t>- Mów mi wujaszku.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2123728" y="1600200"/>
            <a:ext cx="65630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r>
              <a:rPr lang="pl-PL" sz="900" dirty="0" smtClean="0">
                <a:hlinkClick r:id="rId2"/>
              </a:rPr>
              <a:t>https</a:t>
            </a:r>
            <a:r>
              <a:rPr lang="pl-PL" sz="900" dirty="0">
                <a:hlinkClick r:id="rId2"/>
              </a:rPr>
              <a:t>://diecezja-torun.pl/Artykuly/View/1572/sw-jan-pawel-ii-patronem-wojewodztwa-kujawsko-pomorskiego</a:t>
            </a:r>
            <a:endParaRPr lang="pl-PL" sz="9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693271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/>
              <a:t>ANEGDOTY</a:t>
            </a:r>
            <a:endParaRPr lang="pl-PL" sz="4800" dirty="0"/>
          </a:p>
        </p:txBody>
      </p:sp>
      <p:pic>
        <p:nvPicPr>
          <p:cNvPr id="5" name="Obraz 4" descr="https://diecezja-torun.pl/img/art/2017/06/1572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760720" cy="2773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0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8291264" cy="576064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l-PL" dirty="0" smtClean="0"/>
              <a:t>1</a:t>
            </a:r>
            <a:r>
              <a:rPr lang="pl-PL" dirty="0"/>
              <a:t>. Pan kiedyś stanął nad brzegiem,</a:t>
            </a:r>
            <a:br>
              <a:rPr lang="pl-PL" dirty="0"/>
            </a:br>
            <a:r>
              <a:rPr lang="pl-PL" dirty="0"/>
              <a:t>Szukał ludzi gotowych pójść za Nim;</a:t>
            </a:r>
            <a:br>
              <a:rPr lang="pl-PL" dirty="0"/>
            </a:br>
            <a:r>
              <a:rPr lang="pl-PL" dirty="0"/>
              <a:t>By łowić serca</a:t>
            </a:r>
            <a:br>
              <a:rPr lang="pl-PL" dirty="0"/>
            </a:br>
            <a:r>
              <a:rPr lang="pl-PL" dirty="0"/>
              <a:t>Słów Bożych prawdą.</a:t>
            </a:r>
          </a:p>
          <a:p>
            <a:pPr marL="0" indent="0" algn="ctr">
              <a:buNone/>
            </a:pPr>
            <a:r>
              <a:rPr lang="pl-PL" b="1" dirty="0"/>
              <a:t>Ref. O Panie, to Ty na mnie spojrzałeś,</a:t>
            </a:r>
            <a:br>
              <a:rPr lang="pl-PL" b="1" dirty="0"/>
            </a:br>
            <a:r>
              <a:rPr lang="pl-PL" b="1" dirty="0"/>
              <a:t>Twoje usta dziś wyrzekły me imię.</a:t>
            </a:r>
            <a:br>
              <a:rPr lang="pl-PL" b="1" dirty="0"/>
            </a:br>
            <a:r>
              <a:rPr lang="pl-PL" b="1" dirty="0"/>
              <a:t>Swoją barkę pozostawiam na brzegu,</a:t>
            </a:r>
            <a:br>
              <a:rPr lang="pl-PL" b="1" dirty="0"/>
            </a:br>
            <a:r>
              <a:rPr lang="pl-PL" b="1" dirty="0"/>
              <a:t>Razem z Tobą nowy zacznę dziś łów.</a:t>
            </a:r>
          </a:p>
          <a:p>
            <a:pPr marL="0" indent="0" algn="ctr">
              <a:buNone/>
            </a:pPr>
            <a:r>
              <a:rPr lang="pl-PL" dirty="0"/>
              <a:t>2. Jestem ubogim człowiekiem,</a:t>
            </a:r>
            <a:br>
              <a:rPr lang="pl-PL" dirty="0"/>
            </a:br>
            <a:r>
              <a:rPr lang="pl-PL" dirty="0"/>
              <a:t>Moim skarbem są ręce gotowe</a:t>
            </a:r>
            <a:br>
              <a:rPr lang="pl-PL" dirty="0"/>
            </a:br>
            <a:r>
              <a:rPr lang="pl-PL" dirty="0"/>
              <a:t>Do pracy z Tobą</a:t>
            </a:r>
            <a:br>
              <a:rPr lang="pl-PL" dirty="0"/>
            </a:br>
            <a:r>
              <a:rPr lang="pl-PL" dirty="0"/>
              <a:t>I czyste serce.</a:t>
            </a:r>
          </a:p>
          <a:p>
            <a:pPr marL="0" indent="0" algn="ctr">
              <a:buNone/>
            </a:pPr>
            <a:r>
              <a:rPr lang="pl-PL" b="1" dirty="0"/>
              <a:t>Ref. O Panie.</a:t>
            </a:r>
          </a:p>
          <a:p>
            <a:pPr marL="0" indent="0" algn="ctr">
              <a:buNone/>
            </a:pPr>
            <a:r>
              <a:rPr lang="pl-PL" dirty="0"/>
              <a:t>3. Ty, potrzebujesz mych dłoni,</a:t>
            </a:r>
            <a:br>
              <a:rPr lang="pl-PL" dirty="0"/>
            </a:br>
            <a:r>
              <a:rPr lang="pl-PL" dirty="0"/>
              <a:t>Mego serca młodego zapałem</a:t>
            </a:r>
            <a:br>
              <a:rPr lang="pl-PL" dirty="0"/>
            </a:br>
            <a:r>
              <a:rPr lang="pl-PL" dirty="0"/>
              <a:t>Mych kropli potu</a:t>
            </a:r>
            <a:br>
              <a:rPr lang="pl-PL" dirty="0"/>
            </a:br>
            <a:r>
              <a:rPr lang="pl-PL" dirty="0"/>
              <a:t>I samotności.</a:t>
            </a:r>
          </a:p>
          <a:p>
            <a:pPr marL="0" indent="0" algn="ctr">
              <a:buNone/>
            </a:pPr>
            <a:r>
              <a:rPr lang="pl-PL" b="1" dirty="0"/>
              <a:t>Ref. O Panie.</a:t>
            </a:r>
          </a:p>
          <a:p>
            <a:pPr marL="0" indent="0" algn="ctr">
              <a:buNone/>
            </a:pPr>
            <a:r>
              <a:rPr lang="pl-PL" dirty="0"/>
              <a:t>4. Dziś wypłyniemy już razem</a:t>
            </a:r>
            <a:br>
              <a:rPr lang="pl-PL" dirty="0"/>
            </a:br>
            <a:r>
              <a:rPr lang="pl-PL" dirty="0"/>
              <a:t>Łowić serca na morzach dusz ludzkich</a:t>
            </a:r>
            <a:br>
              <a:rPr lang="pl-PL" dirty="0"/>
            </a:br>
            <a:r>
              <a:rPr lang="pl-PL" dirty="0"/>
              <a:t>Twej prawdy siecią</a:t>
            </a:r>
            <a:br>
              <a:rPr lang="pl-PL" dirty="0"/>
            </a:br>
            <a:r>
              <a:rPr lang="pl-PL" dirty="0"/>
              <a:t>I słowem życia.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b="1" dirty="0" smtClean="0"/>
              <a:t>BARKA – </a:t>
            </a:r>
            <a:r>
              <a:rPr lang="pl-PL" sz="4000" b="1" dirty="0" smtClean="0"/>
              <a:t>ulubiona pieśń Jana Pawła II</a:t>
            </a:r>
            <a:r>
              <a:rPr lang="pl-PL" sz="4000" dirty="0"/>
              <a:t/>
            </a:r>
            <a:br>
              <a:rPr lang="pl-PL" sz="4000" dirty="0"/>
            </a:b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468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611560" y="5094577"/>
            <a:ext cx="8075240" cy="925223"/>
          </a:xfrm>
        </p:spPr>
        <p:txBody>
          <a:bodyPr>
            <a:normAutofit fontScale="77500" lnSpcReduction="20000"/>
          </a:bodyPr>
          <a:lstStyle/>
          <a:p>
            <a:r>
              <a:rPr lang="pl-PL" dirty="0">
                <a:hlinkClick r:id="rId2"/>
              </a:rPr>
              <a:t>https://onedrive.live.com/?authkey=%21AMRHtqKdLULHrEI&amp;cid=5C89BC2F1BA4BA7A&amp;id=5C89BC2F1BA4BA7A%21400&amp;parId=root&amp;o=OneUp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755470" y="4568139"/>
            <a:ext cx="7577814" cy="279673"/>
          </a:xfrm>
        </p:spPr>
        <p:txBody>
          <a:bodyPr>
            <a:normAutofit/>
          </a:bodyPr>
          <a:lstStyle/>
          <a:p>
            <a:r>
              <a:rPr lang="pl-PL" sz="900" b="1" dirty="0"/>
              <a:t>Jan Paweł II </a:t>
            </a:r>
            <a:r>
              <a:rPr lang="pl-PL" sz="1000" b="1" dirty="0"/>
              <a:t>sfotografowany w </a:t>
            </a:r>
            <a:r>
              <a:rPr lang="pl-PL" sz="1000" b="1" dirty="0" err="1"/>
              <a:t>Castel</a:t>
            </a:r>
            <a:r>
              <a:rPr lang="pl-PL" sz="1000" b="1" dirty="0"/>
              <a:t> Gandolfo </a:t>
            </a:r>
            <a:r>
              <a:rPr lang="pl-PL" sz="1000" dirty="0"/>
              <a:t>/ PAP/EPA / BRAMBATTI</a:t>
            </a:r>
          </a:p>
        </p:txBody>
      </p:sp>
      <p:pic>
        <p:nvPicPr>
          <p:cNvPr id="1026" name="Picture 2" descr="7 września 2003 - Jan Paweł II sfotografowany w Castel Gandol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5057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2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560840" cy="3456384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18 MAJA 2020 ROKU</a:t>
            </a:r>
          </a:p>
          <a:p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100. ROCZNICA URODZIN </a:t>
            </a:r>
          </a:p>
          <a:p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JANA PAWŁA II</a:t>
            </a:r>
          </a:p>
          <a:p>
            <a:endParaRPr lang="pl-PL" sz="3600" b="1" dirty="0"/>
          </a:p>
          <a:p>
            <a:r>
              <a:rPr lang="pl-PL" sz="3600" b="1" dirty="0" smtClean="0">
                <a:solidFill>
                  <a:srgbClr val="00B050"/>
                </a:solidFill>
              </a:rPr>
              <a:t>SEJM USTANOWIŁ ROK 2020 ROKIEM ŚWIĘTEGO JANA PAWŁA II</a:t>
            </a:r>
            <a:endParaRPr lang="pl-PL" sz="3600" b="1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08187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2 KWIETNIA 2020 ROKU 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15. ROCZNICA  ŚMIERCI JANA </a:t>
            </a: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PAWŁA </a:t>
            </a:r>
            <a:r>
              <a:rPr lang="pl-PL" b="1" dirty="0" smtClean="0">
                <a:solidFill>
                  <a:srgbClr val="FF0000"/>
                </a:solidFill>
              </a:rPr>
              <a:t>II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"/>
          </p:nvPr>
        </p:nvSpPr>
        <p:spPr>
          <a:xfrm>
            <a:off x="467544" y="1484784"/>
            <a:ext cx="4028256" cy="4641379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644008" y="2060848"/>
            <a:ext cx="4038600" cy="3347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/>
              <a:t>Nie lękajcie się.</a:t>
            </a:r>
            <a:br>
              <a:rPr lang="pl-PL" sz="3600" dirty="0"/>
            </a:br>
            <a:r>
              <a:rPr lang="pl-PL" sz="3600" dirty="0"/>
              <a:t>Chrystus zwyciężył świat. On jest </a:t>
            </a:r>
            <a:endParaRPr lang="pl-PL" sz="3600" dirty="0" smtClean="0"/>
          </a:p>
          <a:p>
            <a:pPr marL="0" indent="0" algn="ctr">
              <a:buNone/>
            </a:pPr>
            <a:r>
              <a:rPr lang="pl-PL" sz="3600" dirty="0" smtClean="0"/>
              <a:t>z </a:t>
            </a:r>
            <a:r>
              <a:rPr lang="pl-PL" sz="3600" dirty="0"/>
              <a:t>Wami </a:t>
            </a:r>
            <a:endParaRPr lang="pl-PL" sz="3600" dirty="0" smtClean="0"/>
          </a:p>
          <a:p>
            <a:pPr marL="0" indent="0" algn="ctr">
              <a:buNone/>
            </a:pPr>
            <a:r>
              <a:rPr lang="pl-PL" sz="3600" dirty="0" smtClean="0"/>
              <a:t>na </a:t>
            </a:r>
            <a:r>
              <a:rPr lang="pl-PL" sz="3600" dirty="0"/>
              <a:t>zawsze</a:t>
            </a:r>
            <a:r>
              <a:rPr lang="pl-PL" sz="3600" dirty="0" smtClean="0"/>
              <a:t>.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1000" dirty="0" smtClean="0"/>
              <a:t>Homilia</a:t>
            </a:r>
            <a:r>
              <a:rPr lang="pl-PL" sz="1000" dirty="0"/>
              <a:t>, </a:t>
            </a:r>
            <a:r>
              <a:rPr lang="pl-PL" sz="1000" dirty="0" err="1"/>
              <a:t>Manilia</a:t>
            </a:r>
            <a:r>
              <a:rPr lang="pl-PL" sz="1000" dirty="0"/>
              <a:t>, </a:t>
            </a:r>
            <a:r>
              <a:rPr lang="pl-PL" sz="1000" dirty="0" smtClean="0"/>
              <a:t>15.01.1995</a:t>
            </a:r>
            <a:endParaRPr lang="pl-PL" sz="10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 smtClean="0"/>
              <a:t>MYŚLI, NAD KTÓRYMI WARTO SIĘ POCHYLIĆ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2050" name="Picture 2" descr="Jan Paweł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16832"/>
            <a:ext cx="434753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254447" y="5177119"/>
            <a:ext cx="35315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>
                <a:hlinkClick r:id="rId3"/>
              </a:rPr>
              <a:t>https://dzieje.pl/aktualnosci/kalendarium-pontyfikatu-jana-pawla-ii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10916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"/>
          </p:nvPr>
        </p:nvSpPr>
        <p:spPr>
          <a:xfrm>
            <a:off x="539552" y="1484784"/>
            <a:ext cx="46324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000" dirty="0" smtClean="0"/>
              <a:t>                                                                                                                     Foto</a:t>
            </a:r>
            <a:r>
              <a:rPr lang="pl-PL" sz="1000" dirty="0"/>
              <a:t>: PAP/Wojciech Kryński</a:t>
            </a:r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193076" y="1982732"/>
            <a:ext cx="3826768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 smtClean="0"/>
              <a:t>Cierpienie bowiem zawsze jest próbą, czasem nad wyraz ciężką próbą, której poddane zostaje człowieczeństwo.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000" dirty="0" smtClean="0"/>
              <a:t>List </a:t>
            </a:r>
            <a:r>
              <a:rPr lang="pl-PL" sz="1000" dirty="0" smtClean="0"/>
              <a:t>apostolski "</a:t>
            </a:r>
            <a:r>
              <a:rPr lang="pl-PL" sz="1000" dirty="0" err="1" smtClean="0"/>
              <a:t>Salvifici</a:t>
            </a:r>
            <a:r>
              <a:rPr lang="pl-PL" sz="1000" dirty="0" smtClean="0"/>
              <a:t> </a:t>
            </a:r>
            <a:r>
              <a:rPr lang="pl-PL" sz="1000" dirty="0" err="1" smtClean="0"/>
              <a:t>doloris</a:t>
            </a:r>
            <a:r>
              <a:rPr lang="pl-PL" sz="1000" dirty="0" smtClean="0"/>
              <a:t>”, 1984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/>
              <a:t>MYŚLI, NAD KTÓRYMI WARTO SIĘ POCHYLIĆ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 descr="https://infobusko.pl/wp-content/uploads/2020/04/20200402-JPII-2-800x45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5" y="1988840"/>
            <a:ext cx="4975448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1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"/>
          </p:nvPr>
        </p:nvSpPr>
        <p:spPr>
          <a:xfrm>
            <a:off x="457200" y="1268760"/>
            <a:ext cx="3898776" cy="4857403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4572000" y="1812787"/>
            <a:ext cx="4038600" cy="3989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/>
              <a:t>Trzeba być pokornym, ażeby łaska Boża mogła </a:t>
            </a:r>
            <a:endParaRPr lang="pl-PL" sz="3600" dirty="0" smtClean="0"/>
          </a:p>
          <a:p>
            <a:pPr marL="0" indent="0" algn="ctr">
              <a:buNone/>
            </a:pPr>
            <a:r>
              <a:rPr lang="pl-PL" sz="3600" dirty="0" smtClean="0"/>
              <a:t>w </a:t>
            </a:r>
            <a:r>
              <a:rPr lang="pl-PL" sz="3600" dirty="0"/>
              <a:t>nas działać, przeobrażać nasze życie i przynosić owoc dobra</a:t>
            </a:r>
            <a:r>
              <a:rPr lang="pl-PL" sz="3600" dirty="0" smtClean="0"/>
              <a:t>.</a:t>
            </a:r>
            <a:r>
              <a:rPr lang="pl-PL" sz="3600" dirty="0"/>
              <a:t>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/>
              <a:t>MYŚLI, NAD KTÓRYMI WARTO SIĘ POCHYLIĆ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 descr="Papież Jan Paweł II. Fot. PAP/J. Ochońsk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9" y="1412775"/>
            <a:ext cx="3250087" cy="45285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1979712" y="5956501"/>
            <a:ext cx="48996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kern="0" dirty="0">
                <a:solidFill>
                  <a:sysClr val="windowText" lastClr="000000"/>
                </a:solidFill>
              </a:rPr>
              <a:t>Papież Jan Paweł II. Fot. PAP/J. </a:t>
            </a:r>
            <a:r>
              <a:rPr lang="pl-PL" sz="900" kern="0" dirty="0" err="1">
                <a:solidFill>
                  <a:sysClr val="windowText" lastClr="000000"/>
                </a:solidFill>
              </a:rPr>
              <a:t>Ochoński</a:t>
            </a:r>
            <a:endParaRPr lang="pl-PL" sz="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"/>
          </p:nvPr>
        </p:nvSpPr>
        <p:spPr>
          <a:xfrm>
            <a:off x="280024" y="1556792"/>
            <a:ext cx="4238625" cy="4853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200" dirty="0"/>
              <a:t>Przyszłość zaczyna się dzisiaj, nie jutro</a:t>
            </a:r>
            <a:r>
              <a:rPr lang="pl-PL" sz="3200" dirty="0" smtClean="0"/>
              <a:t>.</a:t>
            </a:r>
          </a:p>
          <a:p>
            <a:endParaRPr lang="pl-PL" sz="3200" dirty="0" smtClean="0"/>
          </a:p>
          <a:p>
            <a:pPr marL="0" indent="0">
              <a:buNone/>
            </a:pPr>
            <a:r>
              <a:rPr lang="pl-PL" sz="3200" dirty="0"/>
              <a:t>Wczoraj do ciebie nie należy. Jutro niepewne... Tylko dziś jest twoje</a:t>
            </a:r>
            <a:r>
              <a:rPr lang="pl-PL" sz="3200" dirty="0" smtClean="0"/>
              <a:t>.</a:t>
            </a:r>
          </a:p>
          <a:p>
            <a:endParaRPr lang="pl-PL" sz="3200" dirty="0" smtClean="0"/>
          </a:p>
          <a:p>
            <a:pPr marL="0" indent="0">
              <a:buNone/>
            </a:pPr>
            <a:r>
              <a:rPr lang="pl-PL" sz="3200" dirty="0"/>
              <a:t>Nie żyje się, nie kocha się, nie umiera się - na próbę</a:t>
            </a:r>
            <a:r>
              <a:rPr lang="pl-PL" dirty="0"/>
              <a:t>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076056" y="1600200"/>
            <a:ext cx="3960438" cy="4525963"/>
          </a:xfrm>
        </p:spPr>
        <p:txBody>
          <a:bodyPr/>
          <a:lstStyle/>
          <a:p>
            <a:pPr marL="0" indent="0">
              <a:buNone/>
            </a:pPr>
            <a:endParaRPr lang="pl-PL" i="1" dirty="0" smtClean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endParaRPr lang="pl-PL" i="1" dirty="0" smtClean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endParaRPr lang="pl-PL" i="1" dirty="0" smtClean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endParaRPr lang="pl-PL" i="1" dirty="0" smtClean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endParaRPr lang="pl-PL" i="1" dirty="0" smtClean="0"/>
          </a:p>
          <a:p>
            <a:pPr marL="0" indent="0">
              <a:buNone/>
            </a:pPr>
            <a:r>
              <a:rPr lang="pl-PL" sz="1000" i="1" dirty="0" smtClean="0"/>
              <a:t>                                                                                          </a:t>
            </a:r>
            <a:r>
              <a:rPr lang="pl-PL" sz="1000" i="1" dirty="0" smtClean="0"/>
              <a:t> </a:t>
            </a:r>
            <a:r>
              <a:rPr lang="pl-PL" sz="1000" i="1" dirty="0" smtClean="0"/>
              <a:t>(Fot</a:t>
            </a:r>
            <a:r>
              <a:rPr lang="pl-PL" sz="1000" i="1" dirty="0"/>
              <a:t>. kanonizacja2014.pl)</a:t>
            </a:r>
            <a:endParaRPr lang="pl-PL" sz="10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85192" y="260648"/>
            <a:ext cx="8229600" cy="909295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/>
              <a:t>SENTENCJE</a:t>
            </a:r>
            <a:endParaRPr lang="pl-PL" sz="4800" b="1" dirty="0"/>
          </a:p>
        </p:txBody>
      </p:sp>
      <p:pic>
        <p:nvPicPr>
          <p:cNvPr id="5" name="Obraz 4" descr="https://www.radiolodz.pl/media/W1siZiIsIjIwMTQvMDQvMDIvNjZreDJ5ajExaF9wYXBpZV9KYW5fUGF3ZV9JSS5qcGciXSxbInAiLCJ0aHVtYiIsIjc1MHg1NjQ%2BIl0sWyJwIiwiZW5jb2RlIiwianBnIiwiLXF1YWxpdHkgNzUgLXN0cmlwIl1d/cd20c51a0311181e/papie%C5%BC%20Jan%20Pawe%C5%82%20I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680519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9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"/>
          </p:nvPr>
        </p:nvSpPr>
        <p:spPr>
          <a:xfrm>
            <a:off x="179512" y="1556792"/>
            <a:ext cx="4546848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000" dirty="0"/>
              <a:t>Człowiek jest wielki nie przez to, co posiada, lecz przez to, kim jest; nie przez to, co ma, lecz przez to, czym dzieli się z innymi</a:t>
            </a:r>
            <a:r>
              <a:rPr lang="pl-PL" sz="3000" dirty="0" smtClean="0"/>
              <a:t>.</a:t>
            </a:r>
          </a:p>
          <a:p>
            <a:endParaRPr lang="pl-PL" sz="3000" dirty="0" smtClean="0"/>
          </a:p>
          <a:p>
            <a:pPr marL="0" indent="0">
              <a:buNone/>
            </a:pPr>
            <a:r>
              <a:rPr lang="pl-PL" sz="3000" dirty="0"/>
              <a:t>Nie bój się, nie lękaj! Wypłyń na głębię</a:t>
            </a:r>
            <a:r>
              <a:rPr lang="pl-PL" sz="3000" dirty="0" smtClean="0"/>
              <a:t>!</a:t>
            </a:r>
          </a:p>
          <a:p>
            <a:endParaRPr lang="pl-PL" sz="3000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sz="900" dirty="0"/>
              <a:t> </a:t>
            </a:r>
            <a:r>
              <a:rPr lang="pl-PL" sz="900" dirty="0" smtClean="0"/>
              <a:t>                                                                                               </a:t>
            </a:r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sz="900" dirty="0" smtClean="0"/>
              <a:t>                                                                                                      Zdjęcie </a:t>
            </a:r>
            <a:r>
              <a:rPr lang="pl-PL" sz="900" dirty="0"/>
              <a:t>ilustracyjne </a:t>
            </a:r>
            <a:r>
              <a:rPr lang="pl-PL" sz="900" i="1" dirty="0"/>
              <a:t>/pixabay.com /</a:t>
            </a:r>
            <a:r>
              <a:rPr lang="pl-PL" sz="900" i="1" dirty="0" err="1"/>
              <a:t>Pixabay</a:t>
            </a:r>
            <a:r>
              <a:rPr lang="pl-PL" sz="900" dirty="0"/>
              <a:t/>
            </a:r>
            <a:br>
              <a:rPr lang="pl-PL" sz="9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37287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/>
              <a:t>SENTENCJE</a:t>
            </a:r>
            <a:endParaRPr lang="pl-PL" sz="4800" b="1" dirty="0"/>
          </a:p>
        </p:txBody>
      </p:sp>
      <p:pic>
        <p:nvPicPr>
          <p:cNvPr id="5" name="Obraz 4" descr="Zdjęcie ilustracyjne /pixabay.com /Pixaba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68780"/>
            <a:ext cx="4248512" cy="2349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1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marL="0" indent="0" algn="l">
              <a:buNone/>
            </a:pPr>
            <a:r>
              <a:rPr lang="pl-PL" sz="2400" dirty="0"/>
              <a:t>Podczas jednej ze swoich wizytacji rzymskich parafii Papież - jak to miał w zwyczaju - wdał się w rozmowę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dziećmi.</a:t>
            </a:r>
            <a:br>
              <a:rPr lang="pl-PL" sz="2400" dirty="0"/>
            </a:br>
            <a:r>
              <a:rPr lang="pl-PL" sz="2400" dirty="0"/>
              <a:t>- Wy jesteście młodzi, a ja już jestem stary - powiedział.</a:t>
            </a:r>
            <a:br>
              <a:rPr lang="pl-PL" sz="2400" dirty="0"/>
            </a:br>
            <a:r>
              <a:rPr lang="pl-PL" sz="2400" dirty="0"/>
              <a:t>- Nie, nie jesteś stary - gromko zaprotestowały dzieci.</a:t>
            </a:r>
            <a:br>
              <a:rPr lang="pl-PL" sz="2400" dirty="0"/>
            </a:br>
            <a:r>
              <a:rPr lang="pl-PL" sz="2400" dirty="0"/>
              <a:t>- Tak, ale jak jestem z wami, to dziecinnieję - replikował Papież.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64088" y="1600200"/>
            <a:ext cx="3456384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r>
              <a:rPr lang="pl-PL" sz="900" dirty="0" smtClean="0">
                <a:hlinkClick r:id="rId2"/>
              </a:rPr>
              <a:t>      https</a:t>
            </a:r>
            <a:r>
              <a:rPr lang="pl-PL" sz="900" dirty="0">
                <a:hlinkClick r:id="rId2"/>
              </a:rPr>
              <a:t>://</a:t>
            </a:r>
            <a:r>
              <a:rPr lang="pl-PL" sz="900" dirty="0" smtClean="0">
                <a:hlinkClick r:id="rId2"/>
              </a:rPr>
              <a:t>csm.tarnow.pl/wydarzenie/804,konkurs-plastyczny-swiety-jan-pawel-ii-        </a:t>
            </a:r>
            <a:r>
              <a:rPr lang="pl-PL" sz="900" dirty="0" err="1" smtClean="0">
                <a:hlinkClick r:id="rId2"/>
              </a:rPr>
              <a:t>widziany-oczami-i-sercem-dziecka</a:t>
            </a:r>
            <a:endParaRPr lang="pl-PL" sz="9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909295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/>
              <a:t>ANEGDOTY</a:t>
            </a:r>
            <a:endParaRPr lang="pl-PL" sz="4800" b="1" dirty="0"/>
          </a:p>
        </p:txBody>
      </p:sp>
      <p:pic>
        <p:nvPicPr>
          <p:cNvPr id="5" name="Obraz 4" descr="Konkurs plastyczny: „Święty Jan Paweł II widziany oczami i sercem dziecka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4032448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8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"/>
          </p:nvPr>
        </p:nvSpPr>
        <p:spPr>
          <a:xfrm>
            <a:off x="101352" y="1700808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Pewnego razu zapytano Karola Wojtyłę, czy uchodzi, aby kardynał jeździł na nartach. Wojtyła uśmiechnął się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odparł:</a:t>
            </a:r>
            <a:br>
              <a:rPr lang="pl-PL" dirty="0"/>
            </a:br>
            <a:r>
              <a:rPr lang="pl-PL" dirty="0"/>
              <a:t>- Co nie uchodzi kardynałowi, to źle jeździć na nartach!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796136" y="1600201"/>
            <a:ext cx="3168352" cy="46371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endParaRPr lang="pl-PL" sz="900" dirty="0" smtClean="0">
              <a:hlinkClick r:id="rId2"/>
            </a:endParaRPr>
          </a:p>
          <a:p>
            <a:pPr marL="0" indent="0">
              <a:buNone/>
            </a:pPr>
            <a:r>
              <a:rPr lang="pl-PL" sz="900" dirty="0" smtClean="0">
                <a:hlinkClick r:id="rId2"/>
              </a:rPr>
              <a:t> https</a:t>
            </a:r>
            <a:r>
              <a:rPr lang="pl-PL" sz="900" dirty="0">
                <a:hlinkClick r:id="rId2"/>
              </a:rPr>
              <a:t>://ekai.pl/sw-jan-pawel-ii-jednym-z-patronow-2020-roku/</a:t>
            </a:r>
            <a:endParaRPr lang="pl-PL" sz="9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37287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/>
              <a:t>ANEGDOTY</a:t>
            </a:r>
            <a:endParaRPr lang="pl-PL" sz="4800" dirty="0"/>
          </a:p>
        </p:txBody>
      </p:sp>
      <p:pic>
        <p:nvPicPr>
          <p:cNvPr id="5" name="Obraz 4" descr="Samp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4824536" cy="304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1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090531-93D8-424A-937F-CCAAE1F361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341</Words>
  <Application>Microsoft Office PowerPoint</Application>
  <PresentationFormat>Pokaz na ekranie (4:3)</PresentationFormat>
  <Paragraphs>238</Paragraphs>
  <Slides>14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DesignTemplate</vt:lpstr>
      <vt:lpstr>JAN PAWEŁ II</vt:lpstr>
      <vt:lpstr>2 KWIETNIA 2020 ROKU  15. ROCZNICA  ŚMIERCI JANA  PAWŁA II</vt:lpstr>
      <vt:lpstr>MYŚLI, NAD KTÓRYMI WARTO SIĘ POCHYLIĆ </vt:lpstr>
      <vt:lpstr>MYŚLI, NAD KTÓRYMI WARTO SIĘ POCHYLIĆ </vt:lpstr>
      <vt:lpstr>MYŚLI, NAD KTÓRYMI WARTO SIĘ POCHYLIĆ </vt:lpstr>
      <vt:lpstr>SENTENCJE</vt:lpstr>
      <vt:lpstr>SENTENCJE</vt:lpstr>
      <vt:lpstr>ANEGDOTY</vt:lpstr>
      <vt:lpstr>ANEGDOTY</vt:lpstr>
      <vt:lpstr>ANEGDOTY</vt:lpstr>
      <vt:lpstr>ANEGDOTY</vt:lpstr>
      <vt:lpstr>ANEGDOTY</vt:lpstr>
      <vt:lpstr>BARKA – ulubiona pieśń Jana Pawła II </vt:lpstr>
      <vt:lpstr>Jan Paweł II sfotografowany w Castel Gandolfo / PAP/EPA / BRAMBATTI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2020-05-12T09:21:53Z</dcterms:created>
  <dcterms:modified xsi:type="dcterms:W3CDTF">2020-05-17T17:50:01Z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