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9" r:id="rId3"/>
    <p:sldId id="258" r:id="rId4"/>
    <p:sldId id="260" r:id="rId5"/>
    <p:sldId id="266" r:id="rId6"/>
    <p:sldId id="273" r:id="rId7"/>
    <p:sldId id="262" r:id="rId8"/>
    <p:sldId id="263" r:id="rId9"/>
    <p:sldId id="274" r:id="rId10"/>
    <p:sldId id="268" r:id="rId11"/>
    <p:sldId id="269" r:id="rId12"/>
    <p:sldId id="265" r:id="rId13"/>
    <p:sldId id="271" r:id="rId14"/>
    <p:sldId id="270" r:id="rId15"/>
    <p:sldId id="272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F09F4-A976-4970-8784-D9936A2EE415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9FD987DA-3586-4258-909E-437AF428B94B}">
      <dgm:prSet/>
      <dgm:spPr/>
      <dgm:t>
        <a:bodyPr/>
        <a:lstStyle/>
        <a:p>
          <a:r>
            <a:rPr lang="pl-PL"/>
            <a:t>Wikipedia</a:t>
          </a:r>
          <a:endParaRPr lang="en-US"/>
        </a:p>
      </dgm:t>
    </dgm:pt>
    <dgm:pt modelId="{9647121D-1BA5-4579-886E-382BF6863D05}" type="parTrans" cxnId="{7C85A6F5-306F-4392-B3ED-8334C39A827F}">
      <dgm:prSet/>
      <dgm:spPr/>
      <dgm:t>
        <a:bodyPr/>
        <a:lstStyle/>
        <a:p>
          <a:endParaRPr lang="en-US"/>
        </a:p>
      </dgm:t>
    </dgm:pt>
    <dgm:pt modelId="{748EC9D6-7338-43BA-9C22-2438C86174BD}" type="sibTrans" cxnId="{7C85A6F5-306F-4392-B3ED-8334C39A827F}">
      <dgm:prSet/>
      <dgm:spPr/>
      <dgm:t>
        <a:bodyPr/>
        <a:lstStyle/>
        <a:p>
          <a:endParaRPr lang="en-US"/>
        </a:p>
      </dgm:t>
    </dgm:pt>
    <dgm:pt modelId="{5734957D-4623-4280-B35C-80B82B034D29}">
      <dgm:prSet/>
      <dgm:spPr/>
      <dgm:t>
        <a:bodyPr/>
        <a:lstStyle/>
        <a:p>
          <a:r>
            <a:rPr lang="pl-PL"/>
            <a:t>National Geographic</a:t>
          </a:r>
          <a:endParaRPr lang="en-US"/>
        </a:p>
      </dgm:t>
    </dgm:pt>
    <dgm:pt modelId="{CD7EF9E3-7957-4E6F-A8E7-BA4703342A32}" type="parTrans" cxnId="{BB71E4CA-B89A-4337-A80C-C44762C27D63}">
      <dgm:prSet/>
      <dgm:spPr/>
      <dgm:t>
        <a:bodyPr/>
        <a:lstStyle/>
        <a:p>
          <a:endParaRPr lang="en-US"/>
        </a:p>
      </dgm:t>
    </dgm:pt>
    <dgm:pt modelId="{D18C7EAC-B4F3-4F74-A71A-1B3C6BA507ED}" type="sibTrans" cxnId="{BB71E4CA-B89A-4337-A80C-C44762C27D63}">
      <dgm:prSet/>
      <dgm:spPr/>
      <dgm:t>
        <a:bodyPr/>
        <a:lstStyle/>
        <a:p>
          <a:endParaRPr lang="en-US"/>
        </a:p>
      </dgm:t>
    </dgm:pt>
    <dgm:pt modelId="{2C62F429-FC20-4F5C-9656-C25BF694C7DF}">
      <dgm:prSet/>
      <dgm:spPr/>
      <dgm:t>
        <a:bodyPr/>
        <a:lstStyle/>
        <a:p>
          <a:r>
            <a:rPr lang="pl-PL"/>
            <a:t>Podręcznik do szkoły średniej</a:t>
          </a:r>
          <a:endParaRPr lang="en-US"/>
        </a:p>
      </dgm:t>
    </dgm:pt>
    <dgm:pt modelId="{FAD7ACCF-8947-4F43-9C9D-CCB5599B0120}" type="parTrans" cxnId="{4BC21619-7471-4263-BFFF-E3DD6F66DABC}">
      <dgm:prSet/>
      <dgm:spPr/>
      <dgm:t>
        <a:bodyPr/>
        <a:lstStyle/>
        <a:p>
          <a:endParaRPr lang="en-US"/>
        </a:p>
      </dgm:t>
    </dgm:pt>
    <dgm:pt modelId="{5281C329-730D-4E15-9DD8-15DA54286698}" type="sibTrans" cxnId="{4BC21619-7471-4263-BFFF-E3DD6F66DABC}">
      <dgm:prSet/>
      <dgm:spPr/>
      <dgm:t>
        <a:bodyPr/>
        <a:lstStyle/>
        <a:p>
          <a:endParaRPr lang="en-US"/>
        </a:p>
      </dgm:t>
    </dgm:pt>
    <dgm:pt modelId="{75280B7E-0AA1-4742-941D-F55EB207B76F}" type="pres">
      <dgm:prSet presAssocID="{2CFF09F4-A976-4970-8784-D9936A2EE4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4B6523F-ECCD-4C00-A2C1-6B8A10A7EF1F}" type="pres">
      <dgm:prSet presAssocID="{9FD987DA-3586-4258-909E-437AF428B94B}" presName="thickLine" presStyleLbl="alignNode1" presStyleIdx="0" presStyleCnt="3"/>
      <dgm:spPr/>
    </dgm:pt>
    <dgm:pt modelId="{1C182CEF-BC85-466B-976C-CE3412118154}" type="pres">
      <dgm:prSet presAssocID="{9FD987DA-3586-4258-909E-437AF428B94B}" presName="horz1" presStyleCnt="0"/>
      <dgm:spPr/>
    </dgm:pt>
    <dgm:pt modelId="{EED479B8-4258-494B-8576-3F8809838D63}" type="pres">
      <dgm:prSet presAssocID="{9FD987DA-3586-4258-909E-437AF428B94B}" presName="tx1" presStyleLbl="revTx" presStyleIdx="0" presStyleCnt="3"/>
      <dgm:spPr/>
      <dgm:t>
        <a:bodyPr/>
        <a:lstStyle/>
        <a:p>
          <a:endParaRPr lang="pl-PL"/>
        </a:p>
      </dgm:t>
    </dgm:pt>
    <dgm:pt modelId="{C443F974-219C-4388-A459-1F7FF3F6B55A}" type="pres">
      <dgm:prSet presAssocID="{9FD987DA-3586-4258-909E-437AF428B94B}" presName="vert1" presStyleCnt="0"/>
      <dgm:spPr/>
    </dgm:pt>
    <dgm:pt modelId="{A900B66F-C46D-449E-91CA-C18AAA201739}" type="pres">
      <dgm:prSet presAssocID="{5734957D-4623-4280-B35C-80B82B034D29}" presName="thickLine" presStyleLbl="alignNode1" presStyleIdx="1" presStyleCnt="3"/>
      <dgm:spPr/>
    </dgm:pt>
    <dgm:pt modelId="{86911535-098F-4538-98B3-464B072100F9}" type="pres">
      <dgm:prSet presAssocID="{5734957D-4623-4280-B35C-80B82B034D29}" presName="horz1" presStyleCnt="0"/>
      <dgm:spPr/>
    </dgm:pt>
    <dgm:pt modelId="{849C8BD1-D03B-4481-8E46-D486D93A45CE}" type="pres">
      <dgm:prSet presAssocID="{5734957D-4623-4280-B35C-80B82B034D29}" presName="tx1" presStyleLbl="revTx" presStyleIdx="1" presStyleCnt="3"/>
      <dgm:spPr/>
      <dgm:t>
        <a:bodyPr/>
        <a:lstStyle/>
        <a:p>
          <a:endParaRPr lang="pl-PL"/>
        </a:p>
      </dgm:t>
    </dgm:pt>
    <dgm:pt modelId="{80DCDA2F-592C-4ABF-84F2-75FF3923D4DE}" type="pres">
      <dgm:prSet presAssocID="{5734957D-4623-4280-B35C-80B82B034D29}" presName="vert1" presStyleCnt="0"/>
      <dgm:spPr/>
    </dgm:pt>
    <dgm:pt modelId="{D26D4BB3-2865-47B3-840D-B69270462D63}" type="pres">
      <dgm:prSet presAssocID="{2C62F429-FC20-4F5C-9656-C25BF694C7DF}" presName="thickLine" presStyleLbl="alignNode1" presStyleIdx="2" presStyleCnt="3"/>
      <dgm:spPr/>
    </dgm:pt>
    <dgm:pt modelId="{202C3687-33A8-4404-BD75-2F3CFD8F0657}" type="pres">
      <dgm:prSet presAssocID="{2C62F429-FC20-4F5C-9656-C25BF694C7DF}" presName="horz1" presStyleCnt="0"/>
      <dgm:spPr/>
    </dgm:pt>
    <dgm:pt modelId="{640946CF-ABFA-4DCA-A0F2-556CB752F562}" type="pres">
      <dgm:prSet presAssocID="{2C62F429-FC20-4F5C-9656-C25BF694C7DF}" presName="tx1" presStyleLbl="revTx" presStyleIdx="2" presStyleCnt="3"/>
      <dgm:spPr/>
      <dgm:t>
        <a:bodyPr/>
        <a:lstStyle/>
        <a:p>
          <a:endParaRPr lang="pl-PL"/>
        </a:p>
      </dgm:t>
    </dgm:pt>
    <dgm:pt modelId="{824006EF-9507-4217-BF2E-86C5C2F9904D}" type="pres">
      <dgm:prSet presAssocID="{2C62F429-FC20-4F5C-9656-C25BF694C7DF}" presName="vert1" presStyleCnt="0"/>
      <dgm:spPr/>
    </dgm:pt>
  </dgm:ptLst>
  <dgm:cxnLst>
    <dgm:cxn modelId="{23BE96D1-1975-44D7-BC3F-936728F9D99F}" type="presOf" srcId="{2CFF09F4-A976-4970-8784-D9936A2EE415}" destId="{75280B7E-0AA1-4742-941D-F55EB207B76F}" srcOrd="0" destOrd="0" presId="urn:microsoft.com/office/officeart/2008/layout/LinedList"/>
    <dgm:cxn modelId="{61BB74FC-1071-4116-A1E8-343582906629}" type="presOf" srcId="{5734957D-4623-4280-B35C-80B82B034D29}" destId="{849C8BD1-D03B-4481-8E46-D486D93A45CE}" srcOrd="0" destOrd="0" presId="urn:microsoft.com/office/officeart/2008/layout/LinedList"/>
    <dgm:cxn modelId="{BB71E4CA-B89A-4337-A80C-C44762C27D63}" srcId="{2CFF09F4-A976-4970-8784-D9936A2EE415}" destId="{5734957D-4623-4280-B35C-80B82B034D29}" srcOrd="1" destOrd="0" parTransId="{CD7EF9E3-7957-4E6F-A8E7-BA4703342A32}" sibTransId="{D18C7EAC-B4F3-4F74-A71A-1B3C6BA507ED}"/>
    <dgm:cxn modelId="{4764FB91-265E-4A21-966D-AF19D85CF312}" type="presOf" srcId="{9FD987DA-3586-4258-909E-437AF428B94B}" destId="{EED479B8-4258-494B-8576-3F8809838D63}" srcOrd="0" destOrd="0" presId="urn:microsoft.com/office/officeart/2008/layout/LinedList"/>
    <dgm:cxn modelId="{E9C3005D-F5F2-4ADE-A65B-EAAE16B01816}" type="presOf" srcId="{2C62F429-FC20-4F5C-9656-C25BF694C7DF}" destId="{640946CF-ABFA-4DCA-A0F2-556CB752F562}" srcOrd="0" destOrd="0" presId="urn:microsoft.com/office/officeart/2008/layout/LinedList"/>
    <dgm:cxn modelId="{4BC21619-7471-4263-BFFF-E3DD6F66DABC}" srcId="{2CFF09F4-A976-4970-8784-D9936A2EE415}" destId="{2C62F429-FC20-4F5C-9656-C25BF694C7DF}" srcOrd="2" destOrd="0" parTransId="{FAD7ACCF-8947-4F43-9C9D-CCB5599B0120}" sibTransId="{5281C329-730D-4E15-9DD8-15DA54286698}"/>
    <dgm:cxn modelId="{7C85A6F5-306F-4392-B3ED-8334C39A827F}" srcId="{2CFF09F4-A976-4970-8784-D9936A2EE415}" destId="{9FD987DA-3586-4258-909E-437AF428B94B}" srcOrd="0" destOrd="0" parTransId="{9647121D-1BA5-4579-886E-382BF6863D05}" sibTransId="{748EC9D6-7338-43BA-9C22-2438C86174BD}"/>
    <dgm:cxn modelId="{8BAE5DD9-CA03-4AC7-947A-8DFFBD90A886}" type="presParOf" srcId="{75280B7E-0AA1-4742-941D-F55EB207B76F}" destId="{24B6523F-ECCD-4C00-A2C1-6B8A10A7EF1F}" srcOrd="0" destOrd="0" presId="urn:microsoft.com/office/officeart/2008/layout/LinedList"/>
    <dgm:cxn modelId="{99AC2F9C-1C72-452E-8083-03D07316EBC7}" type="presParOf" srcId="{75280B7E-0AA1-4742-941D-F55EB207B76F}" destId="{1C182CEF-BC85-466B-976C-CE3412118154}" srcOrd="1" destOrd="0" presId="urn:microsoft.com/office/officeart/2008/layout/LinedList"/>
    <dgm:cxn modelId="{2D508E19-5BD2-4186-8419-9754A71ED329}" type="presParOf" srcId="{1C182CEF-BC85-466B-976C-CE3412118154}" destId="{EED479B8-4258-494B-8576-3F8809838D63}" srcOrd="0" destOrd="0" presId="urn:microsoft.com/office/officeart/2008/layout/LinedList"/>
    <dgm:cxn modelId="{0DD773B0-F7EF-4678-9F62-B543639468D3}" type="presParOf" srcId="{1C182CEF-BC85-466B-976C-CE3412118154}" destId="{C443F974-219C-4388-A459-1F7FF3F6B55A}" srcOrd="1" destOrd="0" presId="urn:microsoft.com/office/officeart/2008/layout/LinedList"/>
    <dgm:cxn modelId="{2C1C20E9-F5AC-49A2-9EA8-65BA3F28B66F}" type="presParOf" srcId="{75280B7E-0AA1-4742-941D-F55EB207B76F}" destId="{A900B66F-C46D-449E-91CA-C18AAA201739}" srcOrd="2" destOrd="0" presId="urn:microsoft.com/office/officeart/2008/layout/LinedList"/>
    <dgm:cxn modelId="{74444818-C5CC-45EB-928C-565D2455DB9C}" type="presParOf" srcId="{75280B7E-0AA1-4742-941D-F55EB207B76F}" destId="{86911535-098F-4538-98B3-464B072100F9}" srcOrd="3" destOrd="0" presId="urn:microsoft.com/office/officeart/2008/layout/LinedList"/>
    <dgm:cxn modelId="{DC706F35-3C32-4C58-B859-87A33D0173AB}" type="presParOf" srcId="{86911535-098F-4538-98B3-464B072100F9}" destId="{849C8BD1-D03B-4481-8E46-D486D93A45CE}" srcOrd="0" destOrd="0" presId="urn:microsoft.com/office/officeart/2008/layout/LinedList"/>
    <dgm:cxn modelId="{C8701E8A-480C-4550-B59A-1B2FA6355A6E}" type="presParOf" srcId="{86911535-098F-4538-98B3-464B072100F9}" destId="{80DCDA2F-592C-4ABF-84F2-75FF3923D4DE}" srcOrd="1" destOrd="0" presId="urn:microsoft.com/office/officeart/2008/layout/LinedList"/>
    <dgm:cxn modelId="{D65B9319-A764-4783-A3E1-3C7EC91DEA0D}" type="presParOf" srcId="{75280B7E-0AA1-4742-941D-F55EB207B76F}" destId="{D26D4BB3-2865-47B3-840D-B69270462D63}" srcOrd="4" destOrd="0" presId="urn:microsoft.com/office/officeart/2008/layout/LinedList"/>
    <dgm:cxn modelId="{E038CA7B-F2D9-4BF0-AFDB-93C96CEE35DC}" type="presParOf" srcId="{75280B7E-0AA1-4742-941D-F55EB207B76F}" destId="{202C3687-33A8-4404-BD75-2F3CFD8F0657}" srcOrd="5" destOrd="0" presId="urn:microsoft.com/office/officeart/2008/layout/LinedList"/>
    <dgm:cxn modelId="{F15EE210-43ED-4DAC-BA2B-41508436CA7B}" type="presParOf" srcId="{202C3687-33A8-4404-BD75-2F3CFD8F0657}" destId="{640946CF-ABFA-4DCA-A0F2-556CB752F562}" srcOrd="0" destOrd="0" presId="urn:microsoft.com/office/officeart/2008/layout/LinedList"/>
    <dgm:cxn modelId="{4D529D15-254E-46D8-8871-AC1711952189}" type="presParOf" srcId="{202C3687-33A8-4404-BD75-2F3CFD8F0657}" destId="{824006EF-9507-4217-BF2E-86C5C2F990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7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01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82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7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85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7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465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94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2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26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11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8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193">
            <a:extLst>
              <a:ext uri="{FF2B5EF4-FFF2-40B4-BE49-F238E27FC236}">
                <a16:creationId xmlns="" xmlns:a16="http://schemas.microsoft.com/office/drawing/2014/main" id="{E90C9789-8898-4FEC-BED9-27A7D6375D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3" name="Group 195">
            <a:extLst>
              <a:ext uri="{FF2B5EF4-FFF2-40B4-BE49-F238E27FC236}">
                <a16:creationId xmlns="" xmlns:a16="http://schemas.microsoft.com/office/drawing/2014/main" id="{89153D07-52E5-4D47-B7D3-59D3AEBCE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24" name="Freeform 5">
              <a:extLst>
                <a:ext uri="{FF2B5EF4-FFF2-40B4-BE49-F238E27FC236}">
                  <a16:creationId xmlns="" xmlns:a16="http://schemas.microsoft.com/office/drawing/2014/main" id="{027BE9E0-BC0A-4047-A9F3-FEE382941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6">
              <a:extLst>
                <a:ext uri="{FF2B5EF4-FFF2-40B4-BE49-F238E27FC236}">
                  <a16:creationId xmlns="" xmlns:a16="http://schemas.microsoft.com/office/drawing/2014/main" id="{28516BE5-9FF5-4AEB-A961-87CAA86D7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7">
              <a:extLst>
                <a:ext uri="{FF2B5EF4-FFF2-40B4-BE49-F238E27FC236}">
                  <a16:creationId xmlns="" xmlns:a16="http://schemas.microsoft.com/office/drawing/2014/main" id="{CD9AC01B-ED21-4897-8502-6C9F3C8376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8">
              <a:extLst>
                <a:ext uri="{FF2B5EF4-FFF2-40B4-BE49-F238E27FC236}">
                  <a16:creationId xmlns="" xmlns:a16="http://schemas.microsoft.com/office/drawing/2014/main" id="{802488C1-A326-4736-9090-A782CE1849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9">
              <a:extLst>
                <a:ext uri="{FF2B5EF4-FFF2-40B4-BE49-F238E27FC236}">
                  <a16:creationId xmlns="" xmlns:a16="http://schemas.microsoft.com/office/drawing/2014/main" id="{A19BF381-8A69-4838-985C-B6A75AB9ED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10">
              <a:extLst>
                <a:ext uri="{FF2B5EF4-FFF2-40B4-BE49-F238E27FC236}">
                  <a16:creationId xmlns="" xmlns:a16="http://schemas.microsoft.com/office/drawing/2014/main" id="{6174A2B7-42B9-4604-ADB8-C0390ABD5D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11">
              <a:extLst>
                <a:ext uri="{FF2B5EF4-FFF2-40B4-BE49-F238E27FC236}">
                  <a16:creationId xmlns="" xmlns:a16="http://schemas.microsoft.com/office/drawing/2014/main" id="{85597E73-3E99-4AA6-95B7-CCC340643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12">
              <a:extLst>
                <a:ext uri="{FF2B5EF4-FFF2-40B4-BE49-F238E27FC236}">
                  <a16:creationId xmlns="" xmlns:a16="http://schemas.microsoft.com/office/drawing/2014/main" id="{3EC32C20-5ED7-4B71-84A2-33F1928DE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13">
              <a:extLst>
                <a:ext uri="{FF2B5EF4-FFF2-40B4-BE49-F238E27FC236}">
                  <a16:creationId xmlns="" xmlns:a16="http://schemas.microsoft.com/office/drawing/2014/main" id="{CEB02A33-615B-47C2-A3A1-79CEFCE38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14">
              <a:extLst>
                <a:ext uri="{FF2B5EF4-FFF2-40B4-BE49-F238E27FC236}">
                  <a16:creationId xmlns="" xmlns:a16="http://schemas.microsoft.com/office/drawing/2014/main" id="{A817D172-34FE-44A0-8FE7-2DE53F9515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15">
              <a:extLst>
                <a:ext uri="{FF2B5EF4-FFF2-40B4-BE49-F238E27FC236}">
                  <a16:creationId xmlns="" xmlns:a16="http://schemas.microsoft.com/office/drawing/2014/main" id="{015DF00F-1666-4048-817A-9598EB3248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16">
              <a:extLst>
                <a:ext uri="{FF2B5EF4-FFF2-40B4-BE49-F238E27FC236}">
                  <a16:creationId xmlns="" xmlns:a16="http://schemas.microsoft.com/office/drawing/2014/main" id="{2CC138E0-9CAE-42D1-AEC0-4905ABBAFE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17">
              <a:extLst>
                <a:ext uri="{FF2B5EF4-FFF2-40B4-BE49-F238E27FC236}">
                  <a16:creationId xmlns="" xmlns:a16="http://schemas.microsoft.com/office/drawing/2014/main" id="{84BD67A0-AD60-4697-9B64-60CD44B22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18">
              <a:extLst>
                <a:ext uri="{FF2B5EF4-FFF2-40B4-BE49-F238E27FC236}">
                  <a16:creationId xmlns="" xmlns:a16="http://schemas.microsoft.com/office/drawing/2014/main" id="{F80EDFB0-2145-435B-90B7-DA5F2B6359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19">
              <a:extLst>
                <a:ext uri="{FF2B5EF4-FFF2-40B4-BE49-F238E27FC236}">
                  <a16:creationId xmlns="" xmlns:a16="http://schemas.microsoft.com/office/drawing/2014/main" id="{A4E59382-4DEE-4AC7-8446-2416D176C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Freeform 20">
              <a:extLst>
                <a:ext uri="{FF2B5EF4-FFF2-40B4-BE49-F238E27FC236}">
                  <a16:creationId xmlns="" xmlns:a16="http://schemas.microsoft.com/office/drawing/2014/main" id="{55D26D19-6E95-4DBB-9C93-34AF9AD16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21">
              <a:extLst>
                <a:ext uri="{FF2B5EF4-FFF2-40B4-BE49-F238E27FC236}">
                  <a16:creationId xmlns="" xmlns:a16="http://schemas.microsoft.com/office/drawing/2014/main" id="{EE5A8A25-AF2F-45A2-8C83-777501F678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22">
              <a:extLst>
                <a:ext uri="{FF2B5EF4-FFF2-40B4-BE49-F238E27FC236}">
                  <a16:creationId xmlns="" xmlns:a16="http://schemas.microsoft.com/office/drawing/2014/main" id="{5165BC0D-45A1-45A5-AAC9-6EEC27CF72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23">
              <a:extLst>
                <a:ext uri="{FF2B5EF4-FFF2-40B4-BE49-F238E27FC236}">
                  <a16:creationId xmlns="" xmlns:a16="http://schemas.microsoft.com/office/drawing/2014/main" id="{4F1DD539-EB18-4BEC-BF0D-106B762AE4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3">
            <a:extLst>
              <a:ext uri="{FF2B5EF4-FFF2-40B4-BE49-F238E27FC236}">
                <a16:creationId xmlns="" xmlns:a16="http://schemas.microsoft.com/office/drawing/2014/main" id="{8A58A925-37A1-48D3-99F4-7C6C07A77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7288" b="1885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grpSp>
        <p:nvGrpSpPr>
          <p:cNvPr id="243" name="Group 216">
            <a:extLst>
              <a:ext uri="{FF2B5EF4-FFF2-40B4-BE49-F238E27FC236}">
                <a16:creationId xmlns="" xmlns:a16="http://schemas.microsoft.com/office/drawing/2014/main" id="{311F8D4F-0F0F-4E68-80C6-05F8FC8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44" name="Rectangle 217">
              <a:extLst>
                <a:ext uri="{FF2B5EF4-FFF2-40B4-BE49-F238E27FC236}">
                  <a16:creationId xmlns="" xmlns:a16="http://schemas.microsoft.com/office/drawing/2014/main" id="{2C88A4A2-49A3-4B71-89F7-FBB6CDFE32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Isosceles Triangle 39">
              <a:extLst>
                <a:ext uri="{FF2B5EF4-FFF2-40B4-BE49-F238E27FC236}">
                  <a16:creationId xmlns="" xmlns:a16="http://schemas.microsoft.com/office/drawing/2014/main" id="{D9655F80-B020-45DF-8854-E66FE5CE8C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Rectangle 219">
              <a:extLst>
                <a:ext uri="{FF2B5EF4-FFF2-40B4-BE49-F238E27FC236}">
                  <a16:creationId xmlns="" xmlns:a16="http://schemas.microsoft.com/office/drawing/2014/main" id="{BF147E35-2CC4-4188-845B-72F2A29C8A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79B69E6-2255-45FF-9DF0-CFD88E69C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/>
          </a:bodyPr>
          <a:lstStyle/>
          <a:p>
            <a:r>
              <a:rPr lang="pl-PL" dirty="0"/>
              <a:t>Finlandia- atrakcje turystyczne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1A79FB4-6119-4DB1-8F24-A3A1DD18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rmAutofit/>
          </a:bodyPr>
          <a:lstStyle/>
          <a:p>
            <a:r>
              <a:rPr lang="pl-PL" dirty="0"/>
              <a:t>Daria Wiśniewska 5l</a:t>
            </a:r>
          </a:p>
        </p:txBody>
      </p:sp>
    </p:spTree>
    <p:extLst>
      <p:ext uri="{BB962C8B-B14F-4D97-AF65-F5344CB8AC3E}">
        <p14:creationId xmlns="" xmlns:p14="http://schemas.microsoft.com/office/powerpoint/2010/main" val="263678664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1F6462A-C1AC-4619-975A-9E02B81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pl-PL" sz="9600">
                <a:solidFill>
                  <a:schemeClr val="tx1">
                    <a:lumMod val="85000"/>
                    <a:lumOff val="15000"/>
                  </a:schemeClr>
                </a:solidFill>
              </a:rPr>
              <a:t>Lahti</a:t>
            </a:r>
            <a:endParaRPr lang="pl-PL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FEE80B-50DD-495D-86CB-F86A486F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Lahti</a:t>
            </a:r>
            <a:r>
              <a:rPr lang="pl-PL" dirty="0">
                <a:solidFill>
                  <a:srgbClr val="FFFFFF"/>
                </a:solidFill>
              </a:rPr>
              <a:t> to stolica sportów zimowych Finlandii, a także miejsce, w którym odbywa się wiele międzynarodowych zawodów narciarskich.</a:t>
            </a:r>
          </a:p>
          <a:p>
            <a:r>
              <a:rPr lang="pl-PL" dirty="0">
                <a:solidFill>
                  <a:srgbClr val="FFFFFF"/>
                </a:solidFill>
              </a:rPr>
              <a:t> Nad miastem wznoszą się trzy ogromne skocznie, znajdują się tam także stadion narciarski i łyżwiarski oraz 150km oznakowanych tras zjazdowych.</a:t>
            </a:r>
          </a:p>
          <a:p>
            <a:r>
              <a:rPr lang="pl-PL" dirty="0">
                <a:solidFill>
                  <a:srgbClr val="FFFFFF"/>
                </a:solidFill>
              </a:rPr>
              <a:t> Polakom miejsce to kojarzyć się może z tym, że to właśnie tam Adam Małysz zdobył swoje pierwsze Mistrzostwo Świata w skokach narciarskich.</a:t>
            </a:r>
          </a:p>
        </p:txBody>
      </p:sp>
    </p:spTree>
    <p:extLst>
      <p:ext uri="{BB962C8B-B14F-4D97-AF65-F5344CB8AC3E}">
        <p14:creationId xmlns="" xmlns:p14="http://schemas.microsoft.com/office/powerpoint/2010/main" val="136548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3BB5D57-6178-4F62-B472-0312F6D95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800B320-C486-4967-AFB8-58E3EBDA9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B6E6BEB2-753A-4253-9BE2-9E569A8A5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196A6026-E2E2-4401-BB72-F8314907A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C852B828-3E4B-4404-AEE7-815B0B6EE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B2BAC571-023A-4027-9689-5A7375FE5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6BB424FB-2158-48AB-9A28-A11889AA5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BE5FA512-D3FE-4F91-AE23-51DAAAA74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83CF3A0A-06AA-4987-8182-4F86E662E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969C6F15-1F6D-46D5-8C47-3FBC312536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01E2B94D-4E93-4C11-A1FC-B3A6E8CC5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F47C1110-8C08-4C26-BD0D-3083BFAC1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="" xmlns:a16="http://schemas.microsoft.com/office/drawing/2014/main" id="{3085CEBC-D1F5-4F82-93C8-8ED38B7CBE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="" xmlns:a16="http://schemas.microsoft.com/office/drawing/2014/main" id="{3ED8F25D-E867-46B6-A62D-3B21147680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="" xmlns:a16="http://schemas.microsoft.com/office/drawing/2014/main" id="{6BB81545-0C01-4B56-BADD-6B7D5B72A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A1574FCC-646A-4771-AB54-A44212F19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A56CC2BC-E51D-4A79-AA80-770FAA784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C95E0495-B7F8-44C5-AD1F-5F3C8633E3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="" xmlns:a16="http://schemas.microsoft.com/office/drawing/2014/main" id="{28C1E7AA-A198-498A-9426-7632D7AA3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96410611-0DF8-42D3-91B1-B87AE692EB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EACF821F-24B2-49B5-8688-744B0EADF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418BD791-FEEE-4A18-A5EF-F3815F184C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D5D16C8F-EA4F-447C-934A-06E7BFAE92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Symbol zastępczy zawartości 4" descr="Obraz zawierający zewnętrzne, woda, czerwony, znak&#10;&#10;Opis wygenerowany automatycznie">
            <a:extLst>
              <a:ext uri="{FF2B5EF4-FFF2-40B4-BE49-F238E27FC236}">
                <a16:creationId xmlns="" xmlns:a16="http://schemas.microsoft.com/office/drawing/2014/main" id="{76FCB060-2E5F-4D9D-8AAE-0E253B7D1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8" r="4321" b="-1"/>
          <a:stretch/>
        </p:blipFill>
        <p:spPr>
          <a:xfrm>
            <a:off x="2900630" y="643467"/>
            <a:ext cx="6390739" cy="557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1424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F2FBC3-A71D-42E0-BB27-9660E240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78" y="609601"/>
            <a:ext cx="3843375" cy="5175624"/>
          </a:xfrm>
        </p:spPr>
        <p:txBody>
          <a:bodyPr anchor="ctr">
            <a:norm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Wyspy Alandzkie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94F88E8-AF5C-4A25-A95A-E61D476C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To wyspy składające się z 6, 5tys małych wysepek archipelagu, który administracyjnie należy do Finlandii, jednak zamieszkiwany jest głównie przez Szwedów (językiem szwedzkim posługuje się tam ponad 90% mieszkańców).</a:t>
            </a:r>
          </a:p>
          <a:p>
            <a:r>
              <a:rPr lang="pl-PL" dirty="0">
                <a:solidFill>
                  <a:srgbClr val="FFFFFF"/>
                </a:solidFill>
              </a:rPr>
              <a:t> Miejsce słynie z łagodnego klimatu i ciekawych zabytków.</a:t>
            </a:r>
          </a:p>
        </p:txBody>
      </p:sp>
    </p:spTree>
    <p:extLst>
      <p:ext uri="{BB962C8B-B14F-4D97-AF65-F5344CB8AC3E}">
        <p14:creationId xmlns="" xmlns:p14="http://schemas.microsoft.com/office/powerpoint/2010/main" val="238391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7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9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C76EE34-288E-47FA-B46B-EEBC179E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Wyspy Alandzkie</a:t>
            </a:r>
          </a:p>
        </p:txBody>
      </p:sp>
      <p:pic>
        <p:nvPicPr>
          <p:cNvPr id="5" name="Symbol zastępczy zawartości 4" descr="Obraz zawierający woda, przyroda, rafa, zewnętrzne&#10;&#10;Opis wygenerowany automatycznie">
            <a:extLst>
              <a:ext uri="{FF2B5EF4-FFF2-40B4-BE49-F238E27FC236}">
                <a16:creationId xmlns="" xmlns:a16="http://schemas.microsoft.com/office/drawing/2014/main" id="{91AAFFCF-0592-489E-9949-42054A0EC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r="11585" b="-2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11" name="Obraz 10" descr="Obraz zawierający woda, zewnętrzne, przyroda, plaża&#10;&#10;Opis wygenerowany automatycznie">
            <a:extLst>
              <a:ext uri="{FF2B5EF4-FFF2-40B4-BE49-F238E27FC236}">
                <a16:creationId xmlns="" xmlns:a16="http://schemas.microsoft.com/office/drawing/2014/main" id="{94E4CCB4-92C6-4E63-9D59-E7BD3FCD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-1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110" name="Content Placeholder 14">
            <a:extLst>
              <a:ext uri="{FF2B5EF4-FFF2-40B4-BE49-F238E27FC236}">
                <a16:creationId xmlns="" xmlns:a16="http://schemas.microsoft.com/office/drawing/2014/main" id="{8ADE1219-C677-4EDF-A35B-712388D1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228" y="4467108"/>
            <a:ext cx="5208544" cy="1770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558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C7EBEAF-441B-4ED1-92F4-B84800C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696" y="600270"/>
            <a:ext cx="3737268" cy="1320800"/>
          </a:xfrm>
        </p:spPr>
        <p:txBody>
          <a:bodyPr>
            <a:noAutofit/>
          </a:bodyPr>
          <a:lstStyle/>
          <a:p>
            <a:r>
              <a:rPr lang="pl-PL" sz="9600"/>
              <a:t>Oulu</a:t>
            </a:r>
            <a:endParaRPr lang="pl-PL" sz="9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8A247DB-28D0-473A-BC78-60089D5F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975" y="2141929"/>
            <a:ext cx="4064439" cy="3880773"/>
          </a:xfrm>
        </p:spPr>
        <p:txBody>
          <a:bodyPr>
            <a:normAutofit lnSpcReduction="10000"/>
          </a:bodyPr>
          <a:lstStyle/>
          <a:p>
            <a:r>
              <a:rPr lang="pl-PL">
                <a:solidFill>
                  <a:srgbClr val="FFFFFF"/>
                </a:solidFill>
              </a:rPr>
              <a:t>Oulu, największe i najważniejsze miasto Północnej Finlandii, słynie z niesamowitego morskiego nadbrzeża, a także niezliczonych ulicznych barów, które chętnie odwiedzane są zarówno przez mieszkańców, jak i turystów.</a:t>
            </a:r>
          </a:p>
          <a:p>
            <a:r>
              <a:rPr lang="pl-PL">
                <a:solidFill>
                  <a:srgbClr val="FFFFFF"/>
                </a:solidFill>
              </a:rPr>
              <a:t> Ponadto jest to dość nietypowe miejsce – uniwersytet stoi tam na bagnach, teatr na morzu, zaś statek na rynku. Warto zobaczyć to na własne oczy.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ymbol zastępczy zawartości 4" descr="Obraz zawierający budynek, zewnętrzne, zdjęcie, miasto&#10;&#10;Opis wygenerowany automatycznie">
            <a:extLst>
              <a:ext uri="{FF2B5EF4-FFF2-40B4-BE49-F238E27FC236}">
                <a16:creationId xmlns="" xmlns:a16="http://schemas.microsoft.com/office/drawing/2014/main" id="{4FD7E072-5469-4ECC-8BC2-A686D587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73" r="-1" b="787"/>
          <a:stretch/>
        </p:blipFill>
        <p:spPr>
          <a:xfrm>
            <a:off x="39566" y="121297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14609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3">
            <a:extLst>
              <a:ext uri="{FF2B5EF4-FFF2-40B4-BE49-F238E27FC236}">
                <a16:creationId xmlns="" xmlns:a16="http://schemas.microsoft.com/office/drawing/2014/main" id="{CBA2D3CC-E8EE-4D75-A3E0-54720E1D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482" y="503339"/>
            <a:ext cx="4068232" cy="1412936"/>
          </a:xfrm>
        </p:spPr>
        <p:txBody>
          <a:bodyPr>
            <a:normAutofit/>
          </a:bodyPr>
          <a:lstStyle/>
          <a:p>
            <a:r>
              <a:rPr lang="pl-PL" sz="4800" dirty="0" err="1"/>
              <a:t>Hameelinna</a:t>
            </a:r>
            <a:endParaRPr lang="en-US" sz="4800" dirty="0"/>
          </a:p>
        </p:txBody>
      </p:sp>
      <p:pic>
        <p:nvPicPr>
          <p:cNvPr id="5" name="Symbol zastępczy zawartości 4" descr="Obraz zawierający trawa, zewnętrzne, pociąg, budynek&#10;&#10;Opis wygenerowany automatycznie">
            <a:extLst>
              <a:ext uri="{FF2B5EF4-FFF2-40B4-BE49-F238E27FC236}">
                <a16:creationId xmlns="" xmlns:a16="http://schemas.microsoft.com/office/drawing/2014/main" id="{EED526FF-54FA-42ED-A943-D39053802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93" r="20407"/>
          <a:stretch/>
        </p:blipFill>
        <p:spPr>
          <a:xfrm>
            <a:off x="138998" y="68139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AE2A8951-E00E-44E9-ABE1-8E5676341B74}"/>
              </a:ext>
            </a:extLst>
          </p:cNvPr>
          <p:cNvSpPr/>
          <p:nvPr/>
        </p:nvSpPr>
        <p:spPr>
          <a:xfrm>
            <a:off x="5394940" y="2204387"/>
            <a:ext cx="6658062" cy="364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</a:pPr>
            <a:r>
              <a:rPr lang="pl-PL" dirty="0">
                <a:solidFill>
                  <a:srgbClr val="FFFFFF"/>
                </a:solidFill>
              </a:rPr>
              <a:t>Położona w południowo-zachodniej Finlandii jest jedną z najciekawszych miejscowości w kraju.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</a:pPr>
            <a:r>
              <a:rPr lang="pl-PL" dirty="0">
                <a:solidFill>
                  <a:srgbClr val="FFFFFF"/>
                </a:solidFill>
              </a:rPr>
              <a:t> Miejsce to znane jest przede wszystkim ze względu na wspaniały średniowieczny zamek – potężną budowlę z połowy XIII wieku, która w swych dziejach służyła jako budowla obronna, więzienie i magazyn na zborze.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</a:pPr>
            <a:r>
              <a:rPr lang="pl-PL" dirty="0">
                <a:solidFill>
                  <a:srgbClr val="FFFFFF"/>
                </a:solidFill>
              </a:rPr>
              <a:t> Dziś jest niewątpliwą atrakcją turystyczną i siedzibą Muzeum Historycznego. Inne miejsce warte odwiedzenia w mieście to Muzeum Sztuki Fińskiej, gdzie zapoznać się można z </a:t>
            </a:r>
            <a:r>
              <a:rPr lang="pl-PL" dirty="0" err="1">
                <a:solidFill>
                  <a:srgbClr val="FFFFFF"/>
                </a:solidFill>
              </a:rPr>
              <a:t>dziełmi</a:t>
            </a:r>
            <a:r>
              <a:rPr lang="pl-PL" dirty="0">
                <a:solidFill>
                  <a:srgbClr val="FFFFFF"/>
                </a:solidFill>
              </a:rPr>
              <a:t> najważniejszych malarzy tego kraju.</a:t>
            </a:r>
          </a:p>
        </p:txBody>
      </p:sp>
    </p:spTree>
    <p:extLst>
      <p:ext uri="{BB962C8B-B14F-4D97-AF65-F5344CB8AC3E}">
        <p14:creationId xmlns="" xmlns:p14="http://schemas.microsoft.com/office/powerpoint/2010/main" val="115875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711A3AC-4033-4D85-A25D-8B4868EB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pl-PL"/>
              <a:t>Żródło</a:t>
            </a:r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="" xmlns:a16="http://schemas.microsoft.com/office/drawing/2014/main" id="{433B1494-F41C-42BA-88D0-733415EBC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2042984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2316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4DB7353-7D7A-431B-A5B6-A3845E6F2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9E8D15D6-6183-4BE1-A315-C7EC9C1A5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82A253FA-4E60-4B4D-94B0-93ECFCF309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E1B39AD1-11BD-457B-822C-A873607F41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CC286005-78D5-4BE4-AA8B-75CDC07E78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09E4A22D-7E83-4F24-97FE-931A93CAC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4351E96B-8DD4-4D5E-A9F0-C47F5F33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BFF78610-2475-4756-9EC8-5DA7D8902D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C7ACAE44-681D-4CBC-B2AB-E5131DF5A8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CA22E4A0-73AA-4722-9C16-F3AF9A33E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BB36E626-EBEB-41C0-B224-8DB049DB4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D603DEC5-BED4-4DB6-A253-F61CC36742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86AE9DE6-CA9A-479B-A0FB-0E1BAC7A65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6CB8DC8-E75F-4574-A290-AAB7031BE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1CA657E1-3A52-4C23-AA47-EBB2D5C414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ED4F701B-2A93-464F-A673-54EED5C4C4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9977C34F-F6C9-4749-B201-7B928802D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3A913E6B-DBE9-4291-A34C-36069ECB8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7D415C04-AB5C-4B76-9E49-EEBAEE64D0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="" xmlns:a16="http://schemas.microsoft.com/office/drawing/2014/main" id="{151FDC11-E872-4EAE-A597-822F9FE17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B24766B-81CA-44C7-BF11-77A12BA4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A2F9962-DEB8-461C-8B4C-C0ED0D8A7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C0672E08-EB09-4B8E-8522-24BBC2CFF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447AB64-F3EC-4A1F-BFD4-F0F9DB3DAD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3F68D903-F26B-46F9-911C-92FEC6A69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8E6E148-E023-4954-86E3-30141DFB5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0D3F982F-CC17-4661-8EAF-7BC5E6735A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90D37B37-763F-44D7-AEBC-44893638DA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37E4608D-34B6-48E2-8243-67D04B36F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F40C4AC8-50E7-49B1-8864-2CE8667010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8B74515D-097E-4D6D-9614-3EE424776F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B01B715E-8AF8-4069-AFF6-C4731F0C3B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E1E01D11-2228-4016-AD29-65D1C6DB26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="" xmlns:a16="http://schemas.microsoft.com/office/drawing/2014/main" id="{1459FE25-5A43-4BCE-B99B-4F40DE8A4F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3B23074C-316F-47BD-8C6B-EC2FF4952F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="" xmlns:a16="http://schemas.microsoft.com/office/drawing/2014/main" id="{A8080108-D92A-4D64-AFA7-DCCBAF669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="" xmlns:a16="http://schemas.microsoft.com/office/drawing/2014/main" id="{4CDA9133-E392-4602-8F72-342B0F2B1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="" xmlns:a16="http://schemas.microsoft.com/office/drawing/2014/main" id="{41574FAC-64B1-48BF-9962-5F1D6F2931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="" xmlns:a16="http://schemas.microsoft.com/office/drawing/2014/main" id="{3C0763C8-12E2-42A2-96FE-5731CDF293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="" xmlns:a16="http://schemas.microsoft.com/office/drawing/2014/main" id="{FA456C9D-7219-467B-B2AD-D5789A7D2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="" xmlns:a16="http://schemas.microsoft.com/office/drawing/2014/main" id="{77284864-DE74-4A45-AD93-F630350402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="" xmlns:a16="http://schemas.microsoft.com/office/drawing/2014/main" id="{2ECA1844-43F9-45F6-B52D-4854DBC48E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="" xmlns:a16="http://schemas.microsoft.com/office/drawing/2014/main" id="{F9ECEA64-1836-4323-A0A3-D4F8291120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="" xmlns:a16="http://schemas.microsoft.com/office/drawing/2014/main" id="{950F914B-7F44-4D5A-97BB-4BE453F4A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="" xmlns:a16="http://schemas.microsoft.com/office/drawing/2014/main" id="{A3EFB651-6736-424B-995D-48C4B0E558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FB4E014-64CE-4D11-A129-94A1893FA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DFBDC1C1-8061-451F-8181-9F04026453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="" xmlns:a16="http://schemas.microsoft.com/office/drawing/2014/main" id="{C35F105D-10BD-4664-8966-82DC76172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6C9E557E-56E2-4C47-BB57-B5D2A4FB30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C64CC18-0802-4B8D-A649-28469CD2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5400" dirty="0"/>
              <a:t>Dziękuję za uwagę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083337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42">
            <a:extLst>
              <a:ext uri="{FF2B5EF4-FFF2-40B4-BE49-F238E27FC236}">
                <a16:creationId xmlns="" xmlns:a16="http://schemas.microsoft.com/office/drawing/2014/main" id="{4800B320-C486-4967-AFB8-58E3EBDA9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="" xmlns:a16="http://schemas.microsoft.com/office/drawing/2014/main" id="{B6E6BEB2-753A-4253-9BE2-9E569A8A5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="" xmlns:a16="http://schemas.microsoft.com/office/drawing/2014/main" id="{196A6026-E2E2-4401-BB72-F8314907A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="" xmlns:a16="http://schemas.microsoft.com/office/drawing/2014/main" id="{C852B828-3E4B-4404-AEE7-815B0B6EE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="" xmlns:a16="http://schemas.microsoft.com/office/drawing/2014/main" id="{B2BAC571-023A-4027-9689-5A7375FE5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="" xmlns:a16="http://schemas.microsoft.com/office/drawing/2014/main" id="{6BB424FB-2158-48AB-9A28-A11889AA5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="" xmlns:a16="http://schemas.microsoft.com/office/drawing/2014/main" id="{BE5FA512-D3FE-4F91-AE23-51DAAAA74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83CF3A0A-06AA-4987-8182-4F86E662E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="" xmlns:a16="http://schemas.microsoft.com/office/drawing/2014/main" id="{969C6F15-1F6D-46D5-8C47-3FBC312536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="" xmlns:a16="http://schemas.microsoft.com/office/drawing/2014/main" id="{01E2B94D-4E93-4C11-A1FC-B3A6E8CC5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="" xmlns:a16="http://schemas.microsoft.com/office/drawing/2014/main" id="{F47C1110-8C08-4C26-BD0D-3083BFAC1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="" xmlns:a16="http://schemas.microsoft.com/office/drawing/2014/main" id="{3085CEBC-D1F5-4F82-93C8-8ED38B7CBE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="" xmlns:a16="http://schemas.microsoft.com/office/drawing/2014/main" id="{3ED8F25D-E867-46B6-A62D-3B21147680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="" xmlns:a16="http://schemas.microsoft.com/office/drawing/2014/main" id="{6BB81545-0C01-4B56-BADD-6B7D5B72A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="" xmlns:a16="http://schemas.microsoft.com/office/drawing/2014/main" id="{A1574FCC-646A-4771-AB54-A44212F19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A56CC2BC-E51D-4A79-AA80-770FAA784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="" xmlns:a16="http://schemas.microsoft.com/office/drawing/2014/main" id="{C95E0495-B7F8-44C5-AD1F-5F3C8633E3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="" xmlns:a16="http://schemas.microsoft.com/office/drawing/2014/main" id="{28C1E7AA-A198-498A-9426-7632D7AA3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="" xmlns:a16="http://schemas.microsoft.com/office/drawing/2014/main" id="{96410611-0DF8-42D3-91B1-B87AE692EB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="" xmlns:a16="http://schemas.microsoft.com/office/drawing/2014/main" id="{EACF821F-24B2-49B5-8688-744B0EADF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4">
              <a:extLst>
                <a:ext uri="{FF2B5EF4-FFF2-40B4-BE49-F238E27FC236}">
                  <a16:creationId xmlns="" xmlns:a16="http://schemas.microsoft.com/office/drawing/2014/main" id="{418BD791-FEEE-4A18-A5EF-F3815F184C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="" xmlns:a16="http://schemas.microsoft.com/office/drawing/2014/main" id="{D5D16C8F-EA4F-447C-934A-06E7BFAE92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="" xmlns:a16="http://schemas.microsoft.com/office/drawing/2014/main" id="{4ADD7A22-3950-43CA-AFAA-892379B16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8135"/>
            <a:ext cx="5291667" cy="54417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B2BFBF2-DA81-484D-B6E5-AED157906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8" y="1825706"/>
            <a:ext cx="5291666" cy="3232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46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61DE7DE1-3E04-4621-AEA3-DCF74A9E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91" y="609601"/>
            <a:ext cx="3843375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Helsinki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9F39750-3E82-4E95-BF90-09C9D3308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116084" y="609601"/>
            <a:ext cx="5511296" cy="517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u="sng" dirty="0" err="1">
                <a:solidFill>
                  <a:srgbClr val="FFFFFF"/>
                </a:solidFill>
              </a:rPr>
              <a:t>Stolica</a:t>
            </a:r>
            <a:r>
              <a:rPr lang="en-US" b="1" u="sng" dirty="0">
                <a:solidFill>
                  <a:srgbClr val="FFFFFF"/>
                </a:solidFill>
              </a:rPr>
              <a:t> pa</a:t>
            </a:r>
            <a:r>
              <a:rPr lang="pl-PL" b="1" u="sng" dirty="0">
                <a:solidFill>
                  <a:srgbClr val="FFFFFF"/>
                </a:solidFill>
              </a:rPr>
              <a:t>ń</a:t>
            </a:r>
            <a:r>
              <a:rPr lang="en-US" b="1" u="sng" dirty="0">
                <a:solidFill>
                  <a:srgbClr val="FFFFFF"/>
                </a:solidFill>
              </a:rPr>
              <a:t>stwa, </a:t>
            </a:r>
            <a:r>
              <a:rPr lang="en-US" dirty="0">
                <a:solidFill>
                  <a:srgbClr val="FFFFFF"/>
                </a:solidFill>
              </a:rPr>
              <a:t>położon</a:t>
            </a:r>
            <a:r>
              <a:rPr lang="pl-PL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 nad </a:t>
            </a:r>
            <a:r>
              <a:rPr lang="en-US" b="1" dirty="0" err="1">
                <a:solidFill>
                  <a:srgbClr val="FFFFFF"/>
                </a:solidFill>
              </a:rPr>
              <a:t>Zatoką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Fińską</a:t>
            </a:r>
            <a:r>
              <a:rPr lang="en-US" dirty="0">
                <a:solidFill>
                  <a:srgbClr val="FFFFFF"/>
                </a:solidFill>
              </a:rPr>
              <a:t>, ma </a:t>
            </a:r>
            <a:r>
              <a:rPr lang="en-US" dirty="0" err="1">
                <a:solidFill>
                  <a:srgbClr val="FFFFFF"/>
                </a:solidFill>
              </a:rPr>
              <a:t>swój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niepowtarzalny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charakter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Zabudowa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Helsinek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nawiązuje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stylu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rosyjskiego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miasta</a:t>
            </a:r>
            <a:r>
              <a:rPr lang="en-US" dirty="0">
                <a:solidFill>
                  <a:srgbClr val="FFFFFF"/>
                </a:solidFill>
              </a:rPr>
              <a:t> Sankt </a:t>
            </a:r>
            <a:r>
              <a:rPr lang="en-US" dirty="0" err="1">
                <a:solidFill>
                  <a:srgbClr val="FFFFFF"/>
                </a:solidFill>
              </a:rPr>
              <a:t>Petersburga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najważniejszych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zabytków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tego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miasta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zaliczyć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można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Pałac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Prezydencki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oraz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Wielką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Cerkiew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Świętego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Mikołaja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Miasto </a:t>
            </a:r>
            <a:r>
              <a:rPr lang="en-US" dirty="0" err="1">
                <a:solidFill>
                  <a:srgbClr val="FFFFFF"/>
                </a:solidFill>
              </a:rPr>
              <a:t>oferuje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wiele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atrakcji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kultury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sztuki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takich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jak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Narodowe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Muzeum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Finlandii</a:t>
            </a:r>
            <a:r>
              <a:rPr lang="en-US" dirty="0">
                <a:solidFill>
                  <a:srgbClr val="FFFFFF"/>
                </a:solidFill>
              </a:rPr>
              <a:t>; </a:t>
            </a:r>
            <a:r>
              <a:rPr lang="en-US" dirty="0" err="1">
                <a:solidFill>
                  <a:srgbClr val="FFFFFF"/>
                </a:solidFill>
              </a:rPr>
              <a:t>Muzeum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Miasta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Helsinek</a:t>
            </a:r>
            <a:r>
              <a:rPr lang="en-US" dirty="0">
                <a:solidFill>
                  <a:srgbClr val="FFFFFF"/>
                </a:solidFill>
              </a:rPr>
              <a:t>; </a:t>
            </a:r>
            <a:r>
              <a:rPr lang="en-US" dirty="0" err="1">
                <a:solidFill>
                  <a:srgbClr val="FFFFFF"/>
                </a:solidFill>
              </a:rPr>
              <a:t>Fińska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Galeria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Sztuki</a:t>
            </a:r>
            <a:r>
              <a:rPr lang="en-US" dirty="0">
                <a:solidFill>
                  <a:srgbClr val="FFFFFF"/>
                </a:solidFill>
              </a:rPr>
              <a:t>, z </a:t>
            </a:r>
            <a:r>
              <a:rPr lang="en-US" dirty="0" err="1">
                <a:solidFill>
                  <a:srgbClr val="FFFFFF"/>
                </a:solidFill>
              </a:rPr>
              <a:t>eksponatami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sztuki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klasycznej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współczesnej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Warto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zwiedzić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Sobór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Uspieński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będący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jednym</a:t>
            </a:r>
            <a:r>
              <a:rPr lang="en-US" dirty="0">
                <a:solidFill>
                  <a:srgbClr val="FFFFFF"/>
                </a:solidFill>
              </a:rPr>
              <a:t> z </a:t>
            </a:r>
            <a:r>
              <a:rPr lang="en-US" dirty="0" err="1">
                <a:solidFill>
                  <a:srgbClr val="FFFFFF"/>
                </a:solidFill>
              </a:rPr>
              <a:t>ciekawszych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przykładów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stylu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rosyjsko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bizantyjskiego</a:t>
            </a:r>
            <a:r>
              <a:rPr lang="en-US" dirty="0">
                <a:solidFill>
                  <a:srgbClr val="FFFFFF"/>
                </a:solidFill>
              </a:rPr>
              <a:t> w </a:t>
            </a:r>
            <a:r>
              <a:rPr lang="en-US" dirty="0" err="1">
                <a:solidFill>
                  <a:srgbClr val="FFFFFF"/>
                </a:solidFill>
              </a:rPr>
              <a:t>tutejszej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architekturze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5065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9A517D76-CE12-47A5-BD95-9A8F05070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8" name="Freeform 5">
              <a:extLst>
                <a:ext uri="{FF2B5EF4-FFF2-40B4-BE49-F238E27FC236}">
                  <a16:creationId xmlns="" xmlns:a16="http://schemas.microsoft.com/office/drawing/2014/main" id="{A2F2F994-D93C-4552-B9AD-DA9E8C94B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="" xmlns:a16="http://schemas.microsoft.com/office/drawing/2014/main" id="{502B8064-B713-4DB8-AC36-3E576B348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9" name="Freeform 7">
              <a:extLst>
                <a:ext uri="{FF2B5EF4-FFF2-40B4-BE49-F238E27FC236}">
                  <a16:creationId xmlns="" xmlns:a16="http://schemas.microsoft.com/office/drawing/2014/main" id="{1D700A84-AE55-4EDE-A656-62806F504E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="" xmlns:a16="http://schemas.microsoft.com/office/drawing/2014/main" id="{E04FC3D0-B839-4900-B5C8-86C794457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0" name="Freeform 9">
              <a:extLst>
                <a:ext uri="{FF2B5EF4-FFF2-40B4-BE49-F238E27FC236}">
                  <a16:creationId xmlns="" xmlns:a16="http://schemas.microsoft.com/office/drawing/2014/main" id="{731A8D63-72B9-496F-BB43-DDD90FC7E2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1" name="Freeform 10">
              <a:extLst>
                <a:ext uri="{FF2B5EF4-FFF2-40B4-BE49-F238E27FC236}">
                  <a16:creationId xmlns="" xmlns:a16="http://schemas.microsoft.com/office/drawing/2014/main" id="{5B167ED7-B36F-4DDE-B273-7A309BD0F7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4" name="Freeform 11">
              <a:extLst>
                <a:ext uri="{FF2B5EF4-FFF2-40B4-BE49-F238E27FC236}">
                  <a16:creationId xmlns="" xmlns:a16="http://schemas.microsoft.com/office/drawing/2014/main" id="{1178D32B-E32A-4691-84EB-5FE693D3B1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5" name="Freeform 12">
              <a:extLst>
                <a:ext uri="{FF2B5EF4-FFF2-40B4-BE49-F238E27FC236}">
                  <a16:creationId xmlns="" xmlns:a16="http://schemas.microsoft.com/office/drawing/2014/main" id="{AB800FF0-63F8-4B30-96F4-E9601D0267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6" name="Freeform 13">
              <a:extLst>
                <a:ext uri="{FF2B5EF4-FFF2-40B4-BE49-F238E27FC236}">
                  <a16:creationId xmlns="" xmlns:a16="http://schemas.microsoft.com/office/drawing/2014/main" id="{A4616F81-02F6-4A18-949C-FB6CBA200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7" name="Freeform 14">
              <a:extLst>
                <a:ext uri="{FF2B5EF4-FFF2-40B4-BE49-F238E27FC236}">
                  <a16:creationId xmlns="" xmlns:a16="http://schemas.microsoft.com/office/drawing/2014/main" id="{D31D2123-B363-42F3-8A04-43048C7BAC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="" xmlns:a16="http://schemas.microsoft.com/office/drawing/2014/main" id="{C60973D3-0B9D-465C-8FD3-266BBA49E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="" xmlns:a16="http://schemas.microsoft.com/office/drawing/2014/main" id="{C6655AC3-A1D6-4A0B-861F-F94CB5F0D1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="" xmlns:a16="http://schemas.microsoft.com/office/drawing/2014/main" id="{E8850C4A-AFA5-499E-8E1C-176A59C88B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="" xmlns:a16="http://schemas.microsoft.com/office/drawing/2014/main" id="{8C06F8D4-97B5-4836-AD19-2151421B0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="" xmlns:a16="http://schemas.microsoft.com/office/drawing/2014/main" id="{89A2942D-1C1B-4AFF-9818-DA7B73EA48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="" xmlns:a16="http://schemas.microsoft.com/office/drawing/2014/main" id="{2B61C5D3-5852-403F-B4BA-A64B93312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="" xmlns:a16="http://schemas.microsoft.com/office/drawing/2014/main" id="{EF62A1A7-26C1-4804-93CB-A07F356CA3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="" xmlns:a16="http://schemas.microsoft.com/office/drawing/2014/main" id="{490A1082-3E3A-4C61-9613-910BB024AD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="" xmlns:a16="http://schemas.microsoft.com/office/drawing/2014/main" id="{5F452D69-A1DB-4A06-B933-896AED8619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445D6626-A6F2-4475-922C-BE42D3365F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0ECFEB13-5D98-43DB-8DFF-78327AE1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="" xmlns:a16="http://schemas.microsoft.com/office/drawing/2014/main" id="{29DA4AFD-8D10-4660-A842-40F4D14347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F2DBAFF0-48F5-43BB-87C6-CE56A16B63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35BFD6-82DC-4C77-B3BE-BE0CF533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Helsinki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="" xmlns:a16="http://schemas.microsoft.com/office/drawing/2014/main" id="{A7795DFA-888F-47E2-B44E-DE1D3B3E4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="" xmlns:a16="http://schemas.microsoft.com/office/drawing/2014/main" id="{B3ED9B6A-BA03-4B55-9012-4FDDDF7349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98" r="-2" b="-2"/>
          <a:stretch/>
        </p:blipFill>
        <p:spPr bwMode="auto">
          <a:xfrm>
            <a:off x="643467" y="753799"/>
            <a:ext cx="5295896" cy="3582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budynek, woda, wiele, łódź&#10;&#10;Opis wygenerowany automatycznie">
            <a:extLst>
              <a:ext uri="{FF2B5EF4-FFF2-40B4-BE49-F238E27FC236}">
                <a16:creationId xmlns="" xmlns:a16="http://schemas.microsoft.com/office/drawing/2014/main" id="{A2C531A3-62CE-4045-B34C-3DE51463E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4" r="6689" b="-2"/>
          <a:stretch/>
        </p:blipFill>
        <p:spPr>
          <a:xfrm>
            <a:off x="6256867" y="766830"/>
            <a:ext cx="5300660" cy="3584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29996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032CCBB-86B9-4281-90E3-6A37B857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Narodowy </a:t>
            </a:r>
            <a:r>
              <a:rPr lang="pl-PL" dirty="0" err="1"/>
              <a:t>Lemmenjoki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CC64C6-A85E-4F5E-8DBC-1896462A5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dirty="0" err="1"/>
              <a:t>Lemmenjoki</a:t>
            </a:r>
            <a:r>
              <a:rPr lang="pl-PL" dirty="0"/>
              <a:t> to ogromny, liczący prawie 3 tys. km2 Park Narodowy.</a:t>
            </a:r>
          </a:p>
          <a:p>
            <a:r>
              <a:rPr lang="pl-PL" dirty="0"/>
              <a:t>Największą atrakcją parku są spędy reniferów, występują tam także rosomaki.</a:t>
            </a:r>
          </a:p>
          <a:p>
            <a:r>
              <a:rPr lang="pl-PL" dirty="0"/>
              <a:t> Jest to także (wraz z przylegającym do niego norweskim Parkiem Narodowym </a:t>
            </a:r>
            <a:r>
              <a:rPr lang="pl-PL" dirty="0" err="1"/>
              <a:t>Ovre</a:t>
            </a:r>
            <a:r>
              <a:rPr lang="pl-PL" dirty="0"/>
              <a:t> </a:t>
            </a:r>
            <a:r>
              <a:rPr lang="pl-PL" dirty="0" err="1"/>
              <a:t>Anarjokka</a:t>
            </a:r>
            <a:r>
              <a:rPr lang="pl-PL" dirty="0"/>
              <a:t>) największy obszar chroniony w Europie.</a:t>
            </a:r>
          </a:p>
        </p:txBody>
      </p:sp>
    </p:spTree>
    <p:extLst>
      <p:ext uri="{BB962C8B-B14F-4D97-AF65-F5344CB8AC3E}">
        <p14:creationId xmlns="" xmlns:p14="http://schemas.microsoft.com/office/powerpoint/2010/main" val="1031530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96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6301D4-A8CF-4383-BEA1-3FE1B5A4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 vert="horz" lIns="228600" tIns="228600" rIns="228600" bIns="0" rtlCol="0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Lemmenjoki</a:t>
            </a:r>
          </a:p>
        </p:txBody>
      </p:sp>
      <p:pic>
        <p:nvPicPr>
          <p:cNvPr id="5" name="Symbol zastępczy zawartości 4" descr="Obraz zawierający woda, zewnętrzne, przyroda, staw&#10;&#10;Opis wygenerowany automatycznie">
            <a:extLst>
              <a:ext uri="{FF2B5EF4-FFF2-40B4-BE49-F238E27FC236}">
                <a16:creationId xmlns="" xmlns:a16="http://schemas.microsoft.com/office/drawing/2014/main" id="{9203CAED-1E22-4650-9AC6-15DA8C41E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42" b="32241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68" name="Content Placeholder 67">
            <a:extLst>
              <a:ext uri="{FF2B5EF4-FFF2-40B4-BE49-F238E27FC236}">
                <a16:creationId xmlns="" xmlns:a16="http://schemas.microsoft.com/office/drawing/2014/main" id="{07A284DA-9D52-407C-B208-2E8095D7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4767660"/>
            <a:ext cx="11251029" cy="1770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761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AE19E2D2-078B-459F-A431-2037B063F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2" name="Freeform 5">
              <a:extLst>
                <a:ext uri="{FF2B5EF4-FFF2-40B4-BE49-F238E27FC236}">
                  <a16:creationId xmlns="" xmlns:a16="http://schemas.microsoft.com/office/drawing/2014/main" id="{14035B44-9204-427C-98D0-75678B980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6">
              <a:extLst>
                <a:ext uri="{FF2B5EF4-FFF2-40B4-BE49-F238E27FC236}">
                  <a16:creationId xmlns="" xmlns:a16="http://schemas.microsoft.com/office/drawing/2014/main" id="{755FDC7E-5938-4B4B-8877-06EE01FCD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7">
              <a:extLst>
                <a:ext uri="{FF2B5EF4-FFF2-40B4-BE49-F238E27FC236}">
                  <a16:creationId xmlns="" xmlns:a16="http://schemas.microsoft.com/office/drawing/2014/main" id="{F0437E65-E6AA-41CB-8690-97980FE0D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8">
              <a:extLst>
                <a:ext uri="{FF2B5EF4-FFF2-40B4-BE49-F238E27FC236}">
                  <a16:creationId xmlns="" xmlns:a16="http://schemas.microsoft.com/office/drawing/2014/main" id="{3F0EF991-E8E2-4486-80F2-A9E03DA18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9">
              <a:extLst>
                <a:ext uri="{FF2B5EF4-FFF2-40B4-BE49-F238E27FC236}">
                  <a16:creationId xmlns="" xmlns:a16="http://schemas.microsoft.com/office/drawing/2014/main" id="{FB081D04-EE00-42EF-BBFB-684673613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0">
              <a:extLst>
                <a:ext uri="{FF2B5EF4-FFF2-40B4-BE49-F238E27FC236}">
                  <a16:creationId xmlns="" xmlns:a16="http://schemas.microsoft.com/office/drawing/2014/main" id="{12B7F571-868C-421B-8A57-6196C8124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1">
              <a:extLst>
                <a:ext uri="{FF2B5EF4-FFF2-40B4-BE49-F238E27FC236}">
                  <a16:creationId xmlns="" xmlns:a16="http://schemas.microsoft.com/office/drawing/2014/main" id="{7E4953C7-80FE-46D4-A354-20321F421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2">
              <a:extLst>
                <a:ext uri="{FF2B5EF4-FFF2-40B4-BE49-F238E27FC236}">
                  <a16:creationId xmlns="" xmlns:a16="http://schemas.microsoft.com/office/drawing/2014/main" id="{C60293D3-71F6-45CD-890F-E68F81CDD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3">
              <a:extLst>
                <a:ext uri="{FF2B5EF4-FFF2-40B4-BE49-F238E27FC236}">
                  <a16:creationId xmlns="" xmlns:a16="http://schemas.microsoft.com/office/drawing/2014/main" id="{940865AC-2494-4A34-80AC-0D78FE9C50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4">
              <a:extLst>
                <a:ext uri="{FF2B5EF4-FFF2-40B4-BE49-F238E27FC236}">
                  <a16:creationId xmlns="" xmlns:a16="http://schemas.microsoft.com/office/drawing/2014/main" id="{E8206DC4-8F5A-4192-BB5B-39A4A2CDD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5">
              <a:extLst>
                <a:ext uri="{FF2B5EF4-FFF2-40B4-BE49-F238E27FC236}">
                  <a16:creationId xmlns="" xmlns:a16="http://schemas.microsoft.com/office/drawing/2014/main" id="{1851F69F-8755-4226-9A81-C27799E32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6">
              <a:extLst>
                <a:ext uri="{FF2B5EF4-FFF2-40B4-BE49-F238E27FC236}">
                  <a16:creationId xmlns="" xmlns:a16="http://schemas.microsoft.com/office/drawing/2014/main" id="{D85B97EF-28BC-441A-9EBB-81EF34094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7">
              <a:extLst>
                <a:ext uri="{FF2B5EF4-FFF2-40B4-BE49-F238E27FC236}">
                  <a16:creationId xmlns="" xmlns:a16="http://schemas.microsoft.com/office/drawing/2014/main" id="{7C68D975-1EC2-4BFA-811D-0454109E3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8">
              <a:extLst>
                <a:ext uri="{FF2B5EF4-FFF2-40B4-BE49-F238E27FC236}">
                  <a16:creationId xmlns="" xmlns:a16="http://schemas.microsoft.com/office/drawing/2014/main" id="{251959DD-2AB4-4342-8A28-A25293926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9">
              <a:extLst>
                <a:ext uri="{FF2B5EF4-FFF2-40B4-BE49-F238E27FC236}">
                  <a16:creationId xmlns="" xmlns:a16="http://schemas.microsoft.com/office/drawing/2014/main" id="{785D37AB-3782-4D04-A998-0C126E1BDF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20">
              <a:extLst>
                <a:ext uri="{FF2B5EF4-FFF2-40B4-BE49-F238E27FC236}">
                  <a16:creationId xmlns="" xmlns:a16="http://schemas.microsoft.com/office/drawing/2014/main" id="{9313ACA4-E3EA-43A3-822B-DD5DF119D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1">
              <a:extLst>
                <a:ext uri="{FF2B5EF4-FFF2-40B4-BE49-F238E27FC236}">
                  <a16:creationId xmlns="" xmlns:a16="http://schemas.microsoft.com/office/drawing/2014/main" id="{5A98D1AB-DF34-414B-9696-4B671EC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22">
              <a:extLst>
                <a:ext uri="{FF2B5EF4-FFF2-40B4-BE49-F238E27FC236}">
                  <a16:creationId xmlns="" xmlns:a16="http://schemas.microsoft.com/office/drawing/2014/main" id="{8153A7D0-F980-48CC-B318-806C679F4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3">
              <a:extLst>
                <a:ext uri="{FF2B5EF4-FFF2-40B4-BE49-F238E27FC236}">
                  <a16:creationId xmlns="" xmlns:a16="http://schemas.microsoft.com/office/drawing/2014/main" id="{96E44097-7726-43F7-9E27-8BD5BCF89A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4">
              <a:extLst>
                <a:ext uri="{FF2B5EF4-FFF2-40B4-BE49-F238E27FC236}">
                  <a16:creationId xmlns="" xmlns:a16="http://schemas.microsoft.com/office/drawing/2014/main" id="{65B28630-DA3C-4E4C-94ED-0ED8F353C0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5">
              <a:extLst>
                <a:ext uri="{FF2B5EF4-FFF2-40B4-BE49-F238E27FC236}">
                  <a16:creationId xmlns="" xmlns:a16="http://schemas.microsoft.com/office/drawing/2014/main" id="{1686151F-4919-4A15-9EC3-0329453ED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E10C7CFA-FC7F-479C-9026-39109C0B5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9971A5E3-BBAD-4023-B07C-7FBC4202D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Isosceles Triangle 22">
              <a:extLst>
                <a:ext uri="{FF2B5EF4-FFF2-40B4-BE49-F238E27FC236}">
                  <a16:creationId xmlns="" xmlns:a16="http://schemas.microsoft.com/office/drawing/2014/main" id="{FC05BA5F-5BBE-4BFA-A313-1554762332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5275B948-0170-4286-84CE-04CA461F2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2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8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9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0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DC40BF-4450-4186-8833-78774390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782" y="4655271"/>
            <a:ext cx="5093596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Laponia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Obraz 4" descr="Obraz zawierający zewnętrzne, woda, przyroda, śnieg&#10;&#10;Opis wygenerowany automatycznie">
            <a:extLst>
              <a:ext uri="{FF2B5EF4-FFF2-40B4-BE49-F238E27FC236}">
                <a16:creationId xmlns="" xmlns:a16="http://schemas.microsoft.com/office/drawing/2014/main" id="{2E93F634-158C-475E-A25A-2F1331E36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8" b="34875"/>
          <a:stretch/>
        </p:blipFill>
        <p:spPr>
          <a:xfrm>
            <a:off x="14288" y="-224122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263F7C92-7DA6-4212-85AA-F3FB24524933}"/>
              </a:ext>
            </a:extLst>
          </p:cNvPr>
          <p:cNvSpPr/>
          <p:nvPr/>
        </p:nvSpPr>
        <p:spPr>
          <a:xfrm>
            <a:off x="5037243" y="4230040"/>
            <a:ext cx="5935663" cy="270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200" dirty="0"/>
              <a:t>To </a:t>
            </a:r>
            <a:r>
              <a:rPr lang="en-US" sz="1200" dirty="0" err="1"/>
              <a:t>najdalej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północ</a:t>
            </a:r>
            <a:r>
              <a:rPr lang="en-US" sz="1200" dirty="0"/>
              <a:t> </a:t>
            </a:r>
            <a:r>
              <a:rPr lang="en-US" sz="1200" dirty="0" err="1"/>
              <a:t>wysunięty</a:t>
            </a:r>
            <a:r>
              <a:rPr lang="en-US" sz="1200" dirty="0"/>
              <a:t> region </a:t>
            </a:r>
            <a:r>
              <a:rPr lang="en-US" sz="1200" dirty="0" err="1"/>
              <a:t>Finlandii</a:t>
            </a:r>
            <a:r>
              <a:rPr lang="en-US" sz="1200" dirty="0"/>
              <a:t>.</a:t>
            </a:r>
          </a:p>
          <a:p>
            <a:pPr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200" dirty="0"/>
              <a:t> </a:t>
            </a:r>
            <a:r>
              <a:rPr lang="en-US" sz="1200" dirty="0" err="1"/>
              <a:t>Powierzchnia</a:t>
            </a:r>
            <a:r>
              <a:rPr lang="en-US" sz="1200" dirty="0"/>
              <a:t> jest w </a:t>
            </a:r>
            <a:r>
              <a:rPr lang="en-US" sz="1200" dirty="0" err="1"/>
              <a:t>większości</a:t>
            </a:r>
            <a:r>
              <a:rPr lang="en-US" sz="1200" dirty="0"/>
              <a:t> </a:t>
            </a:r>
            <a:r>
              <a:rPr lang="en-US" sz="1200" dirty="0" err="1"/>
              <a:t>wyżynno</a:t>
            </a:r>
            <a:r>
              <a:rPr lang="en-US" sz="1200" dirty="0"/>
              <a:t> - </a:t>
            </a:r>
            <a:r>
              <a:rPr lang="en-US" sz="1200" dirty="0" err="1"/>
              <a:t>górzysta</a:t>
            </a:r>
            <a:r>
              <a:rPr lang="en-US" sz="1200" dirty="0"/>
              <a:t>.</a:t>
            </a:r>
          </a:p>
          <a:p>
            <a:pPr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200" dirty="0"/>
              <a:t> Na </a:t>
            </a:r>
            <a:r>
              <a:rPr lang="en-US" sz="1200" dirty="0" err="1"/>
              <a:t>północy</a:t>
            </a:r>
            <a:r>
              <a:rPr lang="en-US" sz="1200" dirty="0"/>
              <a:t> </a:t>
            </a:r>
            <a:r>
              <a:rPr lang="en-US" sz="1200" dirty="0" err="1"/>
              <a:t>ciągną</a:t>
            </a:r>
            <a:r>
              <a:rPr lang="en-US" sz="1200" dirty="0"/>
              <a:t> </a:t>
            </a:r>
            <a:r>
              <a:rPr lang="en-US" sz="1200" dirty="0" err="1"/>
              <a:t>się</a:t>
            </a:r>
            <a:r>
              <a:rPr lang="en-US" sz="1200" dirty="0"/>
              <a:t> </a:t>
            </a:r>
            <a:r>
              <a:rPr lang="en-US" sz="1200" dirty="0" err="1"/>
              <a:t>fragmenty</a:t>
            </a:r>
            <a:r>
              <a:rPr lang="en-US" sz="1200" dirty="0"/>
              <a:t> </a:t>
            </a:r>
            <a:r>
              <a:rPr lang="en-US" sz="1200" dirty="0" err="1"/>
              <a:t>Gór</a:t>
            </a:r>
            <a:r>
              <a:rPr lang="en-US" sz="1200" dirty="0"/>
              <a:t> </a:t>
            </a:r>
            <a:r>
              <a:rPr lang="en-US" sz="1200" dirty="0" err="1"/>
              <a:t>Skandynawskich</a:t>
            </a:r>
            <a:r>
              <a:rPr lang="en-US" sz="1200" dirty="0"/>
              <a:t>, </a:t>
            </a:r>
            <a:r>
              <a:rPr lang="en-US" sz="1200" dirty="0" err="1"/>
              <a:t>ze</a:t>
            </a:r>
            <a:r>
              <a:rPr lang="en-US" sz="1200" dirty="0"/>
              <a:t> </a:t>
            </a:r>
            <a:r>
              <a:rPr lang="en-US" sz="1200" dirty="0" err="1"/>
              <a:t>szczytem</a:t>
            </a:r>
            <a:r>
              <a:rPr lang="en-US" sz="1200" dirty="0"/>
              <a:t> Haltiatunturi, </a:t>
            </a:r>
            <a:r>
              <a:rPr lang="en-US" sz="1200" dirty="0" err="1"/>
              <a:t>osiągającym</a:t>
            </a:r>
            <a:r>
              <a:rPr lang="en-US" sz="1200" dirty="0"/>
              <a:t> 1324 m </a:t>
            </a:r>
            <a:r>
              <a:rPr lang="en-US" sz="1200" dirty="0" err="1"/>
              <a:t>n.p.m</a:t>
            </a:r>
            <a:r>
              <a:rPr lang="en-US" sz="1200" dirty="0"/>
              <a:t>. Jest on </a:t>
            </a:r>
            <a:r>
              <a:rPr lang="en-US" sz="1200" dirty="0" err="1"/>
              <a:t>także</a:t>
            </a:r>
            <a:r>
              <a:rPr lang="en-US" sz="1200" dirty="0"/>
              <a:t> </a:t>
            </a:r>
            <a:r>
              <a:rPr lang="en-US" sz="1200" dirty="0" err="1"/>
              <a:t>najwyższym</a:t>
            </a:r>
            <a:r>
              <a:rPr lang="en-US" sz="1200" dirty="0"/>
              <a:t> </a:t>
            </a:r>
            <a:r>
              <a:rPr lang="en-US" sz="1200" dirty="0" err="1"/>
              <a:t>szczytem</a:t>
            </a:r>
            <a:r>
              <a:rPr lang="en-US" sz="1200" dirty="0"/>
              <a:t> </a:t>
            </a:r>
            <a:r>
              <a:rPr lang="en-US" sz="1200" dirty="0" err="1"/>
              <a:t>całej</a:t>
            </a:r>
            <a:r>
              <a:rPr lang="en-US" sz="1200" dirty="0"/>
              <a:t> </a:t>
            </a:r>
            <a:r>
              <a:rPr lang="en-US" sz="1200" dirty="0" err="1"/>
              <a:t>Finlandii</a:t>
            </a:r>
            <a:r>
              <a:rPr lang="en-US" sz="1200" dirty="0"/>
              <a:t>. </a:t>
            </a:r>
          </a:p>
          <a:p>
            <a:pPr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200" dirty="0" err="1"/>
              <a:t>Wielkie</a:t>
            </a:r>
            <a:r>
              <a:rPr lang="en-US" sz="1200" dirty="0"/>
              <a:t> </a:t>
            </a:r>
            <a:r>
              <a:rPr lang="en-US" sz="1200" dirty="0" err="1"/>
              <a:t>obszary</a:t>
            </a:r>
            <a:r>
              <a:rPr lang="en-US" sz="1200" dirty="0"/>
              <a:t> </a:t>
            </a:r>
            <a:r>
              <a:rPr lang="en-US" sz="1200" dirty="0" err="1"/>
              <a:t>Laponii</a:t>
            </a:r>
            <a:r>
              <a:rPr lang="en-US" sz="1200" dirty="0"/>
              <a:t> </a:t>
            </a:r>
            <a:r>
              <a:rPr lang="en-US" sz="1200" dirty="0" err="1"/>
              <a:t>zajmują</a:t>
            </a:r>
            <a:r>
              <a:rPr lang="en-US" sz="1200" dirty="0"/>
              <a:t> </a:t>
            </a:r>
            <a:r>
              <a:rPr lang="en-US" sz="1200" dirty="0" err="1"/>
              <a:t>bagna</a:t>
            </a:r>
            <a:r>
              <a:rPr lang="en-US" sz="1200" dirty="0"/>
              <a:t>. </a:t>
            </a:r>
            <a:r>
              <a:rPr lang="en-US" sz="1200" dirty="0" err="1"/>
              <a:t>Największymi</a:t>
            </a:r>
            <a:r>
              <a:rPr lang="en-US" sz="1200" dirty="0"/>
              <a:t> </a:t>
            </a:r>
            <a:r>
              <a:rPr lang="en-US" sz="1200" dirty="0" err="1"/>
              <a:t>jeziorami</a:t>
            </a:r>
            <a:r>
              <a:rPr lang="en-US" sz="1200" dirty="0"/>
              <a:t> </a:t>
            </a:r>
            <a:r>
              <a:rPr lang="en-US" sz="1200" dirty="0" err="1"/>
              <a:t>są</a:t>
            </a:r>
            <a:r>
              <a:rPr lang="en-US" sz="1200" dirty="0"/>
              <a:t>: Inari (</a:t>
            </a:r>
            <a:r>
              <a:rPr lang="en-US" sz="1200" dirty="0" err="1"/>
              <a:t>powierzchnia</a:t>
            </a:r>
            <a:r>
              <a:rPr lang="en-US" sz="1200" dirty="0"/>
              <a:t> 1386 km²), Lokan </a:t>
            </a:r>
            <a:r>
              <a:rPr lang="en-US" sz="1200" dirty="0" err="1"/>
              <a:t>i</a:t>
            </a:r>
            <a:r>
              <a:rPr lang="en-US" sz="1200" dirty="0"/>
              <a:t> Porttipahdan. </a:t>
            </a:r>
          </a:p>
          <a:p>
            <a:pPr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200" dirty="0" err="1"/>
              <a:t>Klimat</a:t>
            </a:r>
            <a:r>
              <a:rPr lang="en-US" sz="1200" dirty="0"/>
              <a:t> to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południu</a:t>
            </a:r>
            <a:r>
              <a:rPr lang="en-US" sz="1200" dirty="0"/>
              <a:t> </a:t>
            </a:r>
            <a:r>
              <a:rPr lang="en-US" sz="1200" dirty="0" err="1"/>
              <a:t>umiarkowany</a:t>
            </a:r>
            <a:r>
              <a:rPr lang="en-US" sz="1200" dirty="0"/>
              <a:t> </a:t>
            </a:r>
            <a:r>
              <a:rPr lang="en-US" sz="1200" dirty="0" err="1"/>
              <a:t>pośredni</a:t>
            </a:r>
            <a:r>
              <a:rPr lang="en-US" sz="1200" dirty="0"/>
              <a:t>, w </a:t>
            </a:r>
            <a:r>
              <a:rPr lang="en-US" sz="1200" dirty="0" err="1"/>
              <a:t>środkowej</a:t>
            </a:r>
            <a:r>
              <a:rPr lang="en-US" sz="1200" dirty="0"/>
              <a:t> </a:t>
            </a:r>
            <a:r>
              <a:rPr lang="en-US" sz="1200" dirty="0" err="1"/>
              <a:t>części</a:t>
            </a:r>
            <a:r>
              <a:rPr lang="en-US" sz="1200" dirty="0"/>
              <a:t> </a:t>
            </a:r>
            <a:r>
              <a:rPr lang="en-US" sz="1200" dirty="0" err="1"/>
              <a:t>umiarkowany</a:t>
            </a:r>
            <a:r>
              <a:rPr lang="en-US" sz="1200" dirty="0"/>
              <a:t> </a:t>
            </a:r>
            <a:r>
              <a:rPr lang="en-US" sz="1200" dirty="0" err="1"/>
              <a:t>chłodny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skrajnej</a:t>
            </a:r>
            <a:r>
              <a:rPr lang="en-US" sz="1200" dirty="0"/>
              <a:t> </a:t>
            </a:r>
            <a:r>
              <a:rPr lang="en-US" sz="1200" dirty="0" err="1"/>
              <a:t>północy</a:t>
            </a:r>
            <a:r>
              <a:rPr lang="en-US" sz="1200" dirty="0"/>
              <a:t> </a:t>
            </a:r>
            <a:r>
              <a:rPr lang="en-US" sz="1200" dirty="0" err="1"/>
              <a:t>subpolarny</a:t>
            </a:r>
            <a:r>
              <a:rPr lang="en-US" sz="1200" dirty="0"/>
              <a:t>. Na </a:t>
            </a:r>
            <a:r>
              <a:rPr lang="en-US" sz="1200" dirty="0" err="1"/>
              <a:t>północy</a:t>
            </a:r>
            <a:r>
              <a:rPr lang="en-US" sz="1200" dirty="0"/>
              <a:t> </a:t>
            </a:r>
            <a:r>
              <a:rPr lang="en-US" sz="1200" dirty="0" err="1"/>
              <a:t>panuje</a:t>
            </a:r>
            <a:r>
              <a:rPr lang="en-US" sz="1200" dirty="0"/>
              <a:t> tundra, a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południu</a:t>
            </a:r>
            <a:r>
              <a:rPr lang="en-US" sz="1200" dirty="0"/>
              <a:t> </a:t>
            </a:r>
            <a:r>
              <a:rPr lang="en-US" sz="1200" dirty="0" err="1"/>
              <a:t>lasy</a:t>
            </a:r>
            <a:r>
              <a:rPr lang="en-US" sz="1200" dirty="0"/>
              <a:t> tajgi.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700" b="0" i="0" u="none" strike="noStrike" dirty="0"/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7962A6EA-0B5E-49C8-961C-4FD59E1CA16F}"/>
              </a:ext>
            </a:extLst>
          </p:cNvPr>
          <p:cNvSpPr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30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CAD65DC0-3D30-4312-B26E-1315E9EF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Jezioro Nasi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151EA4-675D-4287-A1C6-0CEA8E4B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 Atrakcją tego kraju są również </a:t>
            </a:r>
            <a:r>
              <a:rPr lang="pl-PL" b="1" dirty="0">
                <a:solidFill>
                  <a:srgbClr val="FFFFFF"/>
                </a:solidFill>
              </a:rPr>
              <a:t>jeziora</a:t>
            </a:r>
            <a:r>
              <a:rPr lang="pl-PL" dirty="0">
                <a:solidFill>
                  <a:srgbClr val="FFFFFF"/>
                </a:solidFill>
              </a:rPr>
              <a:t>.</a:t>
            </a:r>
          </a:p>
          <a:p>
            <a:r>
              <a:rPr lang="pl-PL" dirty="0">
                <a:solidFill>
                  <a:srgbClr val="FFFFFF"/>
                </a:solidFill>
              </a:rPr>
              <a:t> Jest ich kilkaset, przy czym tym najbardziej znanym jest </a:t>
            </a:r>
            <a:r>
              <a:rPr lang="pl-PL" b="1" dirty="0">
                <a:solidFill>
                  <a:srgbClr val="FFFFFF"/>
                </a:solidFill>
              </a:rPr>
              <a:t>Jezioro Nasi</a:t>
            </a:r>
            <a:r>
              <a:rPr lang="pl-PL" dirty="0">
                <a:solidFill>
                  <a:srgbClr val="FFFFFF"/>
                </a:solidFill>
              </a:rPr>
              <a:t>.</a:t>
            </a:r>
          </a:p>
          <a:p>
            <a:r>
              <a:rPr lang="pl-PL" dirty="0">
                <a:solidFill>
                  <a:srgbClr val="FFFFFF"/>
                </a:solidFill>
              </a:rPr>
              <a:t> To idealne miejsce zarówno na wakacyjny wypoczynek, jak i na połów ryb. Nad jego brzegami można też skorzystać z jednego z symboli Finlandii, czyli z fińskich łaźni parowych.</a:t>
            </a:r>
          </a:p>
        </p:txBody>
      </p:sp>
    </p:spTree>
    <p:extLst>
      <p:ext uri="{BB962C8B-B14F-4D97-AF65-F5344CB8AC3E}">
        <p14:creationId xmlns="" xmlns:p14="http://schemas.microsoft.com/office/powerpoint/2010/main" val="281577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05C197B-9DA4-4144-9ACF-C8A63E380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12C85C5E-FBBF-4447-8558-B5C5E6DDF6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B8635E97-E4CC-4738-9DEB-AE63C8D7A5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0AAE46E8-D6BC-4A98-879A-0AFD8F6A4B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C10A72EB-A452-4293-B377-47BABE7219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A8101224-713E-4D28-B05A-CF0A56E59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BEA3F6E4-F1B7-4D2F-9652-3618CC7203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8A6D6F82-752B-4ADD-A800-79D68A7296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5B004FB3-6426-4503-AE95-EB15676E0F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38553780-C865-46B3-BB91-D5DBB1102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2B3050C8-3614-4E89-9F1C-C67BB9CE5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="" xmlns:a16="http://schemas.microsoft.com/office/drawing/2014/main" id="{72DBE2DE-87C7-4AB1-950E-DFCDC38F15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="" xmlns:a16="http://schemas.microsoft.com/office/drawing/2014/main" id="{9AF3BC82-2F28-4798-8985-293584EA64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="" xmlns:a16="http://schemas.microsoft.com/office/drawing/2014/main" id="{6180167F-2314-4D1E-A0A9-2809001E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EFCBDF3C-AF82-4CF2-BF18-DD187C59F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57900165-1B44-4C5E-A251-41CB7195E2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F2781377-E384-4B5A-9361-E72001D1A4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="" xmlns:a16="http://schemas.microsoft.com/office/drawing/2014/main" id="{C4D3DDE9-56C8-40A9-8971-128939F6B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F7481932-1601-4A58-843E-2FFF0FECF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2060039F-5F83-44FD-9BA2-92F3D6281A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0388DF2-4BFA-41B2-B9DA-DA4786489B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A2C5F070-03F5-4DB1-AEFB-CF61484DC6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="" xmlns:a16="http://schemas.microsoft.com/office/drawing/2014/main" id="{4C8523F4-682F-4D2B-95A0-D6400EC365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E08E735-8660-4B10-8380-EB1BB31FC0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EF7346-42FF-4424-A641-7C6FF494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Jezioro Nasi</a:t>
            </a:r>
          </a:p>
        </p:txBody>
      </p:sp>
      <p:pic>
        <p:nvPicPr>
          <p:cNvPr id="5" name="Symbol zastępczy zawartości 4" descr="Obraz zawierający góra, zewnętrzne, woda, przyroda&#10;&#10;Opis wygenerowany automatycznie">
            <a:extLst>
              <a:ext uri="{FF2B5EF4-FFF2-40B4-BE49-F238E27FC236}">
                <a16:creationId xmlns="" xmlns:a16="http://schemas.microsoft.com/office/drawing/2014/main" id="{85BF8805-2259-4D46-AC8F-0F3FA4404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" r="18844"/>
          <a:stretch/>
        </p:blipFill>
        <p:spPr>
          <a:xfrm>
            <a:off x="20" y="10"/>
            <a:ext cx="5997616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7" name="Obraz 6" descr="Obraz zawierający woda, zewnętrzne, przyroda, skała&#10;&#10;Opis wygenerowany automatycznie">
            <a:extLst>
              <a:ext uri="{FF2B5EF4-FFF2-40B4-BE49-F238E27FC236}">
                <a16:creationId xmlns="" xmlns:a16="http://schemas.microsoft.com/office/drawing/2014/main" id="{1E4DF3DB-C89C-441C-8E5C-F445636BA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4" r="12615" b="-2"/>
          <a:stretch/>
        </p:blipFill>
        <p:spPr>
          <a:xfrm>
            <a:off x="6176434" y="10"/>
            <a:ext cx="6015566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15811004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580</Words>
  <Application>Microsoft Office PowerPoint</Application>
  <PresentationFormat>Niestandardowy</PresentationFormat>
  <Paragraphs>45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Atlas</vt:lpstr>
      <vt:lpstr>Finlandia- atrakcje turystyczne</vt:lpstr>
      <vt:lpstr>Slajd 2</vt:lpstr>
      <vt:lpstr>Helsinki</vt:lpstr>
      <vt:lpstr>Helsinki</vt:lpstr>
      <vt:lpstr>Park Narodowy Lemmenjoki</vt:lpstr>
      <vt:lpstr>Lemmenjoki</vt:lpstr>
      <vt:lpstr>Laponia</vt:lpstr>
      <vt:lpstr>Jezioro Nasi</vt:lpstr>
      <vt:lpstr>Jezioro Nasi</vt:lpstr>
      <vt:lpstr>Lahti</vt:lpstr>
      <vt:lpstr>Slajd 11</vt:lpstr>
      <vt:lpstr>Wyspy Alandzkie</vt:lpstr>
      <vt:lpstr>Wyspy Alandzkie</vt:lpstr>
      <vt:lpstr>Oulu</vt:lpstr>
      <vt:lpstr>Slajd 15</vt:lpstr>
      <vt:lpstr>Żródło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Finlandia- atrakcje turystyczne</dc:title>
  <dc:creator>krystiano100</dc:creator>
  <cp:lastModifiedBy>admin</cp:lastModifiedBy>
  <cp:revision>2</cp:revision>
  <dcterms:created xsi:type="dcterms:W3CDTF">2020-05-03T17:15:59Z</dcterms:created>
  <dcterms:modified xsi:type="dcterms:W3CDTF">2020-05-14T08:23:57Z</dcterms:modified>
</cp:coreProperties>
</file>