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04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754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918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305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4659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252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3234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94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149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181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76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8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65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541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555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93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28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6481645-697F-4526-B291-6E6ABE89B357}" type="datetimeFigureOut">
              <a:rPr lang="sk-SK" smtClean="0"/>
              <a:pPr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1055-5454-424D-83B1-47812A3A018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4481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/>
              <a:t>Drobné vodné živočíchy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/>
              <a:t>Ďakujem za pozornosť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66542E"/>
              </a:clrFrom>
              <a:clrTo>
                <a:srgbClr val="66542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260648"/>
            <a:ext cx="806489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	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sz="3600" dirty="0">
                <a:solidFill>
                  <a:schemeClr val="bg2">
                    <a:lumMod val="75000"/>
                  </a:schemeClr>
                </a:solidFill>
              </a:rPr>
              <a:t>Keď vložíme kvapku zdanlivo čistej vody pod mikroskop, objavíme svet plný života......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/>
              <a:t>Pred našimi očami sa pohybujú</a:t>
            </a:r>
          </a:p>
        </p:txBody>
      </p:sp>
      <p:pic>
        <p:nvPicPr>
          <p:cNvPr id="2051" name="Picture 3" descr="G:\Halásová\cyklo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569" y="1906181"/>
            <a:ext cx="2466975" cy="184785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2915816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cyklopy</a:t>
            </a:r>
            <a:endParaRPr lang="sk-SK" dirty="0"/>
          </a:p>
        </p:txBody>
      </p:sp>
      <p:pic>
        <p:nvPicPr>
          <p:cNvPr id="2052" name="Picture 4" descr="G:\Halásová\dafnia obyčajná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92896"/>
            <a:ext cx="1440160" cy="2440949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3940696" y="453657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>
                <a:solidFill>
                  <a:schemeClr val="bg1"/>
                </a:solidFill>
              </a:rPr>
              <a:t>dafnie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2053" name="Picture 5" descr="G:\Halásová\nezmar hned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933056"/>
            <a:ext cx="1872208" cy="2197809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6228184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nezmary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484784"/>
            <a:ext cx="25459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BlokTextu 12"/>
          <p:cNvSpPr txBox="1"/>
          <p:nvPr/>
        </p:nvSpPr>
        <p:spPr>
          <a:xfrm>
            <a:off x="6084168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črievičky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221088"/>
            <a:ext cx="25050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BlokTextu 14"/>
          <p:cNvSpPr txBox="1"/>
          <p:nvPr/>
        </p:nvSpPr>
        <p:spPr>
          <a:xfrm>
            <a:off x="1187624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meňavky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Črievička veľká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628800"/>
            <a:ext cx="495790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971600" y="4509120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Je </a:t>
            </a:r>
            <a:r>
              <a:rPr lang="sk-SK" sz="2800" dirty="0" err="1"/>
              <a:t>jednobunový</a:t>
            </a:r>
            <a:r>
              <a:rPr lang="sk-SK" sz="2800" dirty="0"/>
              <a:t> živočích.</a:t>
            </a:r>
          </a:p>
          <a:p>
            <a:r>
              <a:rPr lang="sk-SK" sz="2800" dirty="0"/>
              <a:t>Pohybuje sa brvami. </a:t>
            </a:r>
          </a:p>
          <a:p>
            <a:r>
              <a:rPr lang="sk-SK" sz="2800" dirty="0"/>
              <a:t>Živí sa baktériami.</a:t>
            </a:r>
          </a:p>
          <a:p>
            <a:r>
              <a:rPr lang="sk-SK" sz="2800" dirty="0"/>
              <a:t>Je potravou pre iné vodné živočíchy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441" y="143073"/>
            <a:ext cx="2551462" cy="1197695"/>
          </a:xfrm>
        </p:spPr>
        <p:txBody>
          <a:bodyPr>
            <a:normAutofit/>
          </a:bodyPr>
          <a:lstStyle/>
          <a:p>
            <a:r>
              <a:rPr lang="sk-SK" sz="3200" dirty="0"/>
              <a:t>Nezmar hnedý</a:t>
            </a:r>
          </a:p>
        </p:txBody>
      </p:sp>
      <p:pic>
        <p:nvPicPr>
          <p:cNvPr id="4098" name="Picture 2" descr="G:\Halásová\nezmar hned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06343" y="2127696"/>
            <a:ext cx="1971675" cy="2314575"/>
          </a:xfrm>
          <a:prstGeom prst="rect">
            <a:avLst/>
          </a:prstGeom>
          <a:noFill/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54631" y="2276872"/>
            <a:ext cx="4248472" cy="3861991"/>
          </a:xfrm>
        </p:spPr>
        <p:txBody>
          <a:bodyPr>
            <a:normAutofit lnSpcReduction="10000"/>
          </a:bodyPr>
          <a:lstStyle/>
          <a:p>
            <a:r>
              <a:rPr lang="sk-SK" sz="2400"/>
              <a:t> -  mnohobunkový </a:t>
            </a:r>
            <a:r>
              <a:rPr lang="sk-SK" sz="2400" dirty="0"/>
              <a:t>živočích</a:t>
            </a:r>
          </a:p>
          <a:p>
            <a:r>
              <a:rPr lang="sk-SK" sz="2400" dirty="0"/>
              <a:t> -  valcovité telo, na ňom         ramená</a:t>
            </a:r>
          </a:p>
          <a:p>
            <a:r>
              <a:rPr lang="sk-SK" sz="2400" dirty="0"/>
              <a:t> </a:t>
            </a:r>
          </a:p>
          <a:p>
            <a:r>
              <a:rPr lang="sk-SK" sz="2400" dirty="0"/>
              <a:t> - prichytáva sa na rastliny a kamene pomocou </a:t>
            </a:r>
            <a:r>
              <a:rPr lang="sk-SK" sz="2400" dirty="0">
                <a:solidFill>
                  <a:srgbClr val="FF0000"/>
                </a:solidFill>
              </a:rPr>
              <a:t> nožného disku</a:t>
            </a:r>
          </a:p>
          <a:p>
            <a:endParaRPr lang="sk-SK" sz="2400" dirty="0">
              <a:solidFill>
                <a:srgbClr val="FF0000"/>
              </a:solidFill>
            </a:endParaRPr>
          </a:p>
          <a:p>
            <a:r>
              <a:rPr lang="sk-SK" sz="2400" dirty="0">
                <a:solidFill>
                  <a:srgbClr val="FF0000"/>
                </a:solidFill>
              </a:rPr>
              <a:t> </a:t>
            </a:r>
            <a:endParaRPr lang="sk-SK" sz="2400" dirty="0"/>
          </a:p>
          <a:p>
            <a:endParaRPr lang="sk-SK" sz="2400" dirty="0"/>
          </a:p>
        </p:txBody>
      </p:sp>
      <p:cxnSp>
        <p:nvCxnSpPr>
          <p:cNvPr id="7" name="Rovná spojovacia šípka 6"/>
          <p:cNvCxnSpPr/>
          <p:nvPr/>
        </p:nvCxnSpPr>
        <p:spPr>
          <a:xfrm flipV="1">
            <a:off x="2623978" y="4195403"/>
            <a:ext cx="4176464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V="1">
            <a:off x="1619672" y="2708920"/>
            <a:ext cx="4176464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cxnSpLocks/>
          </p:cNvCxnSpPr>
          <p:nvPr/>
        </p:nvCxnSpPr>
        <p:spPr>
          <a:xfrm flipV="1">
            <a:off x="1547664" y="2348880"/>
            <a:ext cx="5040560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/>
              <a:t>Nezmar zelený</a:t>
            </a:r>
          </a:p>
        </p:txBody>
      </p:sp>
      <p:pic>
        <p:nvPicPr>
          <p:cNvPr id="5122" name="Picture 2" descr="G:\Halásová\nezmar zelen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2863378" cy="369420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283968" y="1772816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Nezmary chytajú korisť ramenami, na ktorých sú pŕhlivé bunky. Nimi korisť omráčia.</a:t>
            </a:r>
          </a:p>
          <a:p>
            <a:endParaRPr lang="sk-SK" sz="2400" dirty="0"/>
          </a:p>
          <a:p>
            <a:r>
              <a:rPr lang="sk-SK" sz="2400" dirty="0"/>
              <a:t>Nezmara je ťažké „zmariť“.  Keď ho rozkúskujete, z každého kúska vyrastie nový nezmar. Táto schopnosť sa volá </a:t>
            </a:r>
            <a:r>
              <a:rPr lang="sk-SK" sz="2400" dirty="0">
                <a:solidFill>
                  <a:srgbClr val="FF0000"/>
                </a:solidFill>
              </a:rPr>
              <a:t>regenerácia</a:t>
            </a:r>
            <a:r>
              <a:rPr lang="sk-SK" sz="2400" dirty="0"/>
              <a:t>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Meňavka veľká</a:t>
            </a: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41644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5292080" y="2060848"/>
            <a:ext cx="3851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/>
              <a:t>Jednobunkový živočích.</a:t>
            </a:r>
          </a:p>
          <a:p>
            <a:pPr>
              <a:buFontTx/>
              <a:buChar char="-"/>
            </a:pPr>
            <a:endParaRPr lang="sk-SK" sz="2400"/>
          </a:p>
          <a:p>
            <a:r>
              <a:rPr lang="sk-SK" sz="2400"/>
              <a:t>Nemá stály tvar tela. Pohybuje sa </a:t>
            </a:r>
            <a:r>
              <a:rPr lang="sk-SK" sz="2400">
                <a:solidFill>
                  <a:srgbClr val="FF0000"/>
                </a:solidFill>
              </a:rPr>
              <a:t>panôžkami.</a:t>
            </a:r>
          </a:p>
          <a:p>
            <a:r>
              <a:rPr lang="sk-SK" sz="2400"/>
              <a:t> </a:t>
            </a:r>
          </a:p>
        </p:txBody>
      </p:sp>
      <p:cxnSp>
        <p:nvCxnSpPr>
          <p:cNvPr id="7" name="Rovná spojovacia šípka 6"/>
          <p:cNvCxnSpPr/>
          <p:nvPr/>
        </p:nvCxnSpPr>
        <p:spPr>
          <a:xfrm rot="10800000">
            <a:off x="3825881" y="2535580"/>
            <a:ext cx="3528392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sz="2800" dirty="0"/>
              <a:t>Tieto mikroskopické živočíchy sú súčasťou </a:t>
            </a:r>
            <a:r>
              <a:rPr lang="sk-SK" sz="2800" b="1" dirty="0">
                <a:solidFill>
                  <a:srgbClr val="C00000"/>
                </a:solidFill>
              </a:rPr>
              <a:t>planktónu</a:t>
            </a:r>
            <a:r>
              <a:rPr lang="sk-SK" sz="2800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sk-SK" sz="2800" b="1" dirty="0"/>
              <a:t>Planktón </a:t>
            </a:r>
            <a:r>
              <a:rPr lang="sk-SK" sz="2800" dirty="0"/>
              <a:t>je dôležitou potravou pre ryby, vodný hmyz a iné vodné živočíchy.</a:t>
            </a:r>
            <a:endParaRPr lang="sk-SK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Zapamätali sme si ?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r>
              <a:rPr lang="sk-SK" sz="2800" dirty="0"/>
              <a:t>Čo je planktón ?</a:t>
            </a:r>
          </a:p>
          <a:p>
            <a:pPr>
              <a:buNone/>
            </a:pPr>
            <a:endParaRPr lang="sk-SK" sz="2800" dirty="0"/>
          </a:p>
          <a:p>
            <a:r>
              <a:rPr lang="sk-SK" sz="2800" dirty="0"/>
              <a:t>Aké jednobunkové živočíchy žijú vo vode ?</a:t>
            </a:r>
          </a:p>
          <a:p>
            <a:endParaRPr lang="sk-SK" sz="2800" dirty="0"/>
          </a:p>
          <a:p>
            <a:r>
              <a:rPr lang="sk-SK" sz="2800" dirty="0"/>
              <a:t>Ktorý živočích je schopný obnoviť sa ?</a:t>
            </a:r>
          </a:p>
          <a:p>
            <a:endParaRPr lang="sk-SK" sz="2800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</TotalTime>
  <Words>179</Words>
  <Application>Microsoft Office PowerPoint</Application>
  <PresentationFormat>Prezentácia na obrazovke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Ión</vt:lpstr>
      <vt:lpstr>Drobné vodné živočíchy </vt:lpstr>
      <vt:lpstr>  </vt:lpstr>
      <vt:lpstr>Pred našimi očami sa pohybujú</vt:lpstr>
      <vt:lpstr>Črievička veľká</vt:lpstr>
      <vt:lpstr>Nezmar hnedý</vt:lpstr>
      <vt:lpstr>Nezmar zelený</vt:lpstr>
      <vt:lpstr>Meňavka veľká</vt:lpstr>
      <vt:lpstr>Prezentácia programu PowerPoint</vt:lpstr>
      <vt:lpstr>Zapamätali sme si ? </vt:lpstr>
      <vt:lpstr>Ďakujem za pozornosť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Drobné vodné živočíchy</dc:title>
  <dc:creator>reni</dc:creator>
  <cp:lastModifiedBy>Ucitel</cp:lastModifiedBy>
  <cp:revision>23</cp:revision>
  <dcterms:created xsi:type="dcterms:W3CDTF">2011-02-03T05:21:11Z</dcterms:created>
  <dcterms:modified xsi:type="dcterms:W3CDTF">2021-01-15T12:40:22Z</dcterms:modified>
</cp:coreProperties>
</file>