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F53ED162-3AE2-41BE-BE3C-5B9E2132AD7F}">
          <p14:sldIdLst>
            <p14:sldId id="256"/>
            <p14:sldId id="257"/>
            <p14:sldId id="259"/>
            <p14:sldId id="260"/>
            <p14:sldId id="261"/>
            <p14:sldId id="262"/>
            <p14:sldId id="265"/>
          </p14:sldIdLst>
        </p14:section>
        <p14:section name="Sekcia bez názvu" id="{B30CD6F7-3547-41D0-A7DC-D6ECCEC5B2E3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793617C-6B92-4973-8E6A-6BD012ED7130}" type="datetimeFigureOut">
              <a:rPr lang="sk-SK" smtClean="0"/>
              <a:t>12. 4. 2021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4E34AE7-B427-410C-847E-B3991471BB08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65400" y="2708920"/>
            <a:ext cx="4013200" cy="765165"/>
          </a:xfrm>
        </p:spPr>
        <p:txBody>
          <a:bodyPr/>
          <a:lstStyle/>
          <a:p>
            <a:r>
              <a:rPr lang="sk-SK" sz="4000" b="1" dirty="0" smtClean="0"/>
              <a:t>JANA EYROVÁ</a:t>
            </a:r>
            <a:endParaRPr lang="sk-SK" sz="40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296144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sk-SK" sz="4400" dirty="0" smtClean="0">
                <a:solidFill>
                  <a:schemeClr val="tx1"/>
                </a:solidFill>
                <a:latin typeface="+mn-lt"/>
              </a:rPr>
              <a:t>CHARLOTTE BRONT</a:t>
            </a:r>
            <a:r>
              <a:rPr lang="az-Cyrl-AZ" sz="4400" dirty="0" smtClean="0">
                <a:solidFill>
                  <a:schemeClr val="tx1"/>
                </a:solidFill>
                <a:latin typeface="+mn-lt"/>
              </a:rPr>
              <a:t>Ё</a:t>
            </a:r>
            <a:r>
              <a:rPr lang="sk-SK" sz="4400" dirty="0" smtClean="0">
                <a:solidFill>
                  <a:schemeClr val="tx1"/>
                </a:solidFill>
                <a:latin typeface="+mn-lt"/>
              </a:rPr>
              <a:t>OVÁ</a:t>
            </a:r>
            <a:endParaRPr lang="sk-SK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35412"/>
            <a:ext cx="2880320" cy="85416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35" y="3717032"/>
            <a:ext cx="1901046" cy="29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251520" y="2020824"/>
            <a:ext cx="8640960" cy="457652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k-SK" sz="2800" b="1" dirty="0" smtClean="0"/>
              <a:t>britská </a:t>
            </a:r>
            <a:r>
              <a:rPr lang="sk-SK" sz="2800" b="1" dirty="0" smtClean="0"/>
              <a:t>spisovateľka, </a:t>
            </a:r>
            <a:endParaRPr lang="sk-SK" sz="2800" b="1" dirty="0" smtClean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k-SK" sz="2800" b="1" dirty="0" smtClean="0"/>
              <a:t>jej 2 sestry </a:t>
            </a:r>
            <a:r>
              <a:rPr lang="sk-SK" sz="2800" b="1" dirty="0" err="1" smtClean="0"/>
              <a:t>Emily</a:t>
            </a:r>
            <a:r>
              <a:rPr lang="sk-SK" sz="2800" b="1" dirty="0" smtClean="0"/>
              <a:t> (dielo Búrlivé výšiny) a Anna boli taktiež </a:t>
            </a:r>
            <a:r>
              <a:rPr lang="sk-SK" sz="2800" b="1" dirty="0" smtClean="0"/>
              <a:t>spisovateľky,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k-SK" sz="2800" b="1" dirty="0" smtClean="0"/>
              <a:t>pôsobila </a:t>
            </a:r>
            <a:r>
              <a:rPr lang="sk-SK" sz="2800" b="1" dirty="0" smtClean="0"/>
              <a:t>ako učiteľka a guvernantka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k-SK" sz="2800" b="1" dirty="0"/>
              <a:t>v</a:t>
            </a:r>
            <a:r>
              <a:rPr lang="sk-SK" sz="2800" b="1" dirty="0" smtClean="0"/>
              <a:t>ydala sa za pomocného farára svojho otca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k-SK" sz="2800" b="1" dirty="0"/>
              <a:t>z</a:t>
            </a:r>
            <a:r>
              <a:rPr lang="sk-SK" sz="2800" b="1" dirty="0" smtClean="0"/>
              <a:t>omrela počas svojho prvého tehotenstva pravdepodobne na tuberkulózu alebo týfus</a:t>
            </a:r>
          </a:p>
          <a:p>
            <a:pPr algn="l"/>
            <a:endParaRPr lang="sk-SK" sz="28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ŽIVOT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42466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251520" y="2276872"/>
            <a:ext cx="8640960" cy="432048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sk-SK" sz="3600" b="1" dirty="0" smtClean="0"/>
              <a:t>1847 </a:t>
            </a:r>
            <a:r>
              <a:rPr lang="sk-SK" sz="3600" b="1" dirty="0"/>
              <a:t>- </a:t>
            </a:r>
            <a:r>
              <a:rPr lang="sk-SK" sz="3600" b="1" dirty="0" smtClean="0"/>
              <a:t>Jane </a:t>
            </a:r>
            <a:r>
              <a:rPr lang="sk-SK" sz="3600" b="1" dirty="0" err="1" smtClean="0"/>
              <a:t>Eyre</a:t>
            </a:r>
            <a:r>
              <a:rPr lang="sk-SK" sz="3600" b="1" dirty="0" smtClean="0"/>
              <a:t> (Jana </a:t>
            </a:r>
            <a:r>
              <a:rPr lang="sk-SK" sz="3600" b="1" dirty="0" err="1" smtClean="0"/>
              <a:t>Eyrová</a:t>
            </a:r>
            <a:r>
              <a:rPr lang="sk-SK" sz="3600" b="1" dirty="0" smtClean="0"/>
              <a:t>)</a:t>
            </a:r>
            <a:endParaRPr lang="sk-SK" sz="3600" b="1" dirty="0"/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sk-SK" sz="3600" b="1" dirty="0" smtClean="0"/>
              <a:t>1849 </a:t>
            </a:r>
            <a:r>
              <a:rPr lang="sk-SK" sz="3600" b="1" dirty="0"/>
              <a:t>- </a:t>
            </a:r>
            <a:r>
              <a:rPr lang="sk-SK" sz="3600" b="1" dirty="0" err="1"/>
              <a:t>Shirley</a:t>
            </a:r>
            <a:endParaRPr lang="sk-SK" sz="3600" b="1" dirty="0"/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sk-SK" sz="3600" b="1" dirty="0"/>
              <a:t>1853 - </a:t>
            </a:r>
            <a:r>
              <a:rPr lang="sk-SK" sz="3600" b="1" dirty="0" err="1"/>
              <a:t>Villette</a:t>
            </a:r>
            <a:endParaRPr lang="sk-SK" sz="3600" b="1" dirty="0"/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sk-SK" sz="3600" b="1" dirty="0"/>
              <a:t>1857 - </a:t>
            </a:r>
            <a:r>
              <a:rPr lang="sk-SK" sz="3600" b="1" dirty="0" err="1"/>
              <a:t>The</a:t>
            </a:r>
            <a:r>
              <a:rPr lang="sk-SK" sz="3600" b="1" dirty="0"/>
              <a:t> </a:t>
            </a:r>
            <a:r>
              <a:rPr lang="sk-SK" sz="3600" b="1" dirty="0" err="1"/>
              <a:t>Professor</a:t>
            </a:r>
            <a:r>
              <a:rPr lang="sk-SK" sz="3600" b="1" dirty="0"/>
              <a:t> (Profesor), dielo bolo napísané ešte pred románom </a:t>
            </a:r>
            <a:r>
              <a:rPr lang="sk-SK" sz="3600" b="1" dirty="0" smtClean="0"/>
              <a:t>Jana </a:t>
            </a:r>
            <a:r>
              <a:rPr lang="sk-SK" sz="3600" b="1" dirty="0" err="1" smtClean="0"/>
              <a:t>Eyrová</a:t>
            </a:r>
            <a:r>
              <a:rPr lang="sk-SK" sz="3600" b="1" dirty="0" smtClean="0"/>
              <a:t>, </a:t>
            </a:r>
            <a:r>
              <a:rPr lang="sk-SK" sz="3600" b="1" dirty="0"/>
              <a:t>no vyšlo až </a:t>
            </a:r>
            <a:r>
              <a:rPr lang="sk-SK" sz="3600" b="1" dirty="0" smtClean="0"/>
              <a:t>po autorkinej smrti</a:t>
            </a:r>
            <a:endParaRPr lang="sk-SK" sz="3600" b="1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TVORBA</a:t>
            </a:r>
            <a:endParaRPr lang="sk-SK" sz="4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908720"/>
            <a:ext cx="2010947" cy="30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4824536"/>
          </a:xfrm>
        </p:spPr>
        <p:txBody>
          <a:bodyPr>
            <a:normAutofit fontScale="92500"/>
          </a:bodyPr>
          <a:lstStyle/>
          <a:p>
            <a:pPr algn="l"/>
            <a:r>
              <a:rPr lang="sk-SK" b="1" dirty="0" smtClean="0"/>
              <a:t>     OBSAH: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200" b="1" dirty="0" smtClean="0"/>
              <a:t>Dievčenský román </a:t>
            </a:r>
            <a:r>
              <a:rPr lang="sk-SK" sz="2200" b="1" dirty="0"/>
              <a:t>vo </a:t>
            </a:r>
            <a:r>
              <a:rPr lang="sk-SK" sz="2200" b="1" u="sng" dirty="0" smtClean="0"/>
              <a:t>forme ja-rozprávania. </a:t>
            </a:r>
            <a:endParaRPr lang="sk-SK" sz="2200" b="1" u="sng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200" b="1" dirty="0" smtClean="0"/>
              <a:t>hlavnou </a:t>
            </a:r>
            <a:r>
              <a:rPr lang="sk-SK" sz="2200" b="1" dirty="0"/>
              <a:t>hrdinkou je malá, nie práve krásna, ale inteligentná a čestná anglická </a:t>
            </a:r>
            <a:r>
              <a:rPr lang="sk-SK" sz="2200" b="1" dirty="0" smtClean="0"/>
              <a:t>sirota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200" b="1" dirty="0"/>
              <a:t>D</a:t>
            </a:r>
            <a:r>
              <a:rPr lang="sk-SK" sz="2200" b="1" dirty="0" smtClean="0"/>
              <a:t>ej románu prechádza </a:t>
            </a:r>
            <a:r>
              <a:rPr lang="sk-SK" sz="2200" b="1" dirty="0"/>
              <a:t>piatimi rôznymi obdobiami: </a:t>
            </a:r>
            <a:endParaRPr lang="sk-SK" sz="2200" b="1" dirty="0" smtClean="0"/>
          </a:p>
          <a:p>
            <a:pPr algn="l"/>
            <a:r>
              <a:rPr lang="sk-SK" sz="2200" b="1" dirty="0"/>
              <a:t> </a:t>
            </a:r>
            <a:r>
              <a:rPr lang="sk-SK" sz="2200" b="1" dirty="0" smtClean="0"/>
              <a:t>    1. Janino </a:t>
            </a:r>
            <a:r>
              <a:rPr lang="sk-SK" sz="2200" b="1" dirty="0"/>
              <a:t>detstvo v dome </a:t>
            </a:r>
            <a:r>
              <a:rPr lang="sk-SK" sz="2200" b="1" dirty="0" smtClean="0"/>
              <a:t>Gateshead; </a:t>
            </a:r>
          </a:p>
          <a:p>
            <a:pPr algn="l"/>
            <a:r>
              <a:rPr lang="sk-SK" sz="2200" b="1" dirty="0" smtClean="0"/>
              <a:t>     2. pobyt </a:t>
            </a:r>
            <a:r>
              <a:rPr lang="sk-SK" sz="2200" b="1" dirty="0"/>
              <a:t>a vzdelávanie v Lowoodskej dievčenskej škole (škola pre </a:t>
            </a:r>
            <a:r>
              <a:rPr lang="sk-SK" sz="2200" b="1" dirty="0" smtClean="0"/>
              <a:t>   </a:t>
            </a:r>
          </a:p>
          <a:p>
            <a:pPr algn="l"/>
            <a:r>
              <a:rPr lang="sk-SK" sz="2200" b="1" dirty="0"/>
              <a:t> </a:t>
            </a:r>
            <a:r>
              <a:rPr lang="sk-SK" sz="2200" b="1" dirty="0" smtClean="0"/>
              <a:t>    chudobné </a:t>
            </a:r>
            <a:r>
              <a:rPr lang="sk-SK" sz="2200" b="1" dirty="0"/>
              <a:t>dievčatá a siroty</a:t>
            </a:r>
            <a:r>
              <a:rPr lang="sk-SK" sz="2200" b="1" dirty="0" smtClean="0"/>
              <a:t>); </a:t>
            </a:r>
          </a:p>
          <a:p>
            <a:pPr algn="l"/>
            <a:r>
              <a:rPr lang="sk-SK" sz="2200" b="1" dirty="0" smtClean="0"/>
              <a:t>     3. pôsobenie </a:t>
            </a:r>
            <a:r>
              <a:rPr lang="sk-SK" sz="2200" b="1" dirty="0"/>
              <a:t>ako opatrovateľky v sídle Thornfield Hall, kde sa zamiluje </a:t>
            </a:r>
            <a:endParaRPr lang="sk-SK" sz="2200" b="1" dirty="0" smtClean="0"/>
          </a:p>
          <a:p>
            <a:pPr algn="l"/>
            <a:r>
              <a:rPr lang="sk-SK" sz="2200" b="1" dirty="0"/>
              <a:t> </a:t>
            </a:r>
            <a:r>
              <a:rPr lang="sk-SK" sz="2200" b="1" dirty="0" smtClean="0"/>
              <a:t>    do </a:t>
            </a:r>
            <a:r>
              <a:rPr lang="sk-SK" sz="2200" b="1" dirty="0"/>
              <a:t>svojho zamestnávateľa a majiteľa domu Edwarda Rochestera; </a:t>
            </a:r>
            <a:endParaRPr lang="sk-SK" sz="2200" b="1" dirty="0" smtClean="0"/>
          </a:p>
          <a:p>
            <a:pPr algn="l"/>
            <a:r>
              <a:rPr lang="sk-SK" sz="2200" b="1" dirty="0" smtClean="0"/>
              <a:t>     4. obdobie </a:t>
            </a:r>
            <a:r>
              <a:rPr lang="sk-SK" sz="2200" b="1" dirty="0"/>
              <a:t>strávené s rodinou Riversovcov v Moor House a </a:t>
            </a:r>
            <a:r>
              <a:rPr lang="sk-SK" sz="2200" b="1" dirty="0" smtClean="0"/>
              <a:t>Mortone; </a:t>
            </a:r>
          </a:p>
          <a:p>
            <a:pPr algn="l"/>
            <a:r>
              <a:rPr lang="sk-SK" sz="2200" b="1" dirty="0" smtClean="0"/>
              <a:t>     5. opätovné </a:t>
            </a:r>
            <a:r>
              <a:rPr lang="sk-SK" sz="2200" b="1" dirty="0"/>
              <a:t>stretnutie a manželstvo s milovaným Rochesterom. </a:t>
            </a:r>
            <a:endParaRPr lang="sk-SK" sz="2200" b="1" dirty="0" smtClean="0"/>
          </a:p>
          <a:p>
            <a:pPr marL="342900" indent="-342900" algn="l">
              <a:buFontTx/>
              <a:buChar char="-"/>
            </a:pPr>
            <a:endParaRPr lang="sk-SK" b="1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JANA EYROVÁ</a:t>
            </a:r>
            <a:endParaRPr lang="sk-SK" sz="4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656184" cy="24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179512" y="2020824"/>
            <a:ext cx="8784976" cy="4648536"/>
          </a:xfrm>
        </p:spPr>
        <p:txBody>
          <a:bodyPr/>
          <a:lstStyle/>
          <a:p>
            <a:pPr algn="l"/>
            <a:r>
              <a:rPr lang="sk-SK" b="1" dirty="0"/>
              <a:t> </a:t>
            </a:r>
            <a:r>
              <a:rPr lang="sk-SK" b="1" dirty="0" smtClean="0"/>
              <a:t>    ZAUJÍMAVOSTI: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400" b="1" dirty="0" smtClean="0"/>
              <a:t>román je </a:t>
            </a:r>
            <a:r>
              <a:rPr lang="sk-SK" sz="2400" b="1" dirty="0"/>
              <a:t>rozdelený na 38 </a:t>
            </a:r>
            <a:r>
              <a:rPr lang="sk-SK" sz="2400" b="1" dirty="0" smtClean="0"/>
              <a:t>kapitol,</a:t>
            </a:r>
            <a:endParaRPr lang="sk-SK" sz="2400" b="1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400" b="1" dirty="0" smtClean="0"/>
              <a:t>prvé </a:t>
            </a:r>
            <a:r>
              <a:rPr lang="sk-SK" sz="2400" b="1" dirty="0"/>
              <a:t>vydanie </a:t>
            </a:r>
            <a:r>
              <a:rPr lang="sk-SK" sz="2400" b="1" dirty="0" smtClean="0"/>
              <a:t>románu bolo </a:t>
            </a:r>
            <a:r>
              <a:rPr lang="sk-SK" sz="2400" b="1" dirty="0"/>
              <a:t>ihneď </a:t>
            </a:r>
            <a:r>
              <a:rPr lang="sk-SK" sz="2400" b="1" dirty="0" smtClean="0"/>
              <a:t>rozpredané,</a:t>
            </a:r>
            <a:endParaRPr lang="sk-SK" sz="2400" b="1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400" b="1" dirty="0"/>
              <a:t>r</a:t>
            </a:r>
            <a:r>
              <a:rPr lang="sk-SK" sz="2400" b="1" dirty="0" smtClean="0"/>
              <a:t>omán </a:t>
            </a:r>
            <a:r>
              <a:rPr lang="sk-SK" sz="2400" b="1" dirty="0"/>
              <a:t>je na vtedajšie pomery veľmi pokrokový, pretože nekopíruje len zásady romantizmu, ale miešajú sa v ňom aj nové, realistické prvky a </a:t>
            </a:r>
            <a:r>
              <a:rPr lang="sk-SK" sz="2400" b="1" dirty="0" smtClean="0"/>
              <a:t>motívy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400" b="1" dirty="0"/>
              <a:t>j</a:t>
            </a:r>
            <a:r>
              <a:rPr lang="sk-SK" sz="2400" b="1" dirty="0" smtClean="0"/>
              <a:t>e čiastočne </a:t>
            </a:r>
            <a:r>
              <a:rPr lang="sk-SK" sz="2400" b="1" dirty="0"/>
              <a:t>autobiografický </a:t>
            </a:r>
            <a:r>
              <a:rPr lang="sk-SK" sz="2400" b="1" dirty="0" smtClean="0"/>
              <a:t>plný </a:t>
            </a:r>
            <a:r>
              <a:rPr lang="sk-SK" sz="2400" b="1" dirty="0"/>
              <a:t>spoločenskej kritiky a pochmúrnych </a:t>
            </a:r>
            <a:r>
              <a:rPr lang="sk-SK" sz="2400" b="1" dirty="0" smtClean="0"/>
              <a:t>prvkov</a:t>
            </a:r>
            <a:endParaRPr lang="sk-SK" sz="2400" b="1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JANA EYROVÁ</a:t>
            </a:r>
            <a:endParaRPr lang="sk-SK" sz="4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2088232" cy="23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024336" cy="488732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JANA EYROVÁ</a:t>
            </a:r>
            <a:endParaRPr lang="sk-SK" sz="40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5084057" cy="285978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419872" y="6309320"/>
            <a:ext cx="5560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effectLst/>
              </a:rPr>
              <a:t>Titulná stránka prvého vydania knihy z roku 1847</a:t>
            </a:r>
            <a:r>
              <a:rPr lang="sk-SK" i="1" dirty="0" smtClean="0">
                <a:effectLst/>
              </a:rPr>
              <a:t>.</a:t>
            </a:r>
            <a:endParaRPr lang="sk-SK" dirty="0"/>
          </a:p>
        </p:txBody>
      </p:sp>
      <p:cxnSp>
        <p:nvCxnSpPr>
          <p:cNvPr id="10" name="Rovná spojovacia šípka 9"/>
          <p:cNvCxnSpPr/>
          <p:nvPr/>
        </p:nvCxnSpPr>
        <p:spPr>
          <a:xfrm flipH="1" flipV="1">
            <a:off x="3419872" y="5733256"/>
            <a:ext cx="79208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7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8784976" cy="475252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400" b="1" dirty="0" smtClean="0"/>
              <a:t>Román bol spracovaný cca 30-krát do </a:t>
            </a:r>
            <a:r>
              <a:rPr lang="sk-SK" sz="2400" b="1" dirty="0" smtClean="0"/>
              <a:t>filmovej podoby.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400" b="1" dirty="0" smtClean="0"/>
              <a:t>Prvýkrát </a:t>
            </a:r>
            <a:r>
              <a:rPr lang="sk-SK" sz="2400" b="1" dirty="0" smtClean="0"/>
              <a:t>sa na filmovom plátne objavil už v roku 1915.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k-SK" sz="2400" b="1" dirty="0" smtClean="0"/>
              <a:t>Zatiaľ posledné filmové spracovanie je z roku 2011.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FILMOVÉ SPRACOVANIE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35232"/>
            <a:ext cx="2089454" cy="29614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33670"/>
            <a:ext cx="2083296" cy="292963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33670"/>
            <a:ext cx="2083297" cy="2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8784976" cy="4608512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400" b="1" dirty="0"/>
              <a:t>Ku ktorému literárnemu druhu zaradíte </a:t>
            </a:r>
            <a:r>
              <a:rPr lang="sk-SK" sz="2400" b="1" dirty="0" smtClean="0"/>
              <a:t>ukážku?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400" b="1" dirty="0" smtClean="0"/>
              <a:t>Aká je forma literárneho diela?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sk-SK" sz="24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400" b="1" dirty="0" smtClean="0"/>
              <a:t>Vypíšte z úryvku postavy.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400" b="1" dirty="0" smtClean="0"/>
              <a:t>Ktorá je hlavná postava?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sk-SK" sz="24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400" b="1" dirty="0" smtClean="0"/>
              <a:t>Napíšte, aké pocity (3) prežívala </a:t>
            </a:r>
            <a:r>
              <a:rPr lang="sk-SK" sz="2400" b="1" dirty="0" smtClean="0"/>
              <a:t>Jana prvý deň v internátnej škole.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k-SK" sz="2400" b="1" dirty="0" smtClean="0"/>
              <a:t>P</a:t>
            </a:r>
            <a:r>
              <a:rPr lang="sk-SK" sz="2400" b="1" dirty="0" smtClean="0"/>
              <a:t>omenujte </a:t>
            </a:r>
            <a:r>
              <a:rPr lang="sk-SK" sz="2400" b="1" dirty="0" smtClean="0"/>
              <a:t>básnické </a:t>
            </a:r>
            <a:r>
              <a:rPr lang="sk-SK" sz="2400" b="1" dirty="0" smtClean="0"/>
              <a:t>prostriedky</a:t>
            </a:r>
            <a:r>
              <a:rPr lang="sk-SK" sz="2400" b="1" dirty="0" smtClean="0"/>
              <a:t>:</a:t>
            </a:r>
          </a:p>
          <a:p>
            <a:pPr algn="just"/>
            <a:r>
              <a:rPr lang="sk-SK" sz="2400" b="1" dirty="0" smtClean="0"/>
              <a:t>     neúnavný zvonec; hnedé </a:t>
            </a:r>
            <a:r>
              <a:rPr lang="sk-SK" sz="2400" b="1" dirty="0" smtClean="0"/>
              <a:t>oči s láskavým </a:t>
            </a:r>
            <a:r>
              <a:rPr lang="sk-SK" sz="2400" b="1" dirty="0" smtClean="0"/>
              <a:t>svitom </a:t>
            </a:r>
            <a:r>
              <a:rPr lang="sk-SK" sz="2400" b="1" dirty="0" smtClean="0"/>
              <a:t>v dúhovke</a:t>
            </a:r>
            <a:r>
              <a:rPr lang="sk-SK" sz="2400" b="1" dirty="0" smtClean="0"/>
              <a:t>; skuvíňal vietor; dážď sa lial ani z krhly</a:t>
            </a:r>
            <a:endParaRPr lang="sk-SK" sz="2400" b="1" dirty="0" smtClean="0"/>
          </a:p>
          <a:p>
            <a:pPr algn="just"/>
            <a:r>
              <a:rPr lang="sk-SK" sz="2400" b="1" dirty="0" smtClean="0"/>
              <a:t>     </a:t>
            </a:r>
            <a:endParaRPr lang="sk-SK" sz="2400" b="1" dirty="0" smtClean="0"/>
          </a:p>
          <a:p>
            <a:pPr marL="342900" indent="-342900" algn="l">
              <a:buFontTx/>
              <a:buChar char="-"/>
            </a:pPr>
            <a:endParaRPr lang="sk-SK" sz="2400" b="1" dirty="0" smtClean="0"/>
          </a:p>
          <a:p>
            <a:pPr marL="342900" indent="-342900" algn="l">
              <a:buFontTx/>
              <a:buChar char="-"/>
            </a:pPr>
            <a:endParaRPr lang="sk-SK" dirty="0" smtClean="0"/>
          </a:p>
          <a:p>
            <a:pPr algn="l"/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PRACUJEME S TEXTOM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101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169</TotalTime>
  <Words>357</Words>
  <Application>Microsoft Office PowerPoint</Application>
  <PresentationFormat>Prezentácia na obrazovke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Constantia</vt:lpstr>
      <vt:lpstr>Garamond</vt:lpstr>
      <vt:lpstr>Tahoma</vt:lpstr>
      <vt:lpstr>Tunga</vt:lpstr>
      <vt:lpstr>Wingdings</vt:lpstr>
      <vt:lpstr>BlackTie</vt:lpstr>
      <vt:lpstr>CHARLOTTE BRONTЁOVÁ</vt:lpstr>
      <vt:lpstr>ŽIVOT</vt:lpstr>
      <vt:lpstr>TVORBA</vt:lpstr>
      <vt:lpstr>JANA EYROVÁ</vt:lpstr>
      <vt:lpstr>JANA EYROVÁ</vt:lpstr>
      <vt:lpstr>JANA EYROVÁ</vt:lpstr>
      <vt:lpstr>FILMOVÉ SPRACOVANIE</vt:lpstr>
      <vt:lpstr>PRACUJEME S TEXTOM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CHARLOTTE BRONTЁOVÁ</dc:title>
  <dc:creator>Učiteľ ZŠ</dc:creator>
  <cp:lastModifiedBy>Ucitel</cp:lastModifiedBy>
  <cp:revision>17</cp:revision>
  <dcterms:created xsi:type="dcterms:W3CDTF">2016-03-05T15:45:18Z</dcterms:created>
  <dcterms:modified xsi:type="dcterms:W3CDTF">2021-04-12T17:47:59Z</dcterms:modified>
</cp:coreProperties>
</file>