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5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5DC8F-77A6-4D94-9737-9BDCB70FC790}" type="datetimeFigureOut">
              <a:rPr lang="sk-SK" smtClean="0"/>
              <a:t>2. 10. 2016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B82E-EC66-4E81-BDD9-1014497137C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FB82E-EC66-4E81-BDD9-1014497137C7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F99BCC-AD29-40F2-B936-50C929A4D526}" type="datetimeFigureOut">
              <a:rPr lang="sk-SK" smtClean="0"/>
              <a:pPr/>
              <a:t>2. 10. 2016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9E6E74-9F32-4CBA-B389-20B71194FF6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Tematický </a:t>
            </a:r>
            <a:r>
              <a:rPr lang="sk-SK" dirty="0" smtClean="0"/>
              <a:t>celok: „Medzivojnová Európa“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348880"/>
            <a:ext cx="8305800" cy="1066052"/>
          </a:xfrm>
        </p:spPr>
        <p:txBody>
          <a:bodyPr/>
          <a:lstStyle/>
          <a:p>
            <a:r>
              <a:rPr lang="sk-SK" dirty="0" smtClean="0"/>
              <a:t>Ako sa Lenin dostal k moci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0648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4929198"/>
            <a:ext cx="214310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0"/>
            <a:ext cx="194421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Obrázok 6" descr="stal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0"/>
            <a:ext cx="1907704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Dejepis pre 9. ročník ZŠ</a:t>
            </a:r>
          </a:p>
          <a:p>
            <a:r>
              <a:rPr lang="sk-SK" dirty="0" err="1" smtClean="0">
                <a:hlinkClick r:id="rId2"/>
              </a:rPr>
              <a:t>www.wikipedia.com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err="1" smtClean="0">
                <a:hlinkClick r:id="rId4"/>
              </a:rPr>
              <a:t>www.wikipedia.sk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Použitá literatúra a iné zdroje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Cárske Rusko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– veľká, ale zaostalá krajina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 krajine hlad, nepokoje =&gt;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nespokojnosť s vojnou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cárom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Dve vlny revolúcie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Pád </a:t>
            </a:r>
            <a:r>
              <a:rPr lang="sk-SK" dirty="0" err="1" smtClean="0"/>
              <a:t>carizmu</a:t>
            </a:r>
            <a:r>
              <a:rPr lang="sk-SK" dirty="0" smtClean="0"/>
              <a:t> </a:t>
            </a:r>
            <a:r>
              <a:rPr lang="sk-SK" dirty="0" smtClean="0"/>
              <a:t>v Rusku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429132"/>
            <a:ext cx="214310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5286380" y="6488668"/>
            <a:ext cx="17079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Cár Mikuláš II. 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3428992" y="314324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4857752" y="3000372"/>
            <a:ext cx="298658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FEBRUÁROVÁ REVOLÚCIA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7215206" y="3857628"/>
            <a:ext cx="16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Zvrhnutie cára</a:t>
            </a:r>
            <a:endParaRPr lang="sk-SK" dirty="0">
              <a:solidFill>
                <a:schemeClr val="accent2"/>
              </a:solidFill>
            </a:endParaRPr>
          </a:p>
        </p:txBody>
      </p:sp>
      <p:cxnSp>
        <p:nvCxnSpPr>
          <p:cNvPr id="11" name="Rovná spojovacia šípka 10"/>
          <p:cNvCxnSpPr>
            <a:stCxn id="8" idx="3"/>
            <a:endCxn id="9" idx="0"/>
          </p:cNvCxnSpPr>
          <p:nvPr/>
        </p:nvCxnSpPr>
        <p:spPr>
          <a:xfrm>
            <a:off x="7844339" y="3185038"/>
            <a:ext cx="186219" cy="672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428596" y="3929066"/>
            <a:ext cx="293048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OKTÓBROVÁ REVOLÚCIA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3857620" y="3857628"/>
            <a:ext cx="3028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Dočasná demokratická vláda</a:t>
            </a:r>
            <a:endParaRPr lang="sk-SK" dirty="0"/>
          </a:p>
        </p:txBody>
      </p:sp>
      <p:cxnSp>
        <p:nvCxnSpPr>
          <p:cNvPr id="15" name="Rovná spojovacia šípka 14"/>
          <p:cNvCxnSpPr>
            <a:stCxn id="9" idx="1"/>
            <a:endCxn id="13" idx="3"/>
          </p:cNvCxnSpPr>
          <p:nvPr/>
        </p:nvCxnSpPr>
        <p:spPr>
          <a:xfrm rot="10800000">
            <a:off x="6886592" y="4042294"/>
            <a:ext cx="328615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10800000" flipV="1">
            <a:off x="1785918" y="3143248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3571868" y="3000372"/>
            <a:ext cx="7630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1917</a:t>
            </a:r>
            <a:endParaRPr lang="sk-SK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785786" y="4714884"/>
            <a:ext cx="210955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K moci BOLŠEVICI</a:t>
            </a:r>
            <a:endParaRPr lang="sk-SK" dirty="0"/>
          </a:p>
        </p:txBody>
      </p:sp>
      <p:cxnSp>
        <p:nvCxnSpPr>
          <p:cNvPr id="21" name="Rovná spojovacia šípka 20"/>
          <p:cNvCxnSpPr/>
          <p:nvPr/>
        </p:nvCxnSpPr>
        <p:spPr>
          <a:xfrm rot="5400000">
            <a:off x="1604312" y="4539300"/>
            <a:ext cx="416486" cy="53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 rot="16200000" flipH="1">
            <a:off x="7750991" y="4250537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143512"/>
            <a:ext cx="164304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BlokTextu 25"/>
          <p:cNvSpPr txBox="1"/>
          <p:nvPr/>
        </p:nvSpPr>
        <p:spPr>
          <a:xfrm>
            <a:off x="1643042" y="6488668"/>
            <a:ext cx="1204625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V. I. Lenin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3500430" y="5214950"/>
            <a:ext cx="1756508" cy="430887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200" dirty="0" smtClean="0">
                <a:solidFill>
                  <a:srgbClr val="FF0000"/>
                </a:solidFill>
              </a:rPr>
              <a:t>REVOLÚCIA</a:t>
            </a:r>
            <a:endParaRPr lang="sk-SK" sz="2200" dirty="0">
              <a:solidFill>
                <a:srgbClr val="FF0000"/>
              </a:solidFill>
            </a:endParaRPr>
          </a:p>
        </p:txBody>
      </p:sp>
      <p:cxnSp>
        <p:nvCxnSpPr>
          <p:cNvPr id="29" name="Rovná spojovacia šípka 28"/>
          <p:cNvCxnSpPr>
            <a:stCxn id="19" idx="3"/>
            <a:endCxn id="27" idx="1"/>
          </p:cNvCxnSpPr>
          <p:nvPr/>
        </p:nvCxnSpPr>
        <p:spPr>
          <a:xfrm>
            <a:off x="2895338" y="4899550"/>
            <a:ext cx="605092" cy="5308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5429256" y="5857892"/>
            <a:ext cx="1031180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Poprava 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32" name="Rovná spojovacia šípka 31"/>
          <p:cNvCxnSpPr>
            <a:stCxn id="27" idx="3"/>
            <a:endCxn id="30" idx="0"/>
          </p:cNvCxnSpPr>
          <p:nvPr/>
        </p:nvCxnSpPr>
        <p:spPr>
          <a:xfrm>
            <a:off x="5256938" y="5430394"/>
            <a:ext cx="687908" cy="4274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>
            <a:stCxn id="30" idx="2"/>
            <a:endCxn id="5" idx="0"/>
          </p:cNvCxnSpPr>
          <p:nvPr/>
        </p:nvCxnSpPr>
        <p:spPr>
          <a:xfrm rot="16200000" flipH="1">
            <a:off x="5911883" y="6260187"/>
            <a:ext cx="261444" cy="1955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4786314" y="4500570"/>
            <a:ext cx="146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ZVRHNUTÁ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9" name="Rovná spojovacia šípka 38"/>
          <p:cNvCxnSpPr>
            <a:stCxn id="13" idx="2"/>
            <a:endCxn id="35" idx="0"/>
          </p:cNvCxnSpPr>
          <p:nvPr/>
        </p:nvCxnSpPr>
        <p:spPr>
          <a:xfrm rot="16200000" flipH="1">
            <a:off x="5308050" y="4291016"/>
            <a:ext cx="273610" cy="145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BOĽŠEVICI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sľúbili ruskému ľudu: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Boľševici a diktatúra proletariátu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22"/>
            <a:ext cx="200023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357158" y="4071942"/>
            <a:ext cx="1273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I. Lenin</a:t>
            </a:r>
          </a:p>
          <a:p>
            <a:pPr algn="ctr"/>
            <a:r>
              <a:rPr lang="sk-SK" b="1" dirty="0" smtClean="0"/>
              <a:t>UĽJANOV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214678" y="4786322"/>
            <a:ext cx="360964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Profesionálny REVOLUCIONÁR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214678" y="5429264"/>
            <a:ext cx="364881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Zakladateľ SOVIETSKEHO štátu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214678" y="6000768"/>
            <a:ext cx="448225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Zakladateľ KOMUNISTICKEJ TOTALITY</a:t>
            </a:r>
            <a:endParaRPr lang="sk-SK" b="1" dirty="0"/>
          </a:p>
        </p:txBody>
      </p:sp>
      <p:cxnSp>
        <p:nvCxnSpPr>
          <p:cNvPr id="10" name="Rovná spojovacia šípka 9"/>
          <p:cNvCxnSpPr>
            <a:stCxn id="2050" idx="3"/>
            <a:endCxn id="6" idx="1"/>
          </p:cNvCxnSpPr>
          <p:nvPr/>
        </p:nvCxnSpPr>
        <p:spPr>
          <a:xfrm flipV="1">
            <a:off x="2000232" y="4970988"/>
            <a:ext cx="1214446" cy="851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>
            <a:stCxn id="2050" idx="3"/>
            <a:endCxn id="7" idx="1"/>
          </p:cNvCxnSpPr>
          <p:nvPr/>
        </p:nvCxnSpPr>
        <p:spPr>
          <a:xfrm flipV="1">
            <a:off x="2000232" y="5613930"/>
            <a:ext cx="1214446" cy="20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2050" idx="3"/>
          </p:cNvCxnSpPr>
          <p:nvPr/>
        </p:nvCxnSpPr>
        <p:spPr>
          <a:xfrm>
            <a:off x="2000232" y="5822161"/>
            <a:ext cx="1143008" cy="321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2571736" y="2071678"/>
            <a:ext cx="7938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MIER</a:t>
            </a:r>
            <a:endParaRPr lang="sk-SK" b="1" dirty="0"/>
          </a:p>
        </p:txBody>
      </p:sp>
      <p:cxnSp>
        <p:nvCxnSpPr>
          <p:cNvPr id="17" name="Rovná spojovacia šípka 16"/>
          <p:cNvCxnSpPr>
            <a:stCxn id="15" idx="3"/>
          </p:cNvCxnSpPr>
          <p:nvPr/>
        </p:nvCxnSpPr>
        <p:spPr>
          <a:xfrm>
            <a:off x="3365543" y="2256344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286248" y="2143116"/>
            <a:ext cx="391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Brest – litovský s Nemeckom (1918)</a:t>
            </a:r>
            <a:endParaRPr lang="sk-SK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500298" y="2643182"/>
            <a:ext cx="8819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PÔDU</a:t>
            </a:r>
            <a:endParaRPr lang="sk-SK" b="1" dirty="0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3357554" y="2857496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4286248" y="2714620"/>
            <a:ext cx="188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Nasýtiť ruský ľud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2500298" y="3286124"/>
            <a:ext cx="25941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NÁRODNÚ SLOBODU</a:t>
            </a:r>
            <a:endParaRPr lang="sk-SK" b="1" dirty="0"/>
          </a:p>
        </p:txBody>
      </p:sp>
      <p:cxnSp>
        <p:nvCxnSpPr>
          <p:cNvPr id="23" name="Rovná spojovacia šípka 22"/>
          <p:cNvCxnSpPr/>
          <p:nvPr/>
        </p:nvCxnSpPr>
        <p:spPr>
          <a:xfrm>
            <a:off x="5143504" y="3500438"/>
            <a:ext cx="92070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6072198" y="3214686"/>
            <a:ext cx="2750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Fínsko a pobaltské krajiny</a:t>
            </a:r>
          </a:p>
          <a:p>
            <a:pPr algn="ctr"/>
            <a:r>
              <a:rPr lang="sk-SK" dirty="0"/>
              <a:t>š</a:t>
            </a:r>
            <a:r>
              <a:rPr lang="sk-SK" dirty="0" smtClean="0"/>
              <a:t>tátna samostatnosť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2643174" y="4071942"/>
            <a:ext cx="5200463" cy="430887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Nastolená </a:t>
            </a:r>
            <a:r>
              <a:rPr lang="sk-SK" sz="2200" b="1" dirty="0" smtClean="0">
                <a:solidFill>
                  <a:srgbClr val="FF0000"/>
                </a:solidFill>
              </a:rPr>
              <a:t>DIKTATÚRA PROLETARIÁTU</a:t>
            </a:r>
            <a:endParaRPr lang="sk-SK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smrti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zakladateľa komunistického štátu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LENINA sa v ZSSR rozpútal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boj o „moc“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medzi J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V. STALINOM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L. D. TROCKIJM ...vyhral Stalin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Trockého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nechal neskôr odstrániť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Mexiku ho zavraždil najatý vrah)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Boj o moc</a:t>
            </a:r>
            <a:endParaRPr lang="sk-SK" dirty="0"/>
          </a:p>
        </p:txBody>
      </p:sp>
      <p:pic>
        <p:nvPicPr>
          <p:cNvPr id="4" name="Obrázok 3" descr="trocki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653136"/>
            <a:ext cx="1857356" cy="2000240"/>
          </a:xfrm>
          <a:prstGeom prst="rect">
            <a:avLst/>
          </a:prstGeom>
        </p:spPr>
      </p:pic>
      <p:pic>
        <p:nvPicPr>
          <p:cNvPr id="5" name="Obrázok 4" descr="sta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005064"/>
            <a:ext cx="1956143" cy="185679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203848" y="5157192"/>
            <a:ext cx="383201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TROCKIJ,</a:t>
            </a:r>
            <a:r>
              <a:rPr lang="sk-SK" dirty="0" smtClean="0"/>
              <a:t> vlastným menom</a:t>
            </a:r>
          </a:p>
          <a:p>
            <a:pPr algn="ctr"/>
            <a:r>
              <a:rPr lang="sk-SK" dirty="0" err="1" smtClean="0"/>
              <a:t>Bronštejn</a:t>
            </a:r>
            <a:r>
              <a:rPr lang="sk-SK" dirty="0" smtClean="0"/>
              <a:t> bol blízky spolupracovník</a:t>
            </a:r>
          </a:p>
          <a:p>
            <a:pPr algn="ctr"/>
            <a:r>
              <a:rPr lang="sk-SK" dirty="0" smtClean="0"/>
              <a:t>Lenina  a predpokladalo sa, že ho  po</a:t>
            </a:r>
          </a:p>
          <a:p>
            <a:pPr algn="ctr"/>
            <a:r>
              <a:rPr lang="sk-SK" dirty="0" smtClean="0"/>
              <a:t>jeho smrti nahradí...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2195736" y="4005064"/>
            <a:ext cx="46132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sk-SK" sz="2000" b="1" dirty="0" smtClean="0"/>
              <a:t>STALIN</a:t>
            </a:r>
            <a:r>
              <a:rPr lang="sk-SK" sz="2000" dirty="0" smtClean="0"/>
              <a:t>, vlastným menom </a:t>
            </a:r>
            <a:r>
              <a:rPr lang="sk-SK" sz="2000" b="1" dirty="0" err="1" smtClean="0"/>
              <a:t>Džugašvili</a:t>
            </a:r>
            <a:r>
              <a:rPr lang="sk-SK" sz="2000" dirty="0" smtClean="0"/>
              <a:t>...</a:t>
            </a:r>
          </a:p>
          <a:p>
            <a:pPr algn="just"/>
            <a:r>
              <a:rPr lang="sk-SK" sz="2000" dirty="0" smtClean="0"/>
              <a:t>Stalin bola iba prezývka  = „muž z ocele“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ZSSR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V roku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1922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vzniká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Zväz sovietskych socialistických republík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=&gt; popretie zásad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sebaurčovacieho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práva 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Po smrti V. I. Lenina (1924) moc preberá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Josif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Vissarionovič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Stalin</a:t>
            </a:r>
          </a:p>
          <a:p>
            <a:endParaRPr lang="sk-SK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857760"/>
            <a:ext cx="178591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BlokTextu 8"/>
          <p:cNvSpPr txBox="1"/>
          <p:nvPr/>
        </p:nvSpPr>
        <p:spPr>
          <a:xfrm>
            <a:off x="395536" y="4365104"/>
            <a:ext cx="17074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1924 - 1953</a:t>
            </a:r>
            <a:endParaRPr lang="sk-SK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571736" y="4500570"/>
            <a:ext cx="178055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KRUTOVLÁDA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571736" y="5000636"/>
            <a:ext cx="13917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DIKTÁTOR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4" name="Šípka doprava 13"/>
          <p:cNvSpPr/>
          <p:nvPr/>
        </p:nvSpPr>
        <p:spPr>
          <a:xfrm>
            <a:off x="4286248" y="4643446"/>
            <a:ext cx="500066" cy="71438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786314" y="4500570"/>
            <a:ext cx="414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Fyzická likvidácia 20 až30 miliónov ľudí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571736" y="5500702"/>
            <a:ext cx="285687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>Budovanie SOCIALIZMU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00628" y="5000636"/>
            <a:ext cx="3708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Kolektivizácia </a:t>
            </a:r>
            <a:r>
              <a:rPr lang="sk-SK" dirty="0" smtClean="0"/>
              <a:t>(združstevňovanie)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5000628" y="6000768"/>
            <a:ext cx="397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Industrializácia </a:t>
            </a:r>
            <a:r>
              <a:rPr lang="sk-SK" dirty="0" smtClean="0"/>
              <a:t>(spriemyselňovanie)</a:t>
            </a:r>
            <a:endParaRPr lang="sk-SK" dirty="0"/>
          </a:p>
        </p:txBody>
      </p:sp>
      <p:cxnSp>
        <p:nvCxnSpPr>
          <p:cNvPr id="20" name="Rovná spojovacia šípka 19"/>
          <p:cNvCxnSpPr>
            <a:stCxn id="16" idx="0"/>
            <a:endCxn id="17" idx="1"/>
          </p:cNvCxnSpPr>
          <p:nvPr/>
        </p:nvCxnSpPr>
        <p:spPr>
          <a:xfrm rot="5400000" flipH="1" flipV="1">
            <a:off x="4342700" y="4842774"/>
            <a:ext cx="315400" cy="1000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16" idx="2"/>
            <a:endCxn id="18" idx="1"/>
          </p:cNvCxnSpPr>
          <p:nvPr/>
        </p:nvCxnSpPr>
        <p:spPr>
          <a:xfrm rot="16200000" flipH="1">
            <a:off x="4342700" y="5527506"/>
            <a:ext cx="315400" cy="1000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6053531" y="5500702"/>
            <a:ext cx="167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5–ročné </a:t>
            </a:r>
            <a:r>
              <a:rPr lang="sk-SK" b="1" dirty="0" smtClean="0"/>
              <a:t>plány</a:t>
            </a:r>
            <a:endParaRPr lang="sk-SK" b="1" dirty="0"/>
          </a:p>
        </p:txBody>
      </p:sp>
      <p:cxnSp>
        <p:nvCxnSpPr>
          <p:cNvPr id="25" name="Rovná spojovacia šípka 24"/>
          <p:cNvCxnSpPr>
            <a:stCxn id="16" idx="3"/>
            <a:endCxn id="23" idx="1"/>
          </p:cNvCxnSpPr>
          <p:nvPr/>
        </p:nvCxnSpPr>
        <p:spPr>
          <a:xfrm>
            <a:off x="5428608" y="5685368"/>
            <a:ext cx="6249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428596" y="3714752"/>
            <a:ext cx="825258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sk-SK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„Keď zomrie jeden človek, je to smutné, keď zomrú milióny, je to štatistika“</a:t>
            </a:r>
          </a:p>
        </p:txBody>
      </p:sp>
      <p:cxnSp>
        <p:nvCxnSpPr>
          <p:cNvPr id="24" name="Rovná spojovacia šípka 23"/>
          <p:cNvCxnSpPr>
            <a:endCxn id="19" idx="0"/>
          </p:cNvCxnSpPr>
          <p:nvPr/>
        </p:nvCxnSpPr>
        <p:spPr>
          <a:xfrm>
            <a:off x="3857620" y="3429000"/>
            <a:ext cx="69726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23528" y="0"/>
            <a:ext cx="5684826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Kosák a kladivo symbolizovali spojenie roľníckej a </a:t>
            </a:r>
          </a:p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robotníckej triedy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Stalin sa stal neobmedzeným diktátorom v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ZSSR.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Cielene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odstránil 20 až 30 miliónov ľudí =&gt; popravy alebo pracovné tábory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tzv. </a:t>
            </a:r>
            <a:r>
              <a:rPr lang="sk-SK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GULAGY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bolo ich cca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1600.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Budovanie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socializmu ako cesty k beztriednej spoločnosti  -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KOMUNIZMU.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Jediná povolená ideológia v krajine –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Marxizmus –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Leninizmus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– v duchu tejto ideol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ógie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bolo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náboženstvo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zakázané.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 ZSSR - ateizmus.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Kult osobnosti</a:t>
            </a:r>
            <a:endParaRPr lang="sk-SK" dirty="0"/>
          </a:p>
        </p:txBody>
      </p:sp>
      <p:pic>
        <p:nvPicPr>
          <p:cNvPr id="1026" name="Picture 2" descr="http://upload.wikimedia.org/wikipedia/commons/thumb/b/ba/Poster27_cropped.jpg/220px-Poster27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6" y="0"/>
            <a:ext cx="1952624" cy="1571611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3286116" y="0"/>
            <a:ext cx="224901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solidFill>
                  <a:srgbClr val="FF0000"/>
                </a:solidFill>
              </a:rPr>
              <a:t>STALINIZMUS</a:t>
            </a:r>
            <a:r>
              <a:rPr lang="sk-SK" sz="2400" dirty="0" smtClean="0"/>
              <a:t> </a:t>
            </a:r>
            <a:endParaRPr lang="sk-SK" sz="2400" dirty="0"/>
          </a:p>
        </p:txBody>
      </p:sp>
      <p:pic>
        <p:nvPicPr>
          <p:cNvPr id="7" name="Obrázok 6" descr="mar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5061219"/>
            <a:ext cx="1979712" cy="1796781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220072" y="6021288"/>
            <a:ext cx="178965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Karol Marx</a:t>
            </a:r>
            <a:endParaRPr lang="sk-SK" sz="20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7173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ZSSR</a:t>
            </a:r>
            <a:endParaRPr lang="sk-SK" sz="2800" dirty="0"/>
          </a:p>
        </p:txBody>
      </p:sp>
      <p:pic>
        <p:nvPicPr>
          <p:cNvPr id="5" name="Zástupný symbol obrázka 4" descr="zss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225" b="17225"/>
          <a:stretch>
            <a:fillRect/>
          </a:stretch>
        </p:blipFill>
        <p:spPr>
          <a:xfrm>
            <a:off x="457200" y="457200"/>
            <a:ext cx="6707088" cy="59241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Boľševická strana mení názov na </a:t>
            </a:r>
            <a:r>
              <a:rPr lang="sk-SK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KOMUNISTICKÚ STRANU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Komunizmus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85786" y="2714620"/>
            <a:ext cx="194630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Cieľ komunistov: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>
            <a:off x="2786050" y="2928934"/>
            <a:ext cx="928694" cy="45719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786182" y="2643182"/>
            <a:ext cx="4477893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VYBUDOVAŤ SOCIÁLNE SPRAVODLIVÚ</a:t>
            </a:r>
          </a:p>
          <a:p>
            <a:pPr algn="ctr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SPOLOČNOSŤ NA CELOM SVETE</a:t>
            </a:r>
            <a:endParaRPr lang="sk-SK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ípka dolu 6"/>
          <p:cNvSpPr/>
          <p:nvPr/>
        </p:nvSpPr>
        <p:spPr>
          <a:xfrm>
            <a:off x="5214942" y="3286124"/>
            <a:ext cx="1643074" cy="85725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5143504" y="4214818"/>
            <a:ext cx="1814216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200" b="1" dirty="0" smtClean="0"/>
              <a:t>REVOLÚCIA</a:t>
            </a:r>
            <a:endParaRPr lang="sk-SK" sz="2200" b="1" dirty="0"/>
          </a:p>
        </p:txBody>
      </p:sp>
      <p:sp>
        <p:nvSpPr>
          <p:cNvPr id="9" name="Šípka dolu 8"/>
          <p:cNvSpPr/>
          <p:nvPr/>
        </p:nvSpPr>
        <p:spPr>
          <a:xfrm>
            <a:off x="5572132" y="4714884"/>
            <a:ext cx="1000132" cy="107157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2542577" y="5949280"/>
            <a:ext cx="6421911" cy="89255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600" b="1" dirty="0" smtClean="0">
                <a:solidFill>
                  <a:srgbClr val="FF0000"/>
                </a:solidFill>
              </a:rPr>
              <a:t>Vybudovanie komunizmu na celom svete</a:t>
            </a:r>
            <a:endParaRPr lang="sk-SK" sz="26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500166" y="4143380"/>
            <a:ext cx="90120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endParaRPr lang="sk-SK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Rovná spojovacia šípka 12"/>
          <p:cNvCxnSpPr>
            <a:stCxn id="11" idx="3"/>
            <a:endCxn id="8" idx="1"/>
          </p:cNvCxnSpPr>
          <p:nvPr/>
        </p:nvCxnSpPr>
        <p:spPr>
          <a:xfrm>
            <a:off x="2401375" y="4404990"/>
            <a:ext cx="2742129" cy="25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11" idx="2"/>
          </p:cNvCxnSpPr>
          <p:nvPr/>
        </p:nvCxnSpPr>
        <p:spPr>
          <a:xfrm rot="16200000" flipH="1">
            <a:off x="1522731" y="5094639"/>
            <a:ext cx="1405606" cy="5495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Boľševici v Rusku predpokladali, že ľud v krajinách zničených vojnou urobí revolúciu podľa ich vzoru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Na podporu šírenia svetovej komunistickej revolúcie vznikla komunistami ovládaná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Komunistická internacionála  (KOMINTERNA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podporovala a koordinovala činnosť komunistických strán v jednotlivých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krajinách.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Komunistická revolúcia </a:t>
            </a:r>
            <a:endParaRPr lang="sk-SK" dirty="0"/>
          </a:p>
        </p:txBody>
      </p:sp>
      <p:pic>
        <p:nvPicPr>
          <p:cNvPr id="4" name="Obrázok 3" descr="kominte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643446"/>
            <a:ext cx="335758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999</TotalTime>
  <Words>425</Words>
  <Application>Microsoft Office PowerPoint</Application>
  <PresentationFormat>Prezentácia na obrazovke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Papier</vt:lpstr>
      <vt:lpstr>Ako sa Lenin dostal k moci</vt:lpstr>
      <vt:lpstr>Pád carizmu v Rusku</vt:lpstr>
      <vt:lpstr>Boľševici a diktatúra proletariátu</vt:lpstr>
      <vt:lpstr>Boj o moc</vt:lpstr>
      <vt:lpstr>ZSSR</vt:lpstr>
      <vt:lpstr>Kult osobnosti</vt:lpstr>
      <vt:lpstr>ZSSR</vt:lpstr>
      <vt:lpstr>Komunizmus </vt:lpstr>
      <vt:lpstr>Komunistická revolúcia </vt:lpstr>
      <vt:lpstr>Použitá literatúra a iné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sa Lenin dostal k moci</dc:title>
  <dc:creator>Valued Acer Customer</dc:creator>
  <cp:lastModifiedBy>jarka</cp:lastModifiedBy>
  <cp:revision>58</cp:revision>
  <dcterms:created xsi:type="dcterms:W3CDTF">2013-10-16T18:29:57Z</dcterms:created>
  <dcterms:modified xsi:type="dcterms:W3CDTF">2016-10-02T22:12:20Z</dcterms:modified>
</cp:coreProperties>
</file>