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C0BD5A-9DAB-4F0D-8010-2F6610C6C2C0}" v="678" dt="2021-07-15T00:18:53.9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p:scale>
          <a:sx n="93" d="100"/>
          <a:sy n="93" d="100"/>
        </p:scale>
        <p:origin x="-91"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dirty="0"/>
              <a:t>Click to edit Master title style</a:t>
            </a:r>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12/29/2021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19552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10133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53971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5851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66159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dirty="0"/>
              <a:t>Click to edit Master title style</a:t>
            </a:r>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1234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30641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4844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04255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01313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dirty="0"/>
              <a:t>Click to edit Master title style</a:t>
            </a:r>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8194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12/29/2021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2299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12/29/2021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52310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12/29/2021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14921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10810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dirty="0"/>
              <a:t>Click to edit Master title style</a:t>
            </a:r>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13945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dirty="0"/>
              <a:t>Click to edit Master title style</a:t>
            </a:r>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12/29/2021</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28838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12/29/2021</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5852775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a:ea typeface="+mj-lt"/>
                <a:cs typeface="+mj-lt"/>
              </a:rPr>
              <a:t>KOMPETENCJE BEZ GRANIC</a:t>
            </a:r>
            <a:endParaRPr lang="pl-PL" dirty="0"/>
          </a:p>
        </p:txBody>
      </p:sp>
      <p:sp>
        <p:nvSpPr>
          <p:cNvPr id="3" name="Podtytuł 2"/>
          <p:cNvSpPr>
            <a:spLocks noGrp="1"/>
          </p:cNvSpPr>
          <p:nvPr>
            <p:ph type="subTitle" idx="1"/>
          </p:nvPr>
        </p:nvSpPr>
        <p:spPr/>
        <p:txBody>
          <a:bodyPr vert="horz" lIns="91440" tIns="0" rIns="91440" bIns="45720" rtlCol="0" anchor="t">
            <a:normAutofit/>
          </a:bodyPr>
          <a:lstStyle/>
          <a:p>
            <a:r>
              <a:rPr lang="pl-PL" dirty="0">
                <a:ea typeface="+mn-lt"/>
                <a:cs typeface="+mn-lt"/>
              </a:rPr>
              <a:t>TECHNIK MECHANIK</a:t>
            </a:r>
            <a:endParaRPr lang="pl-PL" dirty="0"/>
          </a:p>
        </p:txBody>
      </p:sp>
    </p:spTree>
    <p:extLst>
      <p:ext uri="{BB962C8B-B14F-4D97-AF65-F5344CB8AC3E}">
        <p14:creationId xmlns:p14="http://schemas.microsoft.com/office/powerpoint/2010/main" val="6503171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87169C4-70AB-449B-8326-67F41DB71C47}"/>
              </a:ext>
            </a:extLst>
          </p:cNvPr>
          <p:cNvSpPr>
            <a:spLocks noGrp="1"/>
          </p:cNvSpPr>
          <p:nvPr>
            <p:ph type="title"/>
          </p:nvPr>
        </p:nvSpPr>
        <p:spPr>
          <a:xfrm>
            <a:off x="1141413" y="2478066"/>
            <a:ext cx="9905998" cy="1905000"/>
          </a:xfrm>
        </p:spPr>
        <p:txBody>
          <a:bodyPr/>
          <a:lstStyle/>
          <a:p>
            <a:pPr algn="ctr"/>
            <a:r>
              <a:rPr lang="pl-PL" dirty="0">
                <a:effectLst>
                  <a:glow rad="38100">
                    <a:prstClr val="black">
                      <a:lumMod val="65000"/>
                      <a:lumOff val="35000"/>
                      <a:alpha val="40000"/>
                    </a:prstClr>
                  </a:glow>
                  <a:outerShdw blurRad="28575" dist="38100" dir="14040000" algn="tl" rotWithShape="0">
                    <a:srgbClr val="000000">
                      <a:alpha val="25000"/>
                    </a:srgbClr>
                  </a:outerShdw>
                </a:effectLst>
              </a:rPr>
              <a:t>ZWIEDZANIE MIAST </a:t>
            </a:r>
          </a:p>
        </p:txBody>
      </p:sp>
    </p:spTree>
    <p:extLst>
      <p:ext uri="{BB962C8B-B14F-4D97-AF65-F5344CB8AC3E}">
        <p14:creationId xmlns:p14="http://schemas.microsoft.com/office/powerpoint/2010/main" val="5017571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2FC0246-B34B-49C4-8C0B-D91B8AF76BC4}"/>
              </a:ext>
            </a:extLst>
          </p:cNvPr>
          <p:cNvSpPr>
            <a:spLocks noGrp="1"/>
          </p:cNvSpPr>
          <p:nvPr>
            <p:ph type="title"/>
          </p:nvPr>
        </p:nvSpPr>
        <p:spPr/>
        <p:txBody>
          <a:bodyPr/>
          <a:lstStyle/>
          <a:p>
            <a:pPr algn="ctr"/>
            <a:r>
              <a:rPr lang="pl-PL" dirty="0">
                <a:effectLst>
                  <a:glow rad="38100">
                    <a:prstClr val="black">
                      <a:lumMod val="65000"/>
                      <a:lumOff val="35000"/>
                      <a:alpha val="40000"/>
                    </a:prstClr>
                  </a:glow>
                  <a:outerShdw blurRad="28575" dist="38100" dir="14040000" algn="tl" rotWithShape="0">
                    <a:srgbClr val="000000">
                      <a:alpha val="25000"/>
                    </a:srgbClr>
                  </a:outerShdw>
                </a:effectLst>
              </a:rPr>
              <a:t>LIPSK</a:t>
            </a:r>
          </a:p>
        </p:txBody>
      </p:sp>
      <p:sp>
        <p:nvSpPr>
          <p:cNvPr id="3" name="Symbol zastępczy zawartości 2">
            <a:extLst>
              <a:ext uri="{FF2B5EF4-FFF2-40B4-BE49-F238E27FC236}">
                <a16:creationId xmlns:a16="http://schemas.microsoft.com/office/drawing/2014/main" xmlns="" id="{9FE939DA-A4D0-4BB2-86A2-68C3459D6D33}"/>
              </a:ext>
            </a:extLst>
          </p:cNvPr>
          <p:cNvSpPr>
            <a:spLocks noGrp="1"/>
          </p:cNvSpPr>
          <p:nvPr>
            <p:ph idx="1"/>
          </p:nvPr>
        </p:nvSpPr>
        <p:spPr/>
        <p:txBody>
          <a:bodyPr/>
          <a:lstStyle/>
          <a:p>
            <a:pPr algn="ctr"/>
            <a:r>
              <a:rPr lang="pl-PL"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W LIPSKU ZWIEDZILIŚMY PANORAMA TAWER I NAJWIEKSZĄ STACJĘ KOLEJOWĄ W EUROPIE. ZOBACZYLIŚMY TEŻ STADION RB LIPSK ORAZ WIELE INNYCH ATRAKCYJNYCH MIEJSC W TYM MIEŚCIE.</a:t>
            </a:r>
            <a:endParaRPr lang="pl-PL"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28526781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2" descr="Obraz zawierający niebo, zewnętrzne, góra, miasto&#10;&#10;Opis wygenerowany automatycznie">
            <a:extLst>
              <a:ext uri="{FF2B5EF4-FFF2-40B4-BE49-F238E27FC236}">
                <a16:creationId xmlns:a16="http://schemas.microsoft.com/office/drawing/2014/main" xmlns="" id="{E4CF6992-55FF-4724-AF40-AA9F804D1AA3}"/>
              </a:ext>
            </a:extLst>
          </p:cNvPr>
          <p:cNvPicPr>
            <a:picLocks noChangeAspect="1"/>
          </p:cNvPicPr>
          <p:nvPr/>
        </p:nvPicPr>
        <p:blipFill>
          <a:blip r:embed="rId2"/>
          <a:stretch>
            <a:fillRect/>
          </a:stretch>
        </p:blipFill>
        <p:spPr>
          <a:xfrm>
            <a:off x="204592" y="1433751"/>
            <a:ext cx="5906021" cy="4366277"/>
          </a:xfrm>
          <a:prstGeom prst="rect">
            <a:avLst/>
          </a:prstGeom>
        </p:spPr>
      </p:pic>
      <p:pic>
        <p:nvPicPr>
          <p:cNvPr id="3" name="Obraz 3" descr="Obraz zawierający niebo, zewnętrzne, trawa, sport&#10;&#10;Opis wygenerowany automatycznie">
            <a:extLst>
              <a:ext uri="{FF2B5EF4-FFF2-40B4-BE49-F238E27FC236}">
                <a16:creationId xmlns:a16="http://schemas.microsoft.com/office/drawing/2014/main" xmlns="" id="{B0E2C8A3-215C-4494-A6A3-9B34E7B8ED61}"/>
              </a:ext>
            </a:extLst>
          </p:cNvPr>
          <p:cNvPicPr>
            <a:picLocks noChangeAspect="1"/>
          </p:cNvPicPr>
          <p:nvPr/>
        </p:nvPicPr>
        <p:blipFill>
          <a:blip r:embed="rId3"/>
          <a:stretch>
            <a:fillRect/>
          </a:stretch>
        </p:blipFill>
        <p:spPr>
          <a:xfrm>
            <a:off x="6185771" y="1429515"/>
            <a:ext cx="5822513" cy="4374747"/>
          </a:xfrm>
          <a:prstGeom prst="rect">
            <a:avLst/>
          </a:prstGeom>
        </p:spPr>
      </p:pic>
      <p:pic>
        <p:nvPicPr>
          <p:cNvPr id="7" name="Obraz 8" descr="Obraz zawierający zewnętrzne, cement, kamień&#10;&#10;Opis wygenerowany automatycznie">
            <a:extLst>
              <a:ext uri="{FF2B5EF4-FFF2-40B4-BE49-F238E27FC236}">
                <a16:creationId xmlns:a16="http://schemas.microsoft.com/office/drawing/2014/main" xmlns="" id="{11664C70-A1AF-4A38-8971-9DC4CF426109}"/>
              </a:ext>
            </a:extLst>
          </p:cNvPr>
          <p:cNvPicPr>
            <a:picLocks noChangeAspect="1"/>
          </p:cNvPicPr>
          <p:nvPr/>
        </p:nvPicPr>
        <p:blipFill>
          <a:blip r:embed="rId4"/>
          <a:stretch>
            <a:fillRect/>
          </a:stretch>
        </p:blipFill>
        <p:spPr>
          <a:xfrm>
            <a:off x="194155" y="1438759"/>
            <a:ext cx="5916458" cy="4377137"/>
          </a:xfrm>
          <a:prstGeom prst="rect">
            <a:avLst/>
          </a:prstGeom>
        </p:spPr>
      </p:pic>
      <p:pic>
        <p:nvPicPr>
          <p:cNvPr id="8" name="Obraz 8" descr="Obraz zawierający tekst&#10;&#10;Opis wygenerowany automatycznie">
            <a:extLst>
              <a:ext uri="{FF2B5EF4-FFF2-40B4-BE49-F238E27FC236}">
                <a16:creationId xmlns:a16="http://schemas.microsoft.com/office/drawing/2014/main" xmlns="" id="{960B0F0C-6EE0-45BA-82BF-467EED84845A}"/>
              </a:ext>
            </a:extLst>
          </p:cNvPr>
          <p:cNvPicPr>
            <a:picLocks noChangeAspect="1"/>
          </p:cNvPicPr>
          <p:nvPr/>
        </p:nvPicPr>
        <p:blipFill>
          <a:blip r:embed="rId5"/>
          <a:stretch>
            <a:fillRect/>
          </a:stretch>
        </p:blipFill>
        <p:spPr>
          <a:xfrm>
            <a:off x="643003" y="1429956"/>
            <a:ext cx="3275556" cy="4384308"/>
          </a:xfrm>
          <a:prstGeom prst="rect">
            <a:avLst/>
          </a:prstGeom>
        </p:spPr>
      </p:pic>
    </p:spTree>
    <p:extLst>
      <p:ext uri="{BB962C8B-B14F-4D97-AF65-F5344CB8AC3E}">
        <p14:creationId xmlns:p14="http://schemas.microsoft.com/office/powerpoint/2010/main" val="29091514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F8CF0FA-F1D8-46F3-AD84-393F43CF6252}"/>
              </a:ext>
            </a:extLst>
          </p:cNvPr>
          <p:cNvSpPr>
            <a:spLocks noGrp="1"/>
          </p:cNvSpPr>
          <p:nvPr>
            <p:ph type="title"/>
          </p:nvPr>
        </p:nvSpPr>
        <p:spPr/>
        <p:txBody>
          <a:bodyPr/>
          <a:lstStyle/>
          <a:p>
            <a:pPr algn="ctr"/>
            <a:r>
              <a:rPr lang="pl-PL" dirty="0">
                <a:effectLst>
                  <a:glow rad="38100">
                    <a:prstClr val="black">
                      <a:lumMod val="65000"/>
                      <a:lumOff val="35000"/>
                      <a:alpha val="40000"/>
                    </a:prstClr>
                  </a:glow>
                  <a:outerShdw blurRad="28575" dist="38100" dir="14040000" algn="tl" rotWithShape="0">
                    <a:srgbClr val="000000">
                      <a:alpha val="25000"/>
                    </a:srgbClr>
                  </a:outerShdw>
                </a:effectLst>
              </a:rPr>
              <a:t>BERLIN </a:t>
            </a:r>
          </a:p>
        </p:txBody>
      </p:sp>
      <p:pic>
        <p:nvPicPr>
          <p:cNvPr id="4" name="Obraz 4" descr="Obraz zawierający zewnętrzne, niebo, droga, trawa&#10;&#10;Opis wygenerowany automatycznie">
            <a:extLst>
              <a:ext uri="{FF2B5EF4-FFF2-40B4-BE49-F238E27FC236}">
                <a16:creationId xmlns:a16="http://schemas.microsoft.com/office/drawing/2014/main" xmlns="" id="{AB6D6813-FAE5-454B-9C42-4172A5DB274B}"/>
              </a:ext>
            </a:extLst>
          </p:cNvPr>
          <p:cNvPicPr>
            <a:picLocks noChangeAspect="1"/>
          </p:cNvPicPr>
          <p:nvPr/>
        </p:nvPicPr>
        <p:blipFill>
          <a:blip r:embed="rId2"/>
          <a:stretch>
            <a:fillRect/>
          </a:stretch>
        </p:blipFill>
        <p:spPr>
          <a:xfrm>
            <a:off x="4776592" y="2414051"/>
            <a:ext cx="2743200" cy="3700035"/>
          </a:xfrm>
          <a:prstGeom prst="rect">
            <a:avLst/>
          </a:prstGeom>
        </p:spPr>
      </p:pic>
      <p:pic>
        <p:nvPicPr>
          <p:cNvPr id="5" name="Obraz 5" descr="Obraz zawierający zewnętrzne, osoba, niebo, podłoże&#10;&#10;Opis wygenerowany automatycznie">
            <a:extLst>
              <a:ext uri="{FF2B5EF4-FFF2-40B4-BE49-F238E27FC236}">
                <a16:creationId xmlns:a16="http://schemas.microsoft.com/office/drawing/2014/main" xmlns="" id="{96423AEE-354C-454A-A4E3-149991E75486}"/>
              </a:ext>
            </a:extLst>
          </p:cNvPr>
          <p:cNvPicPr>
            <a:picLocks noChangeAspect="1"/>
          </p:cNvPicPr>
          <p:nvPr/>
        </p:nvPicPr>
        <p:blipFill>
          <a:blip r:embed="rId3"/>
          <a:stretch>
            <a:fillRect/>
          </a:stretch>
        </p:blipFill>
        <p:spPr>
          <a:xfrm>
            <a:off x="256784" y="2413481"/>
            <a:ext cx="4371584" cy="3701176"/>
          </a:xfrm>
          <a:prstGeom prst="rect">
            <a:avLst/>
          </a:prstGeom>
        </p:spPr>
      </p:pic>
      <p:pic>
        <p:nvPicPr>
          <p:cNvPr id="6" name="Obraz 6" descr="Obraz zawierający podłoże, zewnętrzne, niebo, grupa&#10;&#10;Opis wygenerowany automatycznie">
            <a:extLst>
              <a:ext uri="{FF2B5EF4-FFF2-40B4-BE49-F238E27FC236}">
                <a16:creationId xmlns:a16="http://schemas.microsoft.com/office/drawing/2014/main" xmlns="" id="{7AEFA1FA-69E8-4877-B7B7-EF8657128BD0}"/>
              </a:ext>
            </a:extLst>
          </p:cNvPr>
          <p:cNvPicPr>
            <a:picLocks noChangeAspect="1"/>
          </p:cNvPicPr>
          <p:nvPr/>
        </p:nvPicPr>
        <p:blipFill>
          <a:blip r:embed="rId4"/>
          <a:stretch>
            <a:fillRect/>
          </a:stretch>
        </p:blipFill>
        <p:spPr>
          <a:xfrm>
            <a:off x="7668016" y="2410223"/>
            <a:ext cx="4277638" cy="3707691"/>
          </a:xfrm>
          <a:prstGeom prst="rect">
            <a:avLst/>
          </a:prstGeom>
        </p:spPr>
      </p:pic>
    </p:spTree>
    <p:extLst>
      <p:ext uri="{BB962C8B-B14F-4D97-AF65-F5344CB8AC3E}">
        <p14:creationId xmlns:p14="http://schemas.microsoft.com/office/powerpoint/2010/main" val="39702296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niebo, zewnętrzne, podłoże, grupa&#10;&#10;Opis wygenerowany automatycznie">
            <a:extLst>
              <a:ext uri="{FF2B5EF4-FFF2-40B4-BE49-F238E27FC236}">
                <a16:creationId xmlns:a16="http://schemas.microsoft.com/office/drawing/2014/main" xmlns="" id="{DE243218-568B-4BBB-91A2-2FBA2B9D72CD}"/>
              </a:ext>
            </a:extLst>
          </p:cNvPr>
          <p:cNvPicPr>
            <a:picLocks noChangeAspect="1"/>
          </p:cNvPicPr>
          <p:nvPr/>
        </p:nvPicPr>
        <p:blipFill>
          <a:blip r:embed="rId2"/>
          <a:stretch>
            <a:fillRect/>
          </a:stretch>
        </p:blipFill>
        <p:spPr>
          <a:xfrm>
            <a:off x="1102289" y="1198920"/>
            <a:ext cx="4997885" cy="4376650"/>
          </a:xfrm>
          <a:prstGeom prst="rect">
            <a:avLst/>
          </a:prstGeom>
        </p:spPr>
      </p:pic>
      <p:pic>
        <p:nvPicPr>
          <p:cNvPr id="8" name="Obraz 8" descr="Obraz zawierający zewnętrzne, cement, kamień&#10;&#10;Opis wygenerowany automatycznie">
            <a:extLst>
              <a:ext uri="{FF2B5EF4-FFF2-40B4-BE49-F238E27FC236}">
                <a16:creationId xmlns:a16="http://schemas.microsoft.com/office/drawing/2014/main" xmlns="" id="{0CC0946A-F519-41D3-AD2D-1E000858A36E}"/>
              </a:ext>
            </a:extLst>
          </p:cNvPr>
          <p:cNvPicPr>
            <a:picLocks noChangeAspect="1"/>
          </p:cNvPicPr>
          <p:nvPr/>
        </p:nvPicPr>
        <p:blipFill>
          <a:blip r:embed="rId3"/>
          <a:stretch>
            <a:fillRect/>
          </a:stretch>
        </p:blipFill>
        <p:spPr>
          <a:xfrm>
            <a:off x="6217087" y="1198677"/>
            <a:ext cx="4893500" cy="4418890"/>
          </a:xfrm>
          <a:prstGeom prst="rect">
            <a:avLst/>
          </a:prstGeom>
        </p:spPr>
      </p:pic>
    </p:spTree>
    <p:extLst>
      <p:ext uri="{BB962C8B-B14F-4D97-AF65-F5344CB8AC3E}">
        <p14:creationId xmlns:p14="http://schemas.microsoft.com/office/powerpoint/2010/main" val="28420450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396F095-7A66-46B8-B860-5A21A2830B0E}"/>
              </a:ext>
            </a:extLst>
          </p:cNvPr>
          <p:cNvSpPr>
            <a:spLocks noGrp="1"/>
          </p:cNvSpPr>
          <p:nvPr>
            <p:ph type="title"/>
          </p:nvPr>
        </p:nvSpPr>
        <p:spPr/>
        <p:txBody>
          <a:bodyPr/>
          <a:lstStyle/>
          <a:p>
            <a:pPr algn="ctr"/>
            <a:r>
              <a:rPr lang="pl-PL" dirty="0">
                <a:effectLst>
                  <a:glow rad="38100">
                    <a:prstClr val="black">
                      <a:lumMod val="65000"/>
                      <a:lumOff val="35000"/>
                      <a:alpha val="40000"/>
                    </a:prstClr>
                  </a:glow>
                  <a:outerShdw blurRad="28575" dist="38100" dir="14040000" algn="tl" rotWithShape="0">
                    <a:srgbClr val="000000">
                      <a:alpha val="25000"/>
                    </a:srgbClr>
                  </a:outerShdw>
                </a:effectLst>
              </a:rPr>
              <a:t>DREZNO</a:t>
            </a:r>
          </a:p>
        </p:txBody>
      </p:sp>
      <p:sp>
        <p:nvSpPr>
          <p:cNvPr id="3" name="Symbol zastępczy zawartości 2">
            <a:extLst>
              <a:ext uri="{FF2B5EF4-FFF2-40B4-BE49-F238E27FC236}">
                <a16:creationId xmlns:a16="http://schemas.microsoft.com/office/drawing/2014/main" xmlns="" id="{438DC5C8-FB8E-469D-98F7-1FC12248C279}"/>
              </a:ext>
            </a:extLst>
          </p:cNvPr>
          <p:cNvSpPr>
            <a:spLocks noGrp="1"/>
          </p:cNvSpPr>
          <p:nvPr>
            <p:ph idx="1"/>
          </p:nvPr>
        </p:nvSpPr>
        <p:spPr/>
        <p:txBody>
          <a:bodyPr/>
          <a:lstStyle/>
          <a:p>
            <a:pPr algn="ctr"/>
            <a:r>
              <a:rPr lang="pl-PL"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PO DREZNIE OPROWADZIŁA NAS PANI PRZEWODNIK, DOWIEDZIELIŚMY SIĘ WIELE INTERESUJACYCH INFORMACJI NA TEMAT HISTORII ORAZ KULTURY TEGO PRZEPIĘKNEGO MIASTA. ZWIEDZILIŚMY TEŻ KOSCIÓŁ FRAUENKIERCHE, ZAMEK REZYDENCYJNY, ALBERTIUM, JAGERHOF ORAZ KATEDRE HOFKIRCHE.</a:t>
            </a:r>
            <a:endParaRPr lang="pl-PL"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27135265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7" descr="Obraz zawierający zewnętrzne, budynek, droga, scena&#10;&#10;Opis wygenerowany automatycznie">
            <a:extLst>
              <a:ext uri="{FF2B5EF4-FFF2-40B4-BE49-F238E27FC236}">
                <a16:creationId xmlns:a16="http://schemas.microsoft.com/office/drawing/2014/main" xmlns="" id="{96CD8C27-8969-4BED-8238-3929B9927F7C}"/>
              </a:ext>
            </a:extLst>
          </p:cNvPr>
          <p:cNvPicPr>
            <a:picLocks noChangeAspect="1"/>
          </p:cNvPicPr>
          <p:nvPr/>
        </p:nvPicPr>
        <p:blipFill>
          <a:blip r:embed="rId2"/>
          <a:stretch>
            <a:fillRect/>
          </a:stretch>
        </p:blipFill>
        <p:spPr>
          <a:xfrm>
            <a:off x="6269277" y="1232855"/>
            <a:ext cx="5008323" cy="4381851"/>
          </a:xfrm>
          <a:prstGeom prst="rect">
            <a:avLst/>
          </a:prstGeom>
        </p:spPr>
      </p:pic>
      <p:pic>
        <p:nvPicPr>
          <p:cNvPr id="8" name="Obraz 8" descr="Obraz zawierający osoba, zewnętrzne, osoby, stojące&#10;&#10;Opis wygenerowany automatycznie">
            <a:extLst>
              <a:ext uri="{FF2B5EF4-FFF2-40B4-BE49-F238E27FC236}">
                <a16:creationId xmlns:a16="http://schemas.microsoft.com/office/drawing/2014/main" xmlns="" id="{D2FA978E-B3D5-453A-AA8E-82D9A297CA1E}"/>
              </a:ext>
            </a:extLst>
          </p:cNvPr>
          <p:cNvPicPr>
            <a:picLocks noChangeAspect="1"/>
          </p:cNvPicPr>
          <p:nvPr/>
        </p:nvPicPr>
        <p:blipFill>
          <a:blip r:embed="rId3"/>
          <a:stretch>
            <a:fillRect/>
          </a:stretch>
        </p:blipFill>
        <p:spPr>
          <a:xfrm>
            <a:off x="862208" y="1195486"/>
            <a:ext cx="5290157" cy="4435711"/>
          </a:xfrm>
          <a:prstGeom prst="rect">
            <a:avLst/>
          </a:prstGeom>
        </p:spPr>
      </p:pic>
    </p:spTree>
    <p:extLst>
      <p:ext uri="{BB962C8B-B14F-4D97-AF65-F5344CB8AC3E}">
        <p14:creationId xmlns:p14="http://schemas.microsoft.com/office/powerpoint/2010/main" val="15814153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10" descr="Obraz zawierający niebo, podłoże, zewnętrzne, chodzenie&#10;&#10;Opis wygenerowany automatycznie">
            <a:extLst>
              <a:ext uri="{FF2B5EF4-FFF2-40B4-BE49-F238E27FC236}">
                <a16:creationId xmlns:a16="http://schemas.microsoft.com/office/drawing/2014/main" xmlns="" id="{E4709DD0-7945-4E11-B3FA-56C5C25EE456}"/>
              </a:ext>
            </a:extLst>
          </p:cNvPr>
          <p:cNvPicPr>
            <a:picLocks noChangeAspect="1"/>
          </p:cNvPicPr>
          <p:nvPr/>
        </p:nvPicPr>
        <p:blipFill>
          <a:blip r:embed="rId2"/>
          <a:stretch>
            <a:fillRect/>
          </a:stretch>
        </p:blipFill>
        <p:spPr>
          <a:xfrm>
            <a:off x="997907" y="1310629"/>
            <a:ext cx="4987445" cy="4435072"/>
          </a:xfrm>
          <a:prstGeom prst="rect">
            <a:avLst/>
          </a:prstGeom>
        </p:spPr>
      </p:pic>
      <p:pic>
        <p:nvPicPr>
          <p:cNvPr id="5" name="Obraz 5" descr="Obraz zawierający zewnętrzne, niebo, osoba, podłoże&#10;&#10;Opis wygenerowany automatycznie">
            <a:extLst>
              <a:ext uri="{FF2B5EF4-FFF2-40B4-BE49-F238E27FC236}">
                <a16:creationId xmlns:a16="http://schemas.microsoft.com/office/drawing/2014/main" xmlns="" id="{4B9F0FCC-7007-40ED-9A57-F0395BBF5BB1}"/>
              </a:ext>
            </a:extLst>
          </p:cNvPr>
          <p:cNvPicPr>
            <a:picLocks noChangeAspect="1"/>
          </p:cNvPicPr>
          <p:nvPr/>
        </p:nvPicPr>
        <p:blipFill>
          <a:blip r:embed="rId3"/>
          <a:stretch>
            <a:fillRect/>
          </a:stretch>
        </p:blipFill>
        <p:spPr>
          <a:xfrm>
            <a:off x="6144016" y="1306776"/>
            <a:ext cx="5060514" cy="4421899"/>
          </a:xfrm>
          <a:prstGeom prst="rect">
            <a:avLst/>
          </a:prstGeom>
        </p:spPr>
      </p:pic>
    </p:spTree>
    <p:extLst>
      <p:ext uri="{BB962C8B-B14F-4D97-AF65-F5344CB8AC3E}">
        <p14:creationId xmlns:p14="http://schemas.microsoft.com/office/powerpoint/2010/main" val="5394298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6" descr="Obraz zawierający zewnętrzne, podłoże, budynek, osoba&#10;&#10;Opis wygenerowany automatycznie">
            <a:extLst>
              <a:ext uri="{FF2B5EF4-FFF2-40B4-BE49-F238E27FC236}">
                <a16:creationId xmlns:a16="http://schemas.microsoft.com/office/drawing/2014/main" xmlns="" id="{DF777C35-BD01-448B-BDF7-B18434DD2C81}"/>
              </a:ext>
            </a:extLst>
          </p:cNvPr>
          <p:cNvPicPr>
            <a:picLocks noChangeAspect="1"/>
          </p:cNvPicPr>
          <p:nvPr/>
        </p:nvPicPr>
        <p:blipFill>
          <a:blip r:embed="rId2"/>
          <a:stretch>
            <a:fillRect/>
          </a:stretch>
        </p:blipFill>
        <p:spPr>
          <a:xfrm>
            <a:off x="872646" y="1314790"/>
            <a:ext cx="5070953" cy="4426747"/>
          </a:xfrm>
          <a:prstGeom prst="rect">
            <a:avLst/>
          </a:prstGeom>
        </p:spPr>
      </p:pic>
      <p:pic>
        <p:nvPicPr>
          <p:cNvPr id="4" name="Obraz 4" descr="Obraz zawierający niebo, podłoże, zewnętrzne, osoba&#10;&#10;Opis wygenerowany automatycznie">
            <a:extLst>
              <a:ext uri="{FF2B5EF4-FFF2-40B4-BE49-F238E27FC236}">
                <a16:creationId xmlns:a16="http://schemas.microsoft.com/office/drawing/2014/main" xmlns="" id="{C69D8A68-BA93-4713-A5B4-4C31BB1306D8}"/>
              </a:ext>
            </a:extLst>
          </p:cNvPr>
          <p:cNvPicPr>
            <a:picLocks noChangeAspect="1"/>
          </p:cNvPicPr>
          <p:nvPr/>
        </p:nvPicPr>
        <p:blipFill>
          <a:blip r:embed="rId3"/>
          <a:stretch>
            <a:fillRect/>
          </a:stretch>
        </p:blipFill>
        <p:spPr>
          <a:xfrm>
            <a:off x="6091825" y="1313734"/>
            <a:ext cx="5237966" cy="4428860"/>
          </a:xfrm>
          <a:prstGeom prst="rect">
            <a:avLst/>
          </a:prstGeom>
        </p:spPr>
      </p:pic>
    </p:spTree>
    <p:extLst>
      <p:ext uri="{BB962C8B-B14F-4D97-AF65-F5344CB8AC3E}">
        <p14:creationId xmlns:p14="http://schemas.microsoft.com/office/powerpoint/2010/main" val="1038604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4B6710C-8F9E-4CDB-8172-36D0432EF630}"/>
              </a:ext>
            </a:extLst>
          </p:cNvPr>
          <p:cNvSpPr>
            <a:spLocks noGrp="1"/>
          </p:cNvSpPr>
          <p:nvPr>
            <p:ph type="title"/>
          </p:nvPr>
        </p:nvSpPr>
        <p:spPr/>
        <p:txBody>
          <a:bodyPr/>
          <a:lstStyle/>
          <a:p>
            <a:pPr algn="ctr"/>
            <a:r>
              <a:rPr lang="pl-PL" dirty="0">
                <a:effectLst>
                  <a:glow rad="38100">
                    <a:prstClr val="black">
                      <a:lumMod val="65000"/>
                      <a:lumOff val="35000"/>
                      <a:alpha val="40000"/>
                    </a:prstClr>
                  </a:glow>
                  <a:outerShdw blurRad="28575" dist="38100" dir="14040000" algn="tl" rotWithShape="0">
                    <a:srgbClr val="000000">
                      <a:alpha val="25000"/>
                    </a:srgbClr>
                  </a:outerShdw>
                </a:effectLst>
              </a:rPr>
              <a:t>PODSUMOWANIE</a:t>
            </a:r>
          </a:p>
        </p:txBody>
      </p:sp>
      <p:sp>
        <p:nvSpPr>
          <p:cNvPr id="3" name="Symbol zastępczy zawartości 2">
            <a:extLst>
              <a:ext uri="{FF2B5EF4-FFF2-40B4-BE49-F238E27FC236}">
                <a16:creationId xmlns:a16="http://schemas.microsoft.com/office/drawing/2014/main" xmlns="" id="{9AEEE75A-B7FA-4F4F-86D0-C96E9F2DE4D9}"/>
              </a:ext>
            </a:extLst>
          </p:cNvPr>
          <p:cNvSpPr>
            <a:spLocks noGrp="1"/>
          </p:cNvSpPr>
          <p:nvPr>
            <p:ph idx="1"/>
          </p:nvPr>
        </p:nvSpPr>
        <p:spPr/>
        <p:txBody>
          <a:bodyPr/>
          <a:lstStyle/>
          <a:p>
            <a:pPr algn="ctr"/>
            <a:r>
              <a:rPr lang="pl-PL"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BIORĄC UDZIAŁ W PROJEKCIE DOWIEDZIELIŚMY SIĘ WIELE NOWYCH RZECZY NA TEMAT NASZEGO ZAWODU I ZOBACZYLISMY JAK WYGLĄDA PRACA W NIEMCZECH. POZNALISMY KULTURĘ ORAZ HISTORIĘ NIEMIEC. ZAWARLIŚMY TEŻWIELE NOWYCH ZNAJOMOŚCI. JEŚLI BĘDZIE MOŻLIWOŚĆ UCZESTNICZENIA JESZCZE RAZ W TAKIM PROJEKCIE MYŚLE ŻE BY CAŁA GRUPA TECHNIK MECHANIK WZIĘŁABY CHETNIE JESZCZE RAZ UDZIAŁ.</a:t>
            </a:r>
            <a:endParaRPr lang="pl-PL"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12801718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94C19DB-E555-4273-9F89-5D8F7308D202}"/>
              </a:ext>
            </a:extLst>
          </p:cNvPr>
          <p:cNvSpPr>
            <a:spLocks noGrp="1"/>
          </p:cNvSpPr>
          <p:nvPr>
            <p:ph type="title"/>
          </p:nvPr>
        </p:nvSpPr>
        <p:spPr/>
        <p:txBody>
          <a:bodyPr/>
          <a:lstStyle/>
          <a:p>
            <a:pPr algn="ctr"/>
            <a:r>
              <a:rPr lang="pl-PL" dirty="0">
                <a:cs typeface="Calibri Light"/>
              </a:rPr>
              <a:t>O PROJEKCIE</a:t>
            </a:r>
            <a:endParaRPr lang="pl-PL" dirty="0">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3" name="Symbol zastępczy zawartości 2">
            <a:extLst>
              <a:ext uri="{FF2B5EF4-FFF2-40B4-BE49-F238E27FC236}">
                <a16:creationId xmlns:a16="http://schemas.microsoft.com/office/drawing/2014/main" xmlns="" id="{CDB2122F-860F-4C2F-A7E7-0D3613613E3B}"/>
              </a:ext>
            </a:extLst>
          </p:cNvPr>
          <p:cNvSpPr>
            <a:spLocks noGrp="1"/>
          </p:cNvSpPr>
          <p:nvPr>
            <p:ph idx="1"/>
          </p:nvPr>
        </p:nvSpPr>
        <p:spPr/>
        <p:txBody>
          <a:bodyPr/>
          <a:lstStyle/>
          <a:p>
            <a:pPr algn="ctr"/>
            <a:r>
              <a:rPr lang="pl-PL" dirty="0">
                <a:ea typeface="+mn-lt"/>
                <a:cs typeface="+mn-lt"/>
              </a:rPr>
              <a:t>PROJEKT VITALIS WYPADŁ BARDZO DOBRZE, ODBYŁ SIĘ OD 7 DO 18 CZERWCA 2021 ROKU. PRZEZ TE DWA TYGODNIE DOWIEDZIELIŚMY SIĘ WIELE NOWYCH ROZWIĄZAŃ I URZĄDZEŃW NASZYM ZAWODZIE. OBEJMOWAŁY ONE NAUKĘ ZAWODOWOPRAKTYCZNĄ MAJĄCY NA CELU ROZSZERZYĆ NASZE UMIEJĘTNOŚCI. </a:t>
            </a:r>
            <a:endParaRPr lang="pl-PL"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10621552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F585D04A-D1E5-42D0-845C-F5DFDFD06265}"/>
              </a:ext>
            </a:extLst>
          </p:cNvPr>
          <p:cNvSpPr>
            <a:spLocks noGrp="1"/>
          </p:cNvSpPr>
          <p:nvPr>
            <p:ph type="ctrTitle"/>
          </p:nvPr>
        </p:nvSpPr>
        <p:spPr/>
        <p:txBody>
          <a:bodyPr/>
          <a:lstStyle/>
          <a:p>
            <a:r>
              <a:rPr lang="pl-PL" dirty="0">
                <a:effectLst>
                  <a:glow rad="38100">
                    <a:prstClr val="black">
                      <a:lumMod val="65000"/>
                      <a:lumOff val="35000"/>
                      <a:alpha val="50000"/>
                    </a:prstClr>
                  </a:glow>
                  <a:outerShdw blurRad="28575" dist="31750" dir="13200000" algn="tl" rotWithShape="0">
                    <a:srgbClr val="000000">
                      <a:alpha val="25000"/>
                    </a:srgbClr>
                  </a:outerShdw>
                </a:effectLst>
              </a:rPr>
              <a:t>KONIEC</a:t>
            </a:r>
            <a:endParaRPr lang="pl-PL" dirty="0"/>
          </a:p>
        </p:txBody>
      </p:sp>
      <p:sp>
        <p:nvSpPr>
          <p:cNvPr id="3" name="Podtytuł 2">
            <a:extLst>
              <a:ext uri="{FF2B5EF4-FFF2-40B4-BE49-F238E27FC236}">
                <a16:creationId xmlns:a16="http://schemas.microsoft.com/office/drawing/2014/main" xmlns="" id="{BA1B0AC5-7FEA-4A96-A1A0-1141A78C62B7}"/>
              </a:ext>
            </a:extLst>
          </p:cNvPr>
          <p:cNvSpPr>
            <a:spLocks noGrp="1"/>
          </p:cNvSpPr>
          <p:nvPr>
            <p:ph type="subTitle" idx="1"/>
          </p:nvPr>
        </p:nvSpPr>
        <p:spPr/>
        <p:txBody>
          <a:bodyPr/>
          <a:lstStyle/>
          <a:p>
            <a:r>
              <a:rPr lang="pl-PL" dirty="0">
                <a:effectLst>
                  <a:glow rad="38100">
                    <a:prstClr val="black">
                      <a:lumMod val="50000"/>
                      <a:lumOff val="50000"/>
                      <a:alpha val="20000"/>
                    </a:prstClr>
                  </a:glow>
                  <a:outerShdw blurRad="44450" dist="12700" dir="13860000" algn="tl" rotWithShape="0">
                    <a:srgbClr val="000000">
                      <a:alpha val="20000"/>
                    </a:srgbClr>
                  </a:outerShdw>
                </a:effectLst>
              </a:rPr>
              <a:t>FILIP TROJANOWSKI</a:t>
            </a:r>
          </a:p>
          <a:p>
            <a:r>
              <a:rPr lang="pl-PL" dirty="0">
                <a:effectLst>
                  <a:glow rad="38100">
                    <a:prstClr val="black">
                      <a:lumMod val="50000"/>
                      <a:lumOff val="50000"/>
                      <a:alpha val="20000"/>
                    </a:prstClr>
                  </a:glow>
                  <a:outerShdw blurRad="44450" dist="12700" dir="13860000" algn="tl" rotWithShape="0">
                    <a:srgbClr val="000000">
                      <a:alpha val="20000"/>
                    </a:srgbClr>
                  </a:outerShdw>
                </a:effectLst>
              </a:rPr>
              <a:t>JAKUB SIWIŃSKI </a:t>
            </a:r>
          </a:p>
        </p:txBody>
      </p:sp>
    </p:spTree>
    <p:extLst>
      <p:ext uri="{BB962C8B-B14F-4D97-AF65-F5344CB8AC3E}">
        <p14:creationId xmlns:p14="http://schemas.microsoft.com/office/powerpoint/2010/main" val="9897887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94CA158-6C4A-41FA-97FD-FC8BAE60825A}"/>
              </a:ext>
            </a:extLst>
          </p:cNvPr>
          <p:cNvSpPr>
            <a:spLocks noGrp="1"/>
          </p:cNvSpPr>
          <p:nvPr>
            <p:ph type="title"/>
          </p:nvPr>
        </p:nvSpPr>
        <p:spPr/>
        <p:txBody>
          <a:bodyPr/>
          <a:lstStyle/>
          <a:p>
            <a:pPr algn="ctr"/>
            <a:r>
              <a:rPr lang="pl-PL" dirty="0">
                <a:ea typeface="+mj-lt"/>
                <a:cs typeface="+mj-lt"/>
              </a:rPr>
              <a:t>VITALIS</a:t>
            </a:r>
            <a:endParaRPr lang="pl-PL" dirty="0">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3" name="Symbol zastępczy zawartości 2">
            <a:extLst>
              <a:ext uri="{FF2B5EF4-FFF2-40B4-BE49-F238E27FC236}">
                <a16:creationId xmlns:a16="http://schemas.microsoft.com/office/drawing/2014/main" xmlns="" id="{0900D051-E4AD-4BF0-8968-2436B344B283}"/>
              </a:ext>
            </a:extLst>
          </p:cNvPr>
          <p:cNvSpPr>
            <a:spLocks noGrp="1"/>
          </p:cNvSpPr>
          <p:nvPr>
            <p:ph idx="1"/>
          </p:nvPr>
        </p:nvSpPr>
        <p:spPr/>
        <p:txBody>
          <a:bodyPr/>
          <a:lstStyle/>
          <a:p>
            <a:pPr algn="ctr"/>
            <a:r>
              <a:rPr lang="pl-PL" dirty="0">
                <a:ea typeface="+mn-lt"/>
                <a:cs typeface="+mn-lt"/>
              </a:rPr>
              <a:t>OŚRODEK VITALIS JEST POŁOŻONY W MIEJSCOWOŚCI SCHKEUDITZ 20 KILOMETRÓW OD LEIPZIG. NA TERENIE OŚRODKA ZNAJDUJE SIĘ WARSZTAT NA KTÓRYM ODBYWAJĄ SIĘ PRAKTYKI, KUCHNIA W KTÓREJ BYŁY PODAWANE PYSZNE POSIŁKI, BASEN ORAZ KLUB W KTÓRYM </a:t>
            </a:r>
            <a:endParaRPr lang="pl-PL"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41529490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538723E1-179A-45DC-8F1C-1867405D77F5}"/>
              </a:ext>
            </a:extLst>
          </p:cNvPr>
          <p:cNvSpPr>
            <a:spLocks noGrp="1"/>
          </p:cNvSpPr>
          <p:nvPr>
            <p:ph idx="1"/>
          </p:nvPr>
        </p:nvSpPr>
        <p:spPr>
          <a:xfrm>
            <a:off x="1141413" y="300788"/>
            <a:ext cx="9905998" cy="3124201"/>
          </a:xfrm>
        </p:spPr>
        <p:txBody>
          <a:bodyPr/>
          <a:lstStyle/>
          <a:p>
            <a:pPr algn="ctr"/>
            <a:r>
              <a:rPr lang="pl-PL"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Z INNYMI NARODOWOŚCIAMI ZAGRAĆW RÓŻNE RODZAJE ROZRYWKI, TYPY BILARD RZUTKI, PIŁKARZYKI ,STÓŁ DO TENISA STOŁOWEGO ITP.</a:t>
            </a:r>
            <a:endParaRPr lang="pl-PL" dirty="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4" name="Obraz 4" descr="Obraz zawierający drzewo, zewnętrzne, basen, niebieski&#10;&#10;Opis wygenerowany automatycznie">
            <a:extLst>
              <a:ext uri="{FF2B5EF4-FFF2-40B4-BE49-F238E27FC236}">
                <a16:creationId xmlns:a16="http://schemas.microsoft.com/office/drawing/2014/main" xmlns="" id="{F09D6087-5C8C-4EAF-8FEF-5806974FCCEC}"/>
              </a:ext>
            </a:extLst>
          </p:cNvPr>
          <p:cNvPicPr>
            <a:picLocks noChangeAspect="1"/>
          </p:cNvPicPr>
          <p:nvPr/>
        </p:nvPicPr>
        <p:blipFill>
          <a:blip r:embed="rId2"/>
          <a:stretch>
            <a:fillRect/>
          </a:stretch>
        </p:blipFill>
        <p:spPr>
          <a:xfrm>
            <a:off x="351689" y="2300063"/>
            <a:ext cx="2941528" cy="4262039"/>
          </a:xfrm>
          <a:prstGeom prst="rect">
            <a:avLst/>
          </a:prstGeom>
        </p:spPr>
      </p:pic>
      <p:pic>
        <p:nvPicPr>
          <p:cNvPr id="5" name="Obraz 5" descr="Obraz zawierający sufit, wewnątrz, podłoże, osoba&#10;&#10;Opis wygenerowany automatycznie">
            <a:extLst>
              <a:ext uri="{FF2B5EF4-FFF2-40B4-BE49-F238E27FC236}">
                <a16:creationId xmlns:a16="http://schemas.microsoft.com/office/drawing/2014/main" xmlns="" id="{3A5F2782-8F63-4561-9E10-EFE304D92F56}"/>
              </a:ext>
            </a:extLst>
          </p:cNvPr>
          <p:cNvPicPr>
            <a:picLocks noChangeAspect="1"/>
          </p:cNvPicPr>
          <p:nvPr/>
        </p:nvPicPr>
        <p:blipFill>
          <a:blip r:embed="rId3"/>
          <a:stretch>
            <a:fillRect/>
          </a:stretch>
        </p:blipFill>
        <p:spPr>
          <a:xfrm>
            <a:off x="8899744" y="2299901"/>
            <a:ext cx="2951967" cy="4262362"/>
          </a:xfrm>
          <a:prstGeom prst="rect">
            <a:avLst/>
          </a:prstGeom>
        </p:spPr>
      </p:pic>
      <p:pic>
        <p:nvPicPr>
          <p:cNvPr id="7" name="Obraz 7" descr="Obraz zawierający osoba, wewnątrz, ściana, podłoże&#10;&#10;Opis wygenerowany automatycznie">
            <a:extLst>
              <a:ext uri="{FF2B5EF4-FFF2-40B4-BE49-F238E27FC236}">
                <a16:creationId xmlns:a16="http://schemas.microsoft.com/office/drawing/2014/main" xmlns="" id="{C5347B81-E03D-4664-A12F-4D63A899B9CA}"/>
              </a:ext>
            </a:extLst>
          </p:cNvPr>
          <p:cNvPicPr>
            <a:picLocks noChangeAspect="1"/>
          </p:cNvPicPr>
          <p:nvPr/>
        </p:nvPicPr>
        <p:blipFill>
          <a:blip r:embed="rId4"/>
          <a:stretch>
            <a:fillRect/>
          </a:stretch>
        </p:blipFill>
        <p:spPr>
          <a:xfrm>
            <a:off x="3346538" y="2304713"/>
            <a:ext cx="5509363" cy="4273614"/>
          </a:xfrm>
          <a:prstGeom prst="rect">
            <a:avLst/>
          </a:prstGeom>
        </p:spPr>
      </p:pic>
    </p:spTree>
    <p:extLst>
      <p:ext uri="{BB962C8B-B14F-4D97-AF65-F5344CB8AC3E}">
        <p14:creationId xmlns:p14="http://schemas.microsoft.com/office/powerpoint/2010/main" val="16621962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E1A91023-6C4E-468D-AAFD-77C0408969F5}"/>
              </a:ext>
            </a:extLst>
          </p:cNvPr>
          <p:cNvSpPr>
            <a:spLocks noGrp="1"/>
          </p:cNvSpPr>
          <p:nvPr>
            <p:ph idx="1"/>
          </p:nvPr>
        </p:nvSpPr>
        <p:spPr>
          <a:xfrm>
            <a:off x="1141413" y="1863245"/>
            <a:ext cx="9905998" cy="3124201"/>
          </a:xfrm>
        </p:spPr>
        <p:txBody>
          <a:bodyPr/>
          <a:lstStyle/>
          <a:p>
            <a:pPr algn="ctr"/>
            <a:r>
              <a:rPr lang="pl-PL"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PO ZAJECIACH PRAKTYCZNYCH MIELIŚMY CZAS DLA SIEBIE PODCZAS KTÓREGO MOGLIŚMY POZWIEDZAĆ OKOLICE OŚRODKA</a:t>
            </a:r>
            <a:endParaRPr lang="pl-PL"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3302420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4">
            <a:extLst>
              <a:ext uri="{FF2B5EF4-FFF2-40B4-BE49-F238E27FC236}">
                <a16:creationId xmlns:a16="http://schemas.microsoft.com/office/drawing/2014/main" xmlns="" id="{2D662485-F8C2-4670-BC9D-1C4DC41A738D}"/>
              </a:ext>
            </a:extLst>
          </p:cNvPr>
          <p:cNvSpPr>
            <a:spLocks noGrp="1"/>
          </p:cNvSpPr>
          <p:nvPr>
            <p:ph idx="1"/>
          </p:nvPr>
        </p:nvSpPr>
        <p:spPr>
          <a:xfrm>
            <a:off x="1141413" y="297492"/>
            <a:ext cx="9905998" cy="3124201"/>
          </a:xfrm>
        </p:spPr>
        <p:txBody>
          <a:bodyPr/>
          <a:lstStyle/>
          <a:p>
            <a:pPr algn="ctr"/>
            <a:r>
              <a:rPr lang="pl-PL"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W OŚRODKU ZNAJDOWAŁO SIĘ WIELE INNYCH NARODOWOŚCI MIĘDZY INNYMI HISZPANIE, BUŁGARZY, NIEMCY I RUMUNI</a:t>
            </a:r>
            <a:endParaRPr lang="pl-PL" dirty="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7" name="Obraz 7" descr="Obraz zawierający niebo, zewnętrzne&#10;&#10;Opis wygenerowany automatycznie">
            <a:extLst>
              <a:ext uri="{FF2B5EF4-FFF2-40B4-BE49-F238E27FC236}">
                <a16:creationId xmlns:a16="http://schemas.microsoft.com/office/drawing/2014/main" xmlns="" id="{ECB5F2A0-8AE1-41D2-88A0-FD602E8088B1}"/>
              </a:ext>
            </a:extLst>
          </p:cNvPr>
          <p:cNvPicPr>
            <a:picLocks noChangeAspect="1"/>
          </p:cNvPicPr>
          <p:nvPr/>
        </p:nvPicPr>
        <p:blipFill>
          <a:blip r:embed="rId2"/>
          <a:stretch>
            <a:fillRect/>
          </a:stretch>
        </p:blipFill>
        <p:spPr>
          <a:xfrm>
            <a:off x="1780785" y="2219475"/>
            <a:ext cx="5269281" cy="4350146"/>
          </a:xfrm>
          <a:prstGeom prst="rect">
            <a:avLst/>
          </a:prstGeom>
        </p:spPr>
      </p:pic>
      <p:pic>
        <p:nvPicPr>
          <p:cNvPr id="8" name="Obraz 8" descr="Obraz zawierający osoba, zewnętrzne&#10;&#10;Opis wygenerowany automatycznie">
            <a:extLst>
              <a:ext uri="{FF2B5EF4-FFF2-40B4-BE49-F238E27FC236}">
                <a16:creationId xmlns:a16="http://schemas.microsoft.com/office/drawing/2014/main" xmlns="" id="{BD640E4A-D2E1-4EB4-857A-BA8FE50B91F1}"/>
              </a:ext>
            </a:extLst>
          </p:cNvPr>
          <p:cNvPicPr>
            <a:picLocks noChangeAspect="1"/>
          </p:cNvPicPr>
          <p:nvPr/>
        </p:nvPicPr>
        <p:blipFill>
          <a:blip r:embed="rId3"/>
          <a:stretch>
            <a:fillRect/>
          </a:stretch>
        </p:blipFill>
        <p:spPr>
          <a:xfrm>
            <a:off x="7125222" y="2216063"/>
            <a:ext cx="3275555" cy="4336093"/>
          </a:xfrm>
          <a:prstGeom prst="rect">
            <a:avLst/>
          </a:prstGeom>
        </p:spPr>
      </p:pic>
    </p:spTree>
    <p:extLst>
      <p:ext uri="{BB962C8B-B14F-4D97-AF65-F5344CB8AC3E}">
        <p14:creationId xmlns:p14="http://schemas.microsoft.com/office/powerpoint/2010/main" val="21062156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401E7DAD-5016-4C40-A792-7EAB839C256F}"/>
              </a:ext>
            </a:extLst>
          </p:cNvPr>
          <p:cNvSpPr>
            <a:spLocks noGrp="1"/>
          </p:cNvSpPr>
          <p:nvPr>
            <p:ph idx="1"/>
          </p:nvPr>
        </p:nvSpPr>
        <p:spPr>
          <a:xfrm>
            <a:off x="1141413" y="297492"/>
            <a:ext cx="9905998" cy="3124201"/>
          </a:xfrm>
        </p:spPr>
        <p:txBody>
          <a:bodyPr/>
          <a:lstStyle/>
          <a:p>
            <a:pPr algn="ctr"/>
            <a:r>
              <a:rPr lang="pl-PL"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PODCZAS PRAKTYK W OŚRODKU VITALIS GRUPA TECHNIK MECHANIK NABYWAŁA RÓŻNO RAKICH UMIEJĘTNOŚCI OD MONTOWANIA SILNIKA ELEKTRYCZNEGO DO WYTWARZANIA RÓŻNYCH CZĘŚCI NAPĘDU SAMOCHODU. NA WARSZTATACH GRUPA UDOSKONALAŁA UMIEJĘTNOŚCI OBSŁUGI WSZELKICH MASZYN DO OBRÓBKI RĘCZNEJ JAK I MECHANICZNEJ.</a:t>
            </a:r>
            <a:endParaRPr lang="pl-PL" dirty="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4" name="Obraz 4" descr="Obraz zawierający podłoże, wyposażenie, brudne&#10;&#10;Opis wygenerowany automatycznie">
            <a:extLst>
              <a:ext uri="{FF2B5EF4-FFF2-40B4-BE49-F238E27FC236}">
                <a16:creationId xmlns:a16="http://schemas.microsoft.com/office/drawing/2014/main" xmlns="" id="{C4B53456-1F52-4ABF-8D6D-1DBA09129251}"/>
              </a:ext>
            </a:extLst>
          </p:cNvPr>
          <p:cNvPicPr>
            <a:picLocks noChangeAspect="1"/>
          </p:cNvPicPr>
          <p:nvPr/>
        </p:nvPicPr>
        <p:blipFill>
          <a:blip r:embed="rId2"/>
          <a:stretch>
            <a:fillRect/>
          </a:stretch>
        </p:blipFill>
        <p:spPr>
          <a:xfrm>
            <a:off x="517743" y="2681915"/>
            <a:ext cx="2910213" cy="3874118"/>
          </a:xfrm>
          <a:prstGeom prst="rect">
            <a:avLst/>
          </a:prstGeom>
        </p:spPr>
      </p:pic>
      <p:pic>
        <p:nvPicPr>
          <p:cNvPr id="5" name="Obraz 5">
            <a:extLst>
              <a:ext uri="{FF2B5EF4-FFF2-40B4-BE49-F238E27FC236}">
                <a16:creationId xmlns:a16="http://schemas.microsoft.com/office/drawing/2014/main" xmlns="" id="{C7F8BCC9-8960-42CD-A858-1B087FB2A9E2}"/>
              </a:ext>
            </a:extLst>
          </p:cNvPr>
          <p:cNvPicPr>
            <a:picLocks noChangeAspect="1"/>
          </p:cNvPicPr>
          <p:nvPr/>
        </p:nvPicPr>
        <p:blipFill>
          <a:blip r:embed="rId3"/>
          <a:stretch>
            <a:fillRect/>
          </a:stretch>
        </p:blipFill>
        <p:spPr>
          <a:xfrm>
            <a:off x="3471797" y="2687641"/>
            <a:ext cx="5144020" cy="3862664"/>
          </a:xfrm>
          <a:prstGeom prst="rect">
            <a:avLst/>
          </a:prstGeom>
        </p:spPr>
      </p:pic>
      <p:pic>
        <p:nvPicPr>
          <p:cNvPr id="6" name="Obraz 6" descr="Obraz zawierający podłoże, wewnątrz&#10;&#10;Opis wygenerowany automatycznie">
            <a:extLst>
              <a:ext uri="{FF2B5EF4-FFF2-40B4-BE49-F238E27FC236}">
                <a16:creationId xmlns:a16="http://schemas.microsoft.com/office/drawing/2014/main" xmlns="" id="{DBEE09F6-FD9F-487A-90DA-DFDCC3E67678}"/>
              </a:ext>
            </a:extLst>
          </p:cNvPr>
          <p:cNvPicPr>
            <a:picLocks noChangeAspect="1"/>
          </p:cNvPicPr>
          <p:nvPr/>
        </p:nvPicPr>
        <p:blipFill>
          <a:blip r:embed="rId4"/>
          <a:stretch>
            <a:fillRect/>
          </a:stretch>
        </p:blipFill>
        <p:spPr>
          <a:xfrm>
            <a:off x="8680538" y="2686522"/>
            <a:ext cx="2910213" cy="3864904"/>
          </a:xfrm>
          <a:prstGeom prst="rect">
            <a:avLst/>
          </a:prstGeom>
        </p:spPr>
      </p:pic>
    </p:spTree>
    <p:extLst>
      <p:ext uri="{BB962C8B-B14F-4D97-AF65-F5344CB8AC3E}">
        <p14:creationId xmlns:p14="http://schemas.microsoft.com/office/powerpoint/2010/main" val="26048874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4" descr="Obraz zawierający osoba, wewnątrz&#10;&#10;Opis wygenerowany automatycznie">
            <a:extLst>
              <a:ext uri="{FF2B5EF4-FFF2-40B4-BE49-F238E27FC236}">
                <a16:creationId xmlns:a16="http://schemas.microsoft.com/office/drawing/2014/main" xmlns="" id="{D60D2A09-D971-464C-B532-85771015D2C1}"/>
              </a:ext>
            </a:extLst>
          </p:cNvPr>
          <p:cNvPicPr>
            <a:picLocks noChangeAspect="1"/>
          </p:cNvPicPr>
          <p:nvPr/>
        </p:nvPicPr>
        <p:blipFill>
          <a:blip r:embed="rId2"/>
          <a:stretch>
            <a:fillRect/>
          </a:stretch>
        </p:blipFill>
        <p:spPr>
          <a:xfrm>
            <a:off x="4742550" y="463462"/>
            <a:ext cx="2696462" cy="5878880"/>
          </a:xfrm>
          <a:prstGeom prst="rect">
            <a:avLst/>
          </a:prstGeom>
        </p:spPr>
      </p:pic>
      <p:pic>
        <p:nvPicPr>
          <p:cNvPr id="5" name="Obraz 5" descr="Obraz zawierający tekst, podłoże, wewnątrz, urządzenie kuchenne&#10;&#10;Opis wygenerowany automatycznie">
            <a:extLst>
              <a:ext uri="{FF2B5EF4-FFF2-40B4-BE49-F238E27FC236}">
                <a16:creationId xmlns:a16="http://schemas.microsoft.com/office/drawing/2014/main" xmlns="" id="{1EBFC7FD-4244-4D1E-893D-14F85A2D57A0}"/>
              </a:ext>
            </a:extLst>
          </p:cNvPr>
          <p:cNvPicPr>
            <a:picLocks noChangeAspect="1"/>
          </p:cNvPicPr>
          <p:nvPr/>
        </p:nvPicPr>
        <p:blipFill>
          <a:blip r:embed="rId3"/>
          <a:stretch>
            <a:fillRect/>
          </a:stretch>
        </p:blipFill>
        <p:spPr>
          <a:xfrm>
            <a:off x="256784" y="459499"/>
            <a:ext cx="4434211" cy="5886810"/>
          </a:xfrm>
          <a:prstGeom prst="rect">
            <a:avLst/>
          </a:prstGeom>
        </p:spPr>
      </p:pic>
      <p:pic>
        <p:nvPicPr>
          <p:cNvPr id="6" name="Obraz 6" descr="Obraz zawierający zaparkowane&#10;&#10;Opis wygenerowany automatycznie">
            <a:extLst>
              <a:ext uri="{FF2B5EF4-FFF2-40B4-BE49-F238E27FC236}">
                <a16:creationId xmlns:a16="http://schemas.microsoft.com/office/drawing/2014/main" xmlns="" id="{A78C7DD8-EADB-469A-AD5B-61B47407253A}"/>
              </a:ext>
            </a:extLst>
          </p:cNvPr>
          <p:cNvPicPr>
            <a:picLocks noChangeAspect="1"/>
          </p:cNvPicPr>
          <p:nvPr/>
        </p:nvPicPr>
        <p:blipFill>
          <a:blip r:embed="rId4"/>
          <a:stretch>
            <a:fillRect/>
          </a:stretch>
        </p:blipFill>
        <p:spPr>
          <a:xfrm>
            <a:off x="7511442" y="459271"/>
            <a:ext cx="4423774" cy="5929018"/>
          </a:xfrm>
          <a:prstGeom prst="rect">
            <a:avLst/>
          </a:prstGeom>
        </p:spPr>
      </p:pic>
    </p:spTree>
    <p:extLst>
      <p:ext uri="{BB962C8B-B14F-4D97-AF65-F5344CB8AC3E}">
        <p14:creationId xmlns:p14="http://schemas.microsoft.com/office/powerpoint/2010/main" val="20769694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C98068C3-B915-4489-8FDB-B584C59BAEE4}"/>
              </a:ext>
            </a:extLst>
          </p:cNvPr>
          <p:cNvSpPr>
            <a:spLocks noGrp="1"/>
          </p:cNvSpPr>
          <p:nvPr>
            <p:ph idx="1"/>
          </p:nvPr>
        </p:nvSpPr>
        <p:spPr>
          <a:xfrm>
            <a:off x="1141413" y="297492"/>
            <a:ext cx="9905998" cy="3124201"/>
          </a:xfrm>
        </p:spPr>
        <p:txBody>
          <a:bodyPr/>
          <a:lstStyle/>
          <a:p>
            <a:pPr algn="ctr"/>
            <a:r>
              <a:rPr lang="pl-PL"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PO ZAKOŃCZONYM DNIU PRACY KAŻDY Z PRAKTYKÓW MUSIAŁ WYPEŁNIĆ DZIENNICZEK W KTÓRYM ZNAJDOWAŁY SIĘ INFORMACJE DOTYCZĄCE NABYTYCH UMIEJĘTNOŚCI.</a:t>
            </a:r>
            <a:endParaRPr lang="pl-PL" dirty="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4" name="Obraz 4" descr="Obraz zawierający wewnątrz, podłoże, ściana, osoba&#10;&#10;Opis wygenerowany automatycznie">
            <a:extLst>
              <a:ext uri="{FF2B5EF4-FFF2-40B4-BE49-F238E27FC236}">
                <a16:creationId xmlns:a16="http://schemas.microsoft.com/office/drawing/2014/main" xmlns="" id="{46AD66E9-D44B-4FF0-BF4F-B71C6F48AE05}"/>
              </a:ext>
            </a:extLst>
          </p:cNvPr>
          <p:cNvPicPr>
            <a:picLocks noChangeAspect="1"/>
          </p:cNvPicPr>
          <p:nvPr/>
        </p:nvPicPr>
        <p:blipFill>
          <a:blip r:embed="rId2"/>
          <a:stretch>
            <a:fillRect/>
          </a:stretch>
        </p:blipFill>
        <p:spPr>
          <a:xfrm>
            <a:off x="3534427" y="2405145"/>
            <a:ext cx="5133583" cy="4198010"/>
          </a:xfrm>
          <a:prstGeom prst="rect">
            <a:avLst/>
          </a:prstGeom>
        </p:spPr>
      </p:pic>
    </p:spTree>
    <p:extLst>
      <p:ext uri="{BB962C8B-B14F-4D97-AF65-F5344CB8AC3E}">
        <p14:creationId xmlns:p14="http://schemas.microsoft.com/office/powerpoint/2010/main" val="16294223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xmlns=""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otalTime>0</TotalTime>
  <Words>319</Words>
  <Application>Microsoft Office PowerPoint</Application>
  <PresentationFormat>Niestandardowy</PresentationFormat>
  <Paragraphs>22</Paragraphs>
  <Slides>20</Slides>
  <Notes>0</Notes>
  <HiddenSlides>0</HiddenSlides>
  <MMClips>0</MMClips>
  <ScaleCrop>false</ScaleCrop>
  <HeadingPairs>
    <vt:vector size="4" baseType="variant">
      <vt:variant>
        <vt:lpstr>Motyw</vt:lpstr>
      </vt:variant>
      <vt:variant>
        <vt:i4>1</vt:i4>
      </vt:variant>
      <vt:variant>
        <vt:lpstr>Tytuły slajdów</vt:lpstr>
      </vt:variant>
      <vt:variant>
        <vt:i4>20</vt:i4>
      </vt:variant>
    </vt:vector>
  </HeadingPairs>
  <TitlesOfParts>
    <vt:vector size="21" baseType="lpstr">
      <vt:lpstr>Mesh</vt:lpstr>
      <vt:lpstr>KOMPETENCJE BEZ GRANIC</vt:lpstr>
      <vt:lpstr>O PROJEKCIE</vt:lpstr>
      <vt:lpstr>VITALIS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ZWIEDZANIE MIAST </vt:lpstr>
      <vt:lpstr>LIPSK</vt:lpstr>
      <vt:lpstr>Prezentacja programu PowerPoint</vt:lpstr>
      <vt:lpstr>BERLIN </vt:lpstr>
      <vt:lpstr>Prezentacja programu PowerPoint</vt:lpstr>
      <vt:lpstr>DREZNO</vt:lpstr>
      <vt:lpstr>Prezentacja programu PowerPoint</vt:lpstr>
      <vt:lpstr>Prezentacja programu PowerPoint</vt:lpstr>
      <vt:lpstr>Prezentacja programu PowerPoint</vt:lpstr>
      <vt:lpstr>PODSUMOWANIE</vt:lpstr>
      <vt:lpstr>KONIEC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Kazimierz</dc:creator>
  <cp:lastModifiedBy>Kazimierz</cp:lastModifiedBy>
  <cp:revision>264</cp:revision>
  <dcterms:created xsi:type="dcterms:W3CDTF">2021-07-14T23:20:03Z</dcterms:created>
  <dcterms:modified xsi:type="dcterms:W3CDTF">2021-12-29T12:09:15Z</dcterms:modified>
</cp:coreProperties>
</file>