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5" r:id="rId9"/>
    <p:sldId id="266" r:id="rId10"/>
    <p:sldId id="267" r:id="rId11"/>
    <p:sldId id="269" r:id="rId12"/>
    <p:sldId id="268" r:id="rId13"/>
    <p:sldId id="27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09BE-9E0C-4AEB-A166-FDD2D0EB1D4D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E2E-A9BB-43CA-ACF5-CBF96285C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09BE-9E0C-4AEB-A166-FDD2D0EB1D4D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E2E-A9BB-43CA-ACF5-CBF96285C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09BE-9E0C-4AEB-A166-FDD2D0EB1D4D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E2E-A9BB-43CA-ACF5-CBF96285C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09BE-9E0C-4AEB-A166-FDD2D0EB1D4D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E2E-A9BB-43CA-ACF5-CBF96285C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09BE-9E0C-4AEB-A166-FDD2D0EB1D4D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E2E-A9BB-43CA-ACF5-CBF96285C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09BE-9E0C-4AEB-A166-FDD2D0EB1D4D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E2E-A9BB-43CA-ACF5-CBF96285C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09BE-9E0C-4AEB-A166-FDD2D0EB1D4D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E2E-A9BB-43CA-ACF5-CBF96285C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09BE-9E0C-4AEB-A166-FDD2D0EB1D4D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E2E-A9BB-43CA-ACF5-CBF96285C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09BE-9E0C-4AEB-A166-FDD2D0EB1D4D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E2E-A9BB-43CA-ACF5-CBF96285C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09BE-9E0C-4AEB-A166-FDD2D0EB1D4D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E2E-A9BB-43CA-ACF5-CBF96285C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09BE-9E0C-4AEB-A166-FDD2D0EB1D4D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E2E-A9BB-43CA-ACF5-CBF96285C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09BE-9E0C-4AEB-A166-FDD2D0EB1D4D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6AE2E-A9BB-43CA-ACF5-CBF96285C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57356" y="500042"/>
            <a:ext cx="5072098" cy="1885962"/>
          </a:xfrm>
        </p:spPr>
        <p:txBody>
          <a:bodyPr>
            <a:noAutofit/>
          </a:bodyPr>
          <a:lstStyle/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Praktyki zawodowe </a:t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Niemcy - Schkeuditz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2800" i="1" dirty="0" smtClean="0"/>
              <a:t>07.06-18.06.2021r.</a:t>
            </a:r>
            <a:endParaRPr lang="pl-PL" sz="4000" i="1" dirty="0"/>
          </a:p>
        </p:txBody>
      </p:sp>
      <p:pic>
        <p:nvPicPr>
          <p:cNvPr id="1028" name="Picture 4" descr="C:\Users\Admin\Desktop\pizda zimna\206341773_146849154106596_3059985175548441432_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428868"/>
            <a:ext cx="6244311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3429024" cy="1143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DREZNO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Users\Admin\Desktop\pizda zimna\image9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428868"/>
            <a:ext cx="495303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Admin\Desktop\pizda zimna\201229606_2035290363303153_828218155616318461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2786082" cy="498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500198"/>
          </a:xfrm>
        </p:spPr>
        <p:txBody>
          <a:bodyPr>
            <a:noAutofit/>
          </a:bodyPr>
          <a:lstStyle/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wolnym czasie wraz z innymi grupami chodziliśmy na basem który znajdował się w naszym ośrodku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9" descr="C:\Users\Admin\Desktop\pizda zimna\image9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85992"/>
            <a:ext cx="5500726" cy="3793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wnloads\207095510_336986411170206_109780662814279813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928934"/>
            <a:ext cx="5238755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dmin\Downloads\206976367_134036212144778_645305280895101429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214290"/>
            <a:ext cx="53105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214974"/>
          </a:xfrm>
        </p:spPr>
        <p:txBody>
          <a:bodyPr>
            <a:no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Praktyka odbyła się w bardzo miłej atmosferze, dzięki niej mamy nowe doświadczenia , dokształciliśmy swój język obcy i zawarliśmy nowe znajomości z osobami z innych grup. Wszyscy wróciliśmy do domów szczęśliwi z nowymi umiejętnościami naszego zawodu.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286940" cy="192880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pl-PL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pl-PL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 czerwcu 2021r. odbyliśmy dwutygodniową praktykę zawodową w ośrodku </a:t>
            </a:r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Vitalis</a:t>
            </a:r>
            <a:r>
              <a:rPr lang="pl-PL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ctr">
              <a:buNone/>
            </a:pPr>
            <a:endParaRPr lang="pl-PL" sz="2400" dirty="0" smtClean="0">
              <a:latin typeface="+mj-lt"/>
            </a:endParaRPr>
          </a:p>
          <a:p>
            <a:pPr algn="ctr">
              <a:buNone/>
            </a:pPr>
            <a:r>
              <a:rPr lang="pl-PL" sz="2800" dirty="0" smtClean="0">
                <a:latin typeface="+mj-lt"/>
              </a:rPr>
              <a:t>Nasza grupa ekonomistów składała się z 5 osób: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/>
          </a:p>
        </p:txBody>
      </p:sp>
      <p:pic>
        <p:nvPicPr>
          <p:cNvPr id="2050" name="Picture 2" descr="C:\Users\Admin\Desktop\pizda zimna\201134531_486378095798929_265097484068932930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14554"/>
            <a:ext cx="5286380" cy="396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-357222" y="3000372"/>
            <a:ext cx="414340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514350">
              <a:buFont typeface="Arial" pitchFamily="34" charset="0"/>
              <a:buChar char="•"/>
            </a:pPr>
            <a:r>
              <a:rPr lang="pl-PL" sz="2500" i="1" dirty="0" smtClean="0">
                <a:latin typeface="+mj-lt"/>
              </a:rPr>
              <a:t>Frątczyk Kaja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pl-PL" sz="2500" i="1" dirty="0" smtClean="0">
                <a:latin typeface="+mj-lt"/>
              </a:rPr>
              <a:t>Nowicki Bartosz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pl-PL" sz="2500" i="1" dirty="0" smtClean="0">
                <a:latin typeface="+mj-lt"/>
              </a:rPr>
              <a:t>Siłakowska Wiktoria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pl-PL" sz="2500" i="1" dirty="0" smtClean="0">
                <a:latin typeface="+mj-lt"/>
              </a:rPr>
              <a:t>Olczak Daria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pl-PL" sz="2500" i="1" dirty="0" smtClean="0">
                <a:latin typeface="+mj-lt"/>
              </a:rPr>
              <a:t>Kędzior Jakub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214290"/>
            <a:ext cx="6858048" cy="1400172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Nasz ośrodek znajdował się w pięknej miejscowości - Schkeuditz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3" descr="C:\Users\Admin\Desktop\pizda zimna\206703328_335784471434463_788752772452300249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3929090" cy="523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571900" cy="6000792"/>
          </a:xfrm>
        </p:spPr>
        <p:txBody>
          <a:bodyPr>
            <a:noAutofit/>
          </a:bodyPr>
          <a:lstStyle/>
          <a:p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Podczas praktyki nauczyliśmy się pracy w grupie a także opracowaliśmy analizę zakupów krok po kroku, poznaliśmy chwyty marketingowe i działalność sklepu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Downloads\202695662_1362156354157024_556714460752041050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51"/>
            <a:ext cx="3365261" cy="635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3500430" cy="2500306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Zapoznaliśmy się z nowym programem komputerowym „FileMaker”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dmin\Downloads\200317456_559829981686974_868290233322499775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33485"/>
            <a:ext cx="3661198" cy="4881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6429388" y="3429001"/>
            <a:ext cx="2714612" cy="34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Nauczyliśmy się jego obsługi a także jak poprawnie prowadzić swoją działalność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Nasze stanowisko pracy podczas dwutygodniowych praktyk.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857356" y="5929330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Zapoznaliśmy się z rodzajami podatków oraz tworzyliśmy różnego rodzaju pisma.</a:t>
            </a:r>
            <a:endParaRPr lang="pl-PL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C:\Users\Admin\Downloads\206347400_356625725858600_280464305021809354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37544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ownloads\206937863_4018029551583792_115200324482855056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857364"/>
            <a:ext cx="447678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786874" cy="4929222"/>
          </a:xfrm>
        </p:spPr>
        <p:txBody>
          <a:bodyPr>
            <a:noAutofit/>
          </a:bodyPr>
          <a:lstStyle/>
          <a:p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trakcie praktyk mieliśmy także czas wolny który wykorzystywaliśmy bardzo aktywnie. </a:t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Odwiedziliśmy m. in.: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71802" y="857232"/>
            <a:ext cx="2928958" cy="1143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dmin\Downloads\207156420_342229520605588_353334361118487945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00438"/>
            <a:ext cx="4286280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Admin\Downloads\202887967_239057547682182_710337205583691942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642918"/>
            <a:ext cx="283966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Admin\Downloads\207644903_348604336858125_261241192901926431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42918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2714644" cy="1143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LIPSK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C:\Users\Admin\Desktop\pizda zimna\200411295_4167381726659998_213273428993366142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978000"/>
            <a:ext cx="5111126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Admin\Downloads\199597908_342495423881183_845115171432405506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1480"/>
            <a:ext cx="2928958" cy="390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dmin\Downloads\200718024_777624892929222_482998880604743494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472" y="1071546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172</Words>
  <Application>Microsoft Office PowerPoint</Application>
  <PresentationFormat>Pokaz na ekranie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Praktyki zawodowe  Niemcy - Schkeuditz  07.06-18.06.2021r.</vt:lpstr>
      <vt:lpstr>Prezentacja programu PowerPoint</vt:lpstr>
      <vt:lpstr>Prezentacja programu PowerPoint</vt:lpstr>
      <vt:lpstr>Podczas praktyki nauczyliśmy się pracy w grupie a także opracowaliśmy analizę zakupów krok po kroku, poznaliśmy chwyty marketingowe i działalność sklepu</vt:lpstr>
      <vt:lpstr>Zapoznaliśmy się z nowym programem komputerowym „FileMaker”</vt:lpstr>
      <vt:lpstr>Nasze stanowisko pracy podczas dwutygodniowych praktyk.</vt:lpstr>
      <vt:lpstr>W trakcie praktyk mieliśmy także czas wolny który wykorzystywaliśmy bardzo aktywnie.  Odwiedziliśmy m. in.: </vt:lpstr>
      <vt:lpstr>BERLIN</vt:lpstr>
      <vt:lpstr>LIPSK</vt:lpstr>
      <vt:lpstr>DREZNO</vt:lpstr>
      <vt:lpstr>W wolnym czasie wraz z innymi grupami chodziliśmy na basem który znajdował się w naszym ośrodku</vt:lpstr>
      <vt:lpstr>Prezentacja programu PowerPoint</vt:lpstr>
      <vt:lpstr>Praktyka odbyła się w bardzo miłej atmosferze, dzięki niej mamy nowe doświadczenia , dokształciliśmy swój język obcy i zawarliśmy nowe znajomości z osobami z innych grup. Wszyscy wróciliśmy do domów szczęśliwi z nowymi umiejętnościami naszego zawodu.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Pizda zimna scheuditz</dc:title>
  <dc:creator>Admin</dc:creator>
  <cp:lastModifiedBy>Kazimierz</cp:lastModifiedBy>
  <cp:revision>16</cp:revision>
  <dcterms:created xsi:type="dcterms:W3CDTF">2021-06-30T18:25:55Z</dcterms:created>
  <dcterms:modified xsi:type="dcterms:W3CDTF">2021-12-29T12:11:47Z</dcterms:modified>
</cp:coreProperties>
</file>